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8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45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42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34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1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0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01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40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76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5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0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42B50A5-F261-9456-142F-4FFBEF49C306}"/>
              </a:ext>
            </a:extLst>
          </p:cNvPr>
          <p:cNvSpPr txBox="1"/>
          <p:nvPr/>
        </p:nvSpPr>
        <p:spPr>
          <a:xfrm>
            <a:off x="0" y="55093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>
                <a:latin typeface="Fave Script Bold Pro" panose="020F0502020204030204" pitchFamily="2" charset="0"/>
              </a:rPr>
              <a:t>Escaneá</a:t>
            </a:r>
            <a:r>
              <a:rPr lang="es-AR" sz="6600" dirty="0">
                <a:latin typeface="Fave Script Bold Pro" panose="020F0502020204030204" pitchFamily="2" charset="0"/>
              </a:rPr>
              <a:t> para descargar las recetas</a:t>
            </a:r>
          </a:p>
        </p:txBody>
      </p:sp>
      <p:pic>
        <p:nvPicPr>
          <p:cNvPr id="6" name="Imagen 5" descr="Código QR&#10;&#10;El contenido generado por IA puede ser incorrecto.">
            <a:extLst>
              <a:ext uri="{FF2B5EF4-FFF2-40B4-BE49-F238E27FC236}">
                <a16:creationId xmlns:a16="http://schemas.microsoft.com/office/drawing/2014/main" id="{2FB4C266-2024-FE24-7B55-0C1E6EBF9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18" y="1658928"/>
            <a:ext cx="4641964" cy="46419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27276F1-06CF-7E79-BDBA-DE641EB18366}"/>
              </a:ext>
            </a:extLst>
          </p:cNvPr>
          <p:cNvSpPr txBox="1"/>
          <p:nvPr/>
        </p:nvSpPr>
        <p:spPr>
          <a:xfrm>
            <a:off x="0" y="625446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atin typeface="Fave Script Bold Pro" panose="020F0502020204030204" pitchFamily="2" charset="0"/>
              </a:rPr>
              <a:t>https://recetasfrescos.netlify.app/</a:t>
            </a:r>
          </a:p>
        </p:txBody>
      </p:sp>
    </p:spTree>
    <p:extLst>
      <p:ext uri="{BB962C8B-B14F-4D97-AF65-F5344CB8AC3E}">
        <p14:creationId xmlns:p14="http://schemas.microsoft.com/office/powerpoint/2010/main" val="1871970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Fave Script Bold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Dario Delgado</dc:creator>
  <cp:lastModifiedBy>Diego Dario Delgado</cp:lastModifiedBy>
  <cp:revision>1</cp:revision>
  <dcterms:created xsi:type="dcterms:W3CDTF">2025-04-11T13:06:42Z</dcterms:created>
  <dcterms:modified xsi:type="dcterms:W3CDTF">2025-04-11T13:12:20Z</dcterms:modified>
</cp:coreProperties>
</file>