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2C36D74-0B0F-4DD8-A08B-802858C81964}">
          <p14:sldIdLst>
            <p14:sldId id="256"/>
          </p14:sldIdLst>
        </p14:section>
        <p14:section name="Sección sin título" id="{84036206-8319-4215-9261-74D8A7583DC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4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0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5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60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6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185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30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12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681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0B955-E15A-4508-95B1-06FF0AC12257}" type="datetimeFigureOut">
              <a:rPr lang="es-AR" smtClean="0"/>
              <a:t>11/4/2025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B5B0E-FF19-4B2F-99AE-2CE8217496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472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42B50A5-F261-9456-142F-4FFBEF49C306}"/>
              </a:ext>
            </a:extLst>
          </p:cNvPr>
          <p:cNvSpPr txBox="1"/>
          <p:nvPr/>
        </p:nvSpPr>
        <p:spPr>
          <a:xfrm>
            <a:off x="0" y="403014"/>
            <a:ext cx="6858000" cy="146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AR" sz="6600" dirty="0" err="1">
                <a:latin typeface="Fave Script Bold Pro" panose="020F0502020204030204" pitchFamily="2" charset="0"/>
              </a:rPr>
              <a:t>Escaneá</a:t>
            </a:r>
            <a:r>
              <a:rPr lang="es-AR" sz="6600" dirty="0">
                <a:latin typeface="Fave Script Bold Pro" panose="020F0502020204030204" pitchFamily="2" charset="0"/>
              </a:rPr>
              <a:t> para descargar </a:t>
            </a:r>
          </a:p>
          <a:p>
            <a:pPr algn="ctr">
              <a:lnSpc>
                <a:spcPts val="5000"/>
              </a:lnSpc>
            </a:pPr>
            <a:r>
              <a:rPr lang="es-AR" sz="6600" dirty="0">
                <a:latin typeface="Fave Script Bold Pro" panose="020F0502020204030204" pitchFamily="2" charset="0"/>
              </a:rPr>
              <a:t>las recetas</a:t>
            </a:r>
          </a:p>
        </p:txBody>
      </p:sp>
      <p:pic>
        <p:nvPicPr>
          <p:cNvPr id="6" name="Imagen 5" descr="Código QR&#10;&#10;El contenido generado por IA puede ser incorrecto.">
            <a:extLst>
              <a:ext uri="{FF2B5EF4-FFF2-40B4-BE49-F238E27FC236}">
                <a16:creationId xmlns:a16="http://schemas.microsoft.com/office/drawing/2014/main" id="{2FB4C266-2024-FE24-7B55-0C1E6EBF9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2" y="1952094"/>
            <a:ext cx="5782655" cy="57826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27276F1-06CF-7E79-BDBA-DE641EB18366}"/>
              </a:ext>
            </a:extLst>
          </p:cNvPr>
          <p:cNvSpPr txBox="1"/>
          <p:nvPr/>
        </p:nvSpPr>
        <p:spPr>
          <a:xfrm>
            <a:off x="-1143001" y="781547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atin typeface="Fave Script Bold Pro" panose="020F0502020204030204" pitchFamily="2" charset="0"/>
              </a:rPr>
              <a:t>https://recetasfrescos.netlify.app/</a:t>
            </a:r>
          </a:p>
        </p:txBody>
      </p:sp>
    </p:spTree>
    <p:extLst>
      <p:ext uri="{BB962C8B-B14F-4D97-AF65-F5344CB8AC3E}">
        <p14:creationId xmlns:p14="http://schemas.microsoft.com/office/powerpoint/2010/main" val="1871970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Fave Script Bold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Dario Delgado</dc:creator>
  <cp:lastModifiedBy>Diego Dario Delgado</cp:lastModifiedBy>
  <cp:revision>3</cp:revision>
  <dcterms:created xsi:type="dcterms:W3CDTF">2025-04-11T13:06:42Z</dcterms:created>
  <dcterms:modified xsi:type="dcterms:W3CDTF">2025-04-11T13:17:01Z</dcterms:modified>
</cp:coreProperties>
</file>