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33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37242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45598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37945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9474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08161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62742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28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90883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62804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28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8/26/2024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93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8/26/2024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‹Nº›</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8005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bombilla multicolor con iconos de empresa">
            <a:extLst>
              <a:ext uri="{FF2B5EF4-FFF2-40B4-BE49-F238E27FC236}">
                <a16:creationId xmlns:a16="http://schemas.microsoft.com/office/drawing/2014/main" id="{C0F625C5-8F4E-F0E3-2BCB-C32A2DCEB14D}"/>
              </a:ext>
            </a:extLst>
          </p:cNvPr>
          <p:cNvPicPr>
            <a:picLocks noChangeAspect="1"/>
          </p:cNvPicPr>
          <p:nvPr/>
        </p:nvPicPr>
        <p:blipFill>
          <a:blip r:embed="rId2"/>
          <a:srcRect l="22185" r="30371"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5" y="934542"/>
            <a:ext cx="5646584"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1752F9-6386-B241-C6EB-1FDBECEA5162}"/>
              </a:ext>
            </a:extLst>
          </p:cNvPr>
          <p:cNvSpPr>
            <a:spLocks noGrp="1"/>
          </p:cNvSpPr>
          <p:nvPr>
            <p:ph type="ctrTitle"/>
          </p:nvPr>
        </p:nvSpPr>
        <p:spPr>
          <a:xfrm>
            <a:off x="1830132" y="2411298"/>
            <a:ext cx="4265868" cy="1179576"/>
          </a:xfrm>
        </p:spPr>
        <p:txBody>
          <a:bodyPr anchor="b">
            <a:normAutofit/>
          </a:bodyPr>
          <a:lstStyle/>
          <a:p>
            <a:r>
              <a:rPr lang="es-ES" dirty="0"/>
              <a:t>Idea de proyecto</a:t>
            </a:r>
            <a:endParaRPr lang="es-CL" dirty="0"/>
          </a:p>
        </p:txBody>
      </p:sp>
      <p:sp>
        <p:nvSpPr>
          <p:cNvPr id="3" name="Subtítulo 2">
            <a:extLst>
              <a:ext uri="{FF2B5EF4-FFF2-40B4-BE49-F238E27FC236}">
                <a16:creationId xmlns:a16="http://schemas.microsoft.com/office/drawing/2014/main" id="{1552DDB5-5644-8429-0536-6E0E58CD6EBA}"/>
              </a:ext>
            </a:extLst>
          </p:cNvPr>
          <p:cNvSpPr>
            <a:spLocks noGrp="1"/>
          </p:cNvSpPr>
          <p:nvPr>
            <p:ph type="subTitle" idx="1"/>
          </p:nvPr>
        </p:nvSpPr>
        <p:spPr>
          <a:xfrm>
            <a:off x="1891153" y="3762872"/>
            <a:ext cx="2373060" cy="995302"/>
          </a:xfrm>
        </p:spPr>
        <p:txBody>
          <a:bodyPr anchor="t">
            <a:normAutofit fontScale="77500" lnSpcReduction="20000"/>
          </a:bodyPr>
          <a:lstStyle/>
          <a:p>
            <a:r>
              <a:rPr lang="es-ES" dirty="0"/>
              <a:t>Diego Escobar</a:t>
            </a:r>
          </a:p>
          <a:p>
            <a:r>
              <a:rPr lang="es-ES" dirty="0"/>
              <a:t>Carlos Calderón </a:t>
            </a:r>
          </a:p>
          <a:p>
            <a:r>
              <a:rPr lang="es-ES" dirty="0"/>
              <a:t>Mario Fuentes</a:t>
            </a:r>
            <a:endParaRPr lang="es-CL" dirty="0"/>
          </a:p>
        </p:txBody>
      </p:sp>
      <p:sp>
        <p:nvSpPr>
          <p:cNvPr id="5" name="Subtítulo 2">
            <a:extLst>
              <a:ext uri="{FF2B5EF4-FFF2-40B4-BE49-F238E27FC236}">
                <a16:creationId xmlns:a16="http://schemas.microsoft.com/office/drawing/2014/main" id="{1B4AA4D5-E053-D28F-A931-5B65EFCF613E}"/>
              </a:ext>
            </a:extLst>
          </p:cNvPr>
          <p:cNvSpPr txBox="1">
            <a:spLocks/>
          </p:cNvSpPr>
          <p:nvPr/>
        </p:nvSpPr>
        <p:spPr>
          <a:xfrm>
            <a:off x="935882" y="5257800"/>
            <a:ext cx="1935334" cy="576071"/>
          </a:xfrm>
          <a:prstGeom prst="rect">
            <a:avLst/>
          </a:prstGeom>
        </p:spPr>
        <p:txBody>
          <a:bodyPr vert="horz" lIns="91440" tIns="45720" rIns="91440" bIns="45720" rtlCol="0" anchor="t">
            <a:normAutofit fontScale="62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latin typeface="Barlow Condensed" panose="00000506000000000000" pitchFamily="2" charset="0"/>
                <a:cs typeface="Aharoni" panose="02010803020104030203" pitchFamily="2" charset="-79"/>
              </a:rPr>
              <a:t>CMDTech </a:t>
            </a:r>
          </a:p>
          <a:p>
            <a:r>
              <a:rPr lang="es-ES" dirty="0">
                <a:latin typeface="Barlow Condensed" panose="00000506000000000000" pitchFamily="2" charset="0"/>
                <a:cs typeface="Aharoni" panose="02010803020104030203" pitchFamily="2" charset="-79"/>
              </a:rPr>
              <a:t>Agosto 25</a:t>
            </a:r>
            <a:endParaRPr lang="es-CL" dirty="0">
              <a:latin typeface="Barlow Condensed" panose="00000506000000000000" pitchFamily="2" charset="0"/>
              <a:cs typeface="Aharoni" panose="02010803020104030203" pitchFamily="2" charset="-79"/>
            </a:endParaRPr>
          </a:p>
        </p:txBody>
      </p:sp>
      <p:pic>
        <p:nvPicPr>
          <p:cNvPr id="10" name="Imagen 9" descr="Aplicación&#10;&#10;Descripción generada automáticamente con confianza baja">
            <a:extLst>
              <a:ext uri="{FF2B5EF4-FFF2-40B4-BE49-F238E27FC236}">
                <a16:creationId xmlns:a16="http://schemas.microsoft.com/office/drawing/2014/main" id="{0A562903-65C6-75D2-99BB-9D0E82C9D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94" y="-420979"/>
            <a:ext cx="1713710" cy="1710283"/>
          </a:xfrm>
          <a:prstGeom prst="rect">
            <a:avLst/>
          </a:prstGeom>
        </p:spPr>
      </p:pic>
    </p:spTree>
    <p:extLst>
      <p:ext uri="{BB962C8B-B14F-4D97-AF65-F5344CB8AC3E}">
        <p14:creationId xmlns:p14="http://schemas.microsoft.com/office/powerpoint/2010/main" val="216344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ED7C6-F4CD-0AD4-9C97-37CED2FDE5E6}"/>
              </a:ext>
            </a:extLst>
          </p:cNvPr>
          <p:cNvSpPr>
            <a:spLocks noGrp="1"/>
          </p:cNvSpPr>
          <p:nvPr>
            <p:ph type="title"/>
          </p:nvPr>
        </p:nvSpPr>
        <p:spPr>
          <a:xfrm>
            <a:off x="1620444" y="1088136"/>
            <a:ext cx="8977511" cy="880560"/>
          </a:xfrm>
        </p:spPr>
        <p:txBody>
          <a:bodyPr>
            <a:normAutofit/>
          </a:bodyPr>
          <a:lstStyle/>
          <a:p>
            <a:pPr algn="just"/>
            <a:r>
              <a:rPr lang="es-CL" sz="2400" dirty="0"/>
              <a:t>Finder: Plataforma de Alerta Comunitaria</a:t>
            </a:r>
          </a:p>
        </p:txBody>
      </p:sp>
      <p:sp>
        <p:nvSpPr>
          <p:cNvPr id="7" name="Marcador de contenido 6">
            <a:extLst>
              <a:ext uri="{FF2B5EF4-FFF2-40B4-BE49-F238E27FC236}">
                <a16:creationId xmlns:a16="http://schemas.microsoft.com/office/drawing/2014/main" id="{4E688FD6-C508-066B-4542-EF9FA4DD9ECD}"/>
              </a:ext>
            </a:extLst>
          </p:cNvPr>
          <p:cNvSpPr>
            <a:spLocks noGrp="1"/>
          </p:cNvSpPr>
          <p:nvPr>
            <p:ph idx="1"/>
          </p:nvPr>
        </p:nvSpPr>
        <p:spPr>
          <a:xfrm>
            <a:off x="1620444" y="1968696"/>
            <a:ext cx="8977511" cy="3030185"/>
          </a:xfrm>
        </p:spPr>
        <p:txBody>
          <a:bodyPr>
            <a:normAutofit/>
          </a:bodyPr>
          <a:lstStyle/>
          <a:p>
            <a:pPr marL="0" indent="0">
              <a:buNone/>
            </a:pPr>
            <a:r>
              <a:rPr lang="es-ES" sz="1600" dirty="0"/>
              <a:t>Finder es una aplicación web diseñada para abordar la problemática de la pérdida de mascotas, que afecta a un gran número de familias. El proyecto se centra en crear una plataforma centralizada donde los usuarios puedan reportar mascotas perdidas y recibir notificaciones en caso de avistamientos. La aplicación utilizará tecnologías avanzadas, como inteligencia artificial para el reconocimiento de imágenes y la integración con Google Maps, para facilitar la localización de las mascotas en tiempo real.</a:t>
            </a:r>
            <a:endParaRPr lang="es-CL" sz="1600" dirty="0"/>
          </a:p>
        </p:txBody>
      </p:sp>
      <p:pic>
        <p:nvPicPr>
          <p:cNvPr id="8" name="Imagen 7" descr="Aplicación&#10;&#10;Descripción generada automáticamente con confianza baja">
            <a:extLst>
              <a:ext uri="{FF2B5EF4-FFF2-40B4-BE49-F238E27FC236}">
                <a16:creationId xmlns:a16="http://schemas.microsoft.com/office/drawing/2014/main" id="{F7F6640B-EFFB-1F54-CF65-2CECA1DA8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94" y="-420979"/>
            <a:ext cx="1713710" cy="1710283"/>
          </a:xfrm>
          <a:prstGeom prst="rect">
            <a:avLst/>
          </a:prstGeom>
        </p:spPr>
      </p:pic>
      <p:pic>
        <p:nvPicPr>
          <p:cNvPr id="3076" name="Picture 4">
            <a:extLst>
              <a:ext uri="{FF2B5EF4-FFF2-40B4-BE49-F238E27FC236}">
                <a16:creationId xmlns:a16="http://schemas.microsoft.com/office/drawing/2014/main" id="{6F0589E9-8A90-7452-7CAF-A02D4A5F1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874" y="3601051"/>
            <a:ext cx="2161095" cy="216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09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C19707-45F3-ED39-2D31-90AC86C0C1ED}"/>
              </a:ext>
            </a:extLst>
          </p:cNvPr>
          <p:cNvSpPr>
            <a:spLocks noGrp="1"/>
          </p:cNvSpPr>
          <p:nvPr>
            <p:ph idx="1"/>
          </p:nvPr>
        </p:nvSpPr>
        <p:spPr>
          <a:xfrm>
            <a:off x="1620446" y="1968696"/>
            <a:ext cx="8977509" cy="3141785"/>
          </a:xfrm>
        </p:spPr>
        <p:txBody>
          <a:bodyPr>
            <a:normAutofit fontScale="92500"/>
          </a:bodyPr>
          <a:lstStyle/>
          <a:p>
            <a:pPr marL="0" indent="0">
              <a:buNone/>
            </a:pPr>
            <a:r>
              <a:rPr lang="es-ES" sz="1700" dirty="0"/>
              <a:t>La pérdida de mascotas es una problemática frecuente que afecta a numerosas familias, causando angustia y preocupación. En Chile, una gran parte de las familias tiene al menos una mascota, y muchas de ellas consideran a sus animales como miembros de la familia. Sin embargo, cuando una mascota se extravía, los métodos actuales de búsqueda, como el uso de redes sociales o la colocación de carteles en la comunidad, son ineficaces y carecen de organización.</a:t>
            </a:r>
          </a:p>
          <a:p>
            <a:pPr marL="0" indent="0">
              <a:buNone/>
            </a:pPr>
            <a:r>
              <a:rPr lang="es-ES" sz="1700" dirty="0"/>
              <a:t>Estos métodos no permiten una comunicación rápida y efectiva entre quienes pierden a sus mascotas y quienes las encuentran, lo que retrasa su recuperación. Además, la falta de una plataforma centralizada y específica para reportar y buscar mascotas perdidas dificulta la colaboración entre los miembros de la comunidad, prolongando la angustia de las familias afectadas</a:t>
            </a:r>
          </a:p>
          <a:p>
            <a:pPr marL="0" indent="0">
              <a:buNone/>
            </a:pPr>
            <a:endParaRPr lang="es-CL" dirty="0"/>
          </a:p>
        </p:txBody>
      </p:sp>
      <p:pic>
        <p:nvPicPr>
          <p:cNvPr id="4" name="Imagen 3" descr="Aplicación&#10;&#10;Descripción generada automáticamente con confianza baja">
            <a:extLst>
              <a:ext uri="{FF2B5EF4-FFF2-40B4-BE49-F238E27FC236}">
                <a16:creationId xmlns:a16="http://schemas.microsoft.com/office/drawing/2014/main" id="{33FC5A3C-565E-6F2B-0889-1D9F73C5A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94" y="-420979"/>
            <a:ext cx="1713710" cy="1710283"/>
          </a:xfrm>
          <a:prstGeom prst="rect">
            <a:avLst/>
          </a:prstGeom>
        </p:spPr>
      </p:pic>
      <p:sp>
        <p:nvSpPr>
          <p:cNvPr id="7" name="Título 1">
            <a:extLst>
              <a:ext uri="{FF2B5EF4-FFF2-40B4-BE49-F238E27FC236}">
                <a16:creationId xmlns:a16="http://schemas.microsoft.com/office/drawing/2014/main" id="{CFFD3680-5190-0E02-0672-861727BE6717}"/>
              </a:ext>
            </a:extLst>
          </p:cNvPr>
          <p:cNvSpPr txBox="1">
            <a:spLocks/>
          </p:cNvSpPr>
          <p:nvPr/>
        </p:nvSpPr>
        <p:spPr>
          <a:xfrm>
            <a:off x="1620444" y="1088136"/>
            <a:ext cx="8977511" cy="880560"/>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pPr algn="just"/>
            <a:r>
              <a:rPr lang="es-CL" sz="2400" dirty="0"/>
              <a:t>El problema</a:t>
            </a:r>
          </a:p>
        </p:txBody>
      </p:sp>
      <p:pic>
        <p:nvPicPr>
          <p:cNvPr id="5122" name="Picture 2">
            <a:extLst>
              <a:ext uri="{FF2B5EF4-FFF2-40B4-BE49-F238E27FC236}">
                <a16:creationId xmlns:a16="http://schemas.microsoft.com/office/drawing/2014/main" id="{39422ACC-4E40-B260-40C9-B3103C6D2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4552" y="4456115"/>
            <a:ext cx="1487225" cy="148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3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E378AEA-4246-2D32-112D-3DC2AA7F6528}"/>
              </a:ext>
            </a:extLst>
          </p:cNvPr>
          <p:cNvSpPr>
            <a:spLocks noGrp="1"/>
          </p:cNvSpPr>
          <p:nvPr>
            <p:ph idx="1"/>
          </p:nvPr>
        </p:nvSpPr>
        <p:spPr>
          <a:xfrm>
            <a:off x="1620446" y="1968696"/>
            <a:ext cx="8977509" cy="3141785"/>
          </a:xfrm>
        </p:spPr>
        <p:txBody>
          <a:bodyPr>
            <a:normAutofit/>
          </a:bodyPr>
          <a:lstStyle/>
          <a:p>
            <a:pPr marL="0" indent="0">
              <a:buNone/>
            </a:pPr>
            <a:r>
              <a:rPr lang="es-ES" sz="1600" dirty="0"/>
              <a:t>Finder es una innovadora aplicación web diseñada para abordar de manera efectiva el problema de la pérdida de mascotas. La solución centraliza las alertas de mascotas perdidas, permitiendo a los usuarios reportar rápidamente una mascota extraviada y publicar detalles como fotos, descripciones y la ubicación donde se perdió.</a:t>
            </a:r>
          </a:p>
          <a:p>
            <a:pPr marL="0" indent="0">
              <a:buNone/>
            </a:pPr>
            <a:r>
              <a:rPr lang="es-ES" sz="1600" dirty="0"/>
              <a:t>La aplicación utiliza </a:t>
            </a:r>
            <a:r>
              <a:rPr lang="es-ES" sz="1600" b="1" dirty="0"/>
              <a:t>inteligencia artificial</a:t>
            </a:r>
            <a:r>
              <a:rPr lang="es-ES" sz="1600" dirty="0"/>
              <a:t> para analizar y comparar las fotos de mascotas subidas por la comunidad, ayudando a identificar posibles coincidencias entre mascotas perdidas y encontradas. Además, Finder está integrado con </a:t>
            </a:r>
            <a:r>
              <a:rPr lang="es-ES" sz="1600" b="1" dirty="0"/>
              <a:t>Google Maps</a:t>
            </a:r>
            <a:r>
              <a:rPr lang="es-ES" sz="1600" dirty="0"/>
              <a:t>, lo que permite a los usuarios visualizar en tiempo real las áreas donde se han visto o encontrado mascotas, facilitando la localización rápida y eficiente.</a:t>
            </a:r>
          </a:p>
          <a:p>
            <a:endParaRPr lang="es-CL" dirty="0"/>
          </a:p>
        </p:txBody>
      </p:sp>
      <p:sp>
        <p:nvSpPr>
          <p:cNvPr id="6" name="Título 1">
            <a:extLst>
              <a:ext uri="{FF2B5EF4-FFF2-40B4-BE49-F238E27FC236}">
                <a16:creationId xmlns:a16="http://schemas.microsoft.com/office/drawing/2014/main" id="{11448662-978D-B649-2754-D0F1F8628E64}"/>
              </a:ext>
            </a:extLst>
          </p:cNvPr>
          <p:cNvSpPr txBox="1">
            <a:spLocks/>
          </p:cNvSpPr>
          <p:nvPr/>
        </p:nvSpPr>
        <p:spPr>
          <a:xfrm>
            <a:off x="1620444" y="1088136"/>
            <a:ext cx="8977511" cy="880560"/>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pPr algn="just"/>
            <a:r>
              <a:rPr lang="es-CL" sz="2400" dirty="0"/>
              <a:t>nuestra solución</a:t>
            </a:r>
          </a:p>
        </p:txBody>
      </p:sp>
      <p:pic>
        <p:nvPicPr>
          <p:cNvPr id="7" name="Imagen 6" descr="Aplicación&#10;&#10;Descripción generada automáticamente con confianza baja">
            <a:extLst>
              <a:ext uri="{FF2B5EF4-FFF2-40B4-BE49-F238E27FC236}">
                <a16:creationId xmlns:a16="http://schemas.microsoft.com/office/drawing/2014/main" id="{BD58B2BA-F34A-7287-9DC0-F4B76DF09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94" y="-420979"/>
            <a:ext cx="1713710" cy="1710283"/>
          </a:xfrm>
          <a:prstGeom prst="rect">
            <a:avLst/>
          </a:prstGeom>
        </p:spPr>
      </p:pic>
      <p:pic>
        <p:nvPicPr>
          <p:cNvPr id="6146" name="Picture 2">
            <a:extLst>
              <a:ext uri="{FF2B5EF4-FFF2-40B4-BE49-F238E27FC236}">
                <a16:creationId xmlns:a16="http://schemas.microsoft.com/office/drawing/2014/main" id="{6C099776-0F53-A091-DDE8-9F7EC0200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873" y="4494389"/>
            <a:ext cx="1496652" cy="149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92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3119FE-9028-F795-A108-5371637C6982}"/>
              </a:ext>
            </a:extLst>
          </p:cNvPr>
          <p:cNvSpPr>
            <a:spLocks noGrp="1"/>
          </p:cNvSpPr>
          <p:nvPr>
            <p:ph idx="1"/>
          </p:nvPr>
        </p:nvSpPr>
        <p:spPr>
          <a:xfrm>
            <a:off x="1620446" y="1968696"/>
            <a:ext cx="9293437" cy="3435408"/>
          </a:xfrm>
        </p:spPr>
        <p:txBody>
          <a:bodyPr>
            <a:normAutofit lnSpcReduction="10000"/>
          </a:bodyPr>
          <a:lstStyle/>
          <a:p>
            <a:pPr marL="0" indent="0">
              <a:buNone/>
            </a:pPr>
            <a:r>
              <a:rPr lang="es-ES" sz="1600" b="1" dirty="0"/>
              <a:t>1. Registro de usuarios y publicación de alertas</a:t>
            </a:r>
            <a:endParaRPr lang="es-ES" sz="1600" dirty="0"/>
          </a:p>
          <a:p>
            <a:pPr marL="0" indent="0">
              <a:buNone/>
            </a:pPr>
            <a:r>
              <a:rPr lang="es-ES" sz="1600" b="1" dirty="0"/>
              <a:t>2. Geolocalización en tiempo real</a:t>
            </a:r>
          </a:p>
          <a:p>
            <a:pPr marL="0" indent="0">
              <a:buNone/>
            </a:pPr>
            <a:r>
              <a:rPr lang="es-ES" sz="1600" dirty="0"/>
              <a:t>3. </a:t>
            </a:r>
            <a:r>
              <a:rPr lang="es-CL" sz="1600" dirty="0"/>
              <a:t>Reconocimiento de imágenes para comparar fotos de mascotas</a:t>
            </a:r>
            <a:endParaRPr lang="es-ES" sz="1600" dirty="0"/>
          </a:p>
          <a:p>
            <a:pPr marL="0" indent="0">
              <a:buNone/>
            </a:pPr>
            <a:r>
              <a:rPr lang="es-ES" sz="1600" dirty="0"/>
              <a:t>Finder es una aplicación web que ofrece un conjunto de características diseñadas para maximizar la efectividad en la búsqueda de mascotas perdidas. Los usuarios pueden registrarse y publicar alertas detalladas de sus mascotas extraviadas, incluyendo fotos y ubicaciones. Con la integración de Google Maps, Finder permite la geolocalización en tiempo real, mostrando las áreas donde se han reportado avistamientos. Además, la aplicación utiliza inteligencia artificial para comparar imágenes de mascotas perdidas con otras fotos en la base de datos, facilitando la identificación y notificación de posibles coincidencias. Estas características hacen de Finder una herramienta poderosa y eficiente para la recuperación de mascotas.</a:t>
            </a:r>
          </a:p>
          <a:p>
            <a:pPr marL="0" indent="0">
              <a:buNone/>
            </a:pPr>
            <a:endParaRPr lang="es-CL" dirty="0"/>
          </a:p>
        </p:txBody>
      </p:sp>
      <p:sp>
        <p:nvSpPr>
          <p:cNvPr id="4" name="Título 1">
            <a:extLst>
              <a:ext uri="{FF2B5EF4-FFF2-40B4-BE49-F238E27FC236}">
                <a16:creationId xmlns:a16="http://schemas.microsoft.com/office/drawing/2014/main" id="{CCFA6FE8-400C-0220-3EAB-3F3D3DA876F4}"/>
              </a:ext>
            </a:extLst>
          </p:cNvPr>
          <p:cNvSpPr txBox="1">
            <a:spLocks/>
          </p:cNvSpPr>
          <p:nvPr/>
        </p:nvSpPr>
        <p:spPr>
          <a:xfrm>
            <a:off x="1620444" y="1088136"/>
            <a:ext cx="8977511" cy="880560"/>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pPr algn="just"/>
            <a:r>
              <a:rPr lang="es-CL" sz="2400" dirty="0"/>
              <a:t>Características clave</a:t>
            </a:r>
          </a:p>
        </p:txBody>
      </p:sp>
      <p:pic>
        <p:nvPicPr>
          <p:cNvPr id="5" name="Imagen 4" descr="Aplicación&#10;&#10;Descripción generada automáticamente con confianza baja">
            <a:extLst>
              <a:ext uri="{FF2B5EF4-FFF2-40B4-BE49-F238E27FC236}">
                <a16:creationId xmlns:a16="http://schemas.microsoft.com/office/drawing/2014/main" id="{86B03407-099C-4B71-814A-D455A6F09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94" y="-420979"/>
            <a:ext cx="1713710" cy="1710283"/>
          </a:xfrm>
          <a:prstGeom prst="rect">
            <a:avLst/>
          </a:prstGeom>
        </p:spPr>
      </p:pic>
    </p:spTree>
    <p:extLst>
      <p:ext uri="{BB962C8B-B14F-4D97-AF65-F5344CB8AC3E}">
        <p14:creationId xmlns:p14="http://schemas.microsoft.com/office/powerpoint/2010/main" val="336613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019A00-9891-1FAB-5DBC-4A5EDB8987AC}"/>
              </a:ext>
            </a:extLst>
          </p:cNvPr>
          <p:cNvSpPr>
            <a:spLocks noGrp="1"/>
          </p:cNvSpPr>
          <p:nvPr>
            <p:ph idx="1"/>
          </p:nvPr>
        </p:nvSpPr>
        <p:spPr>
          <a:xfrm>
            <a:off x="1620446" y="1968696"/>
            <a:ext cx="8977509" cy="3141785"/>
          </a:xfrm>
        </p:spPr>
        <p:txBody>
          <a:bodyPr>
            <a:normAutofit/>
          </a:bodyPr>
          <a:lstStyle/>
          <a:p>
            <a:pPr marL="342900" indent="-342900">
              <a:buAutoNum type="arabicPeriod"/>
            </a:pPr>
            <a:r>
              <a:rPr lang="es-ES" sz="1600" dirty="0"/>
              <a:t>Facilita la localización de mascotas perdidas.</a:t>
            </a:r>
          </a:p>
          <a:p>
            <a:pPr marL="342900" indent="-342900">
              <a:buAutoNum type="arabicPeriod"/>
            </a:pPr>
            <a:r>
              <a:rPr lang="es-CL" sz="1600" dirty="0"/>
              <a:t>Aumenta la colaboración comunitaria.</a:t>
            </a:r>
            <a:endParaRPr lang="es-ES" sz="1600" dirty="0"/>
          </a:p>
          <a:p>
            <a:pPr marL="342900" indent="-342900">
              <a:buAutoNum type="arabicPeriod"/>
            </a:pPr>
            <a:r>
              <a:rPr lang="es-ES" sz="1600" dirty="0"/>
              <a:t>Reduce el tiempo y esfuerzo en la búsqueda.</a:t>
            </a:r>
          </a:p>
          <a:p>
            <a:pPr marL="0" indent="0">
              <a:buNone/>
            </a:pPr>
            <a:r>
              <a:rPr lang="es-ES" sz="1600" dirty="0"/>
              <a:t>Al centralizar las alertas de mascotas perdidas y utilizar tecnología avanzada como la geolocalización y el reconocimiento de imágenes, Finder facilita la localización rápida y eficiente de mascotas extraviadas. Además, al promover la colaboración entre los miembros de la comunidad, la aplicación crea una red de apoyo sólida, lo que incrementa las posibilidades de éxito en la recuperación de mascotas.</a:t>
            </a:r>
          </a:p>
        </p:txBody>
      </p:sp>
      <p:sp>
        <p:nvSpPr>
          <p:cNvPr id="4" name="Título 1">
            <a:extLst>
              <a:ext uri="{FF2B5EF4-FFF2-40B4-BE49-F238E27FC236}">
                <a16:creationId xmlns:a16="http://schemas.microsoft.com/office/drawing/2014/main" id="{FC059801-03D1-CD11-23E8-1042B7BC9E08}"/>
              </a:ext>
            </a:extLst>
          </p:cNvPr>
          <p:cNvSpPr txBox="1">
            <a:spLocks/>
          </p:cNvSpPr>
          <p:nvPr/>
        </p:nvSpPr>
        <p:spPr>
          <a:xfrm>
            <a:off x="1620444" y="1088136"/>
            <a:ext cx="8977511" cy="880560"/>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pPr algn="just"/>
            <a:r>
              <a:rPr lang="es-CL" sz="2400" dirty="0"/>
              <a:t>Beneficios de Finder</a:t>
            </a:r>
          </a:p>
        </p:txBody>
      </p:sp>
      <p:pic>
        <p:nvPicPr>
          <p:cNvPr id="6" name="Imagen 5" descr="Aplicación&#10;&#10;Descripción generada automáticamente con confianza baja">
            <a:extLst>
              <a:ext uri="{FF2B5EF4-FFF2-40B4-BE49-F238E27FC236}">
                <a16:creationId xmlns:a16="http://schemas.microsoft.com/office/drawing/2014/main" id="{841C1ADA-8448-3EB3-6563-A2276667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94" y="-420979"/>
            <a:ext cx="1713710" cy="1710283"/>
          </a:xfrm>
          <a:prstGeom prst="rect">
            <a:avLst/>
          </a:prstGeom>
        </p:spPr>
      </p:pic>
    </p:spTree>
    <p:extLst>
      <p:ext uri="{BB962C8B-B14F-4D97-AF65-F5344CB8AC3E}">
        <p14:creationId xmlns:p14="http://schemas.microsoft.com/office/powerpoint/2010/main" val="2336636799"/>
      </p:ext>
    </p:extLst>
  </p:cSld>
  <p:clrMapOvr>
    <a:masterClrMapping/>
  </p:clrMapOvr>
</p:sld>
</file>

<file path=ppt/theme/theme1.xml><?xml version="1.0" encoding="utf-8"?>
<a:theme xmlns:a="http://schemas.openxmlformats.org/drawingml/2006/main" name="Limelight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58</TotalTime>
  <Words>593</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Barlow Condensed</vt:lpstr>
      <vt:lpstr>Trade Gothic Next Cond</vt:lpstr>
      <vt:lpstr>Trade Gothic Next Light</vt:lpstr>
      <vt:lpstr>LimelightVTI</vt:lpstr>
      <vt:lpstr>Idea de proyecto</vt:lpstr>
      <vt:lpstr>Finder: Plataforma de Alerta Comunitaria</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Martin</dc:creator>
  <cp:lastModifiedBy>DieGo Martin</cp:lastModifiedBy>
  <cp:revision>1</cp:revision>
  <dcterms:created xsi:type="dcterms:W3CDTF">2024-08-26T17:37:58Z</dcterms:created>
  <dcterms:modified xsi:type="dcterms:W3CDTF">2024-08-26T18:36:41Z</dcterms:modified>
</cp:coreProperties>
</file>