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58"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59516E1-D387-4116-8ECB-B7A8603C2F6F}" type="datetimeFigureOut">
              <a:rPr lang="en-US" smtClean="0"/>
              <a:t>11/24/2021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A00B714-A072-4CA4-8CFF-D2EB48CA5F76}"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86799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9516E1-D387-4116-8ECB-B7A8603C2F6F}"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B714-A072-4CA4-8CFF-D2EB48CA5F76}" type="slidenum">
              <a:rPr lang="en-US" smtClean="0"/>
              <a:t>‹Nº›</a:t>
            </a:fld>
            <a:endParaRPr lang="en-US"/>
          </a:p>
        </p:txBody>
      </p:sp>
    </p:spTree>
    <p:extLst>
      <p:ext uri="{BB962C8B-B14F-4D97-AF65-F5344CB8AC3E}">
        <p14:creationId xmlns:p14="http://schemas.microsoft.com/office/powerpoint/2010/main" val="2038725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9516E1-D387-4116-8ECB-B7A8603C2F6F}"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B714-A072-4CA4-8CFF-D2EB48CA5F76}" type="slidenum">
              <a:rPr lang="en-US" smtClean="0"/>
              <a:t>‹Nº›</a:t>
            </a:fld>
            <a:endParaRPr lang="en-US"/>
          </a:p>
        </p:txBody>
      </p:sp>
    </p:spTree>
    <p:extLst>
      <p:ext uri="{BB962C8B-B14F-4D97-AF65-F5344CB8AC3E}">
        <p14:creationId xmlns:p14="http://schemas.microsoft.com/office/powerpoint/2010/main" val="20734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59516E1-D387-4116-8ECB-B7A8603C2F6F}"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B714-A072-4CA4-8CFF-D2EB48CA5F76}" type="slidenum">
              <a:rPr lang="en-US" smtClean="0"/>
              <a:t>‹Nº›</a:t>
            </a:fld>
            <a:endParaRPr lang="en-US"/>
          </a:p>
        </p:txBody>
      </p:sp>
    </p:spTree>
    <p:extLst>
      <p:ext uri="{BB962C8B-B14F-4D97-AF65-F5344CB8AC3E}">
        <p14:creationId xmlns:p14="http://schemas.microsoft.com/office/powerpoint/2010/main" val="399718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59516E1-D387-4116-8ECB-B7A8603C2F6F}"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B714-A072-4CA4-8CFF-D2EB48CA5F76}"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904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59516E1-D387-4116-8ECB-B7A8603C2F6F}"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0B714-A072-4CA4-8CFF-D2EB48CA5F76}" type="slidenum">
              <a:rPr lang="en-US" smtClean="0"/>
              <a:t>‹Nº›</a:t>
            </a:fld>
            <a:endParaRPr lang="en-US"/>
          </a:p>
        </p:txBody>
      </p:sp>
    </p:spTree>
    <p:extLst>
      <p:ext uri="{BB962C8B-B14F-4D97-AF65-F5344CB8AC3E}">
        <p14:creationId xmlns:p14="http://schemas.microsoft.com/office/powerpoint/2010/main" val="403389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Editar el estilo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59516E1-D387-4116-8ECB-B7A8603C2F6F}"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0B714-A072-4CA4-8CFF-D2EB48CA5F76}" type="slidenum">
              <a:rPr lang="en-US" smtClean="0"/>
              <a:t>‹Nº›</a:t>
            </a:fld>
            <a:endParaRPr lang="en-US"/>
          </a:p>
        </p:txBody>
      </p:sp>
    </p:spTree>
    <p:extLst>
      <p:ext uri="{BB962C8B-B14F-4D97-AF65-F5344CB8AC3E}">
        <p14:creationId xmlns:p14="http://schemas.microsoft.com/office/powerpoint/2010/main" val="229312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59516E1-D387-4116-8ECB-B7A8603C2F6F}"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0B714-A072-4CA4-8CFF-D2EB48CA5F76}" type="slidenum">
              <a:rPr lang="en-US" smtClean="0"/>
              <a:t>‹Nº›</a:t>
            </a:fld>
            <a:endParaRPr lang="en-US"/>
          </a:p>
        </p:txBody>
      </p:sp>
    </p:spTree>
    <p:extLst>
      <p:ext uri="{BB962C8B-B14F-4D97-AF65-F5344CB8AC3E}">
        <p14:creationId xmlns:p14="http://schemas.microsoft.com/office/powerpoint/2010/main" val="117244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516E1-D387-4116-8ECB-B7A8603C2F6F}"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0B714-A072-4CA4-8CFF-D2EB48CA5F76}" type="slidenum">
              <a:rPr lang="en-US" smtClean="0"/>
              <a:t>‹Nº›</a:t>
            </a:fld>
            <a:endParaRPr lang="en-US"/>
          </a:p>
        </p:txBody>
      </p:sp>
    </p:spTree>
    <p:extLst>
      <p:ext uri="{BB962C8B-B14F-4D97-AF65-F5344CB8AC3E}">
        <p14:creationId xmlns:p14="http://schemas.microsoft.com/office/powerpoint/2010/main" val="259515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59516E1-D387-4116-8ECB-B7A8603C2F6F}"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0B714-A072-4CA4-8CFF-D2EB48CA5F76}" type="slidenum">
              <a:rPr lang="en-US" smtClean="0"/>
              <a:t>‹Nº›</a:t>
            </a:fld>
            <a:endParaRPr lang="en-US"/>
          </a:p>
        </p:txBody>
      </p:sp>
    </p:spTree>
    <p:extLst>
      <p:ext uri="{BB962C8B-B14F-4D97-AF65-F5344CB8AC3E}">
        <p14:creationId xmlns:p14="http://schemas.microsoft.com/office/powerpoint/2010/main" val="127261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59516E1-D387-4116-8ECB-B7A8603C2F6F}"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0B714-A072-4CA4-8CFF-D2EB48CA5F76}" type="slidenum">
              <a:rPr lang="en-US" smtClean="0"/>
              <a:t>‹Nº›</a:t>
            </a:fld>
            <a:endParaRPr lang="en-US"/>
          </a:p>
        </p:txBody>
      </p:sp>
    </p:spTree>
    <p:extLst>
      <p:ext uri="{BB962C8B-B14F-4D97-AF65-F5344CB8AC3E}">
        <p14:creationId xmlns:p14="http://schemas.microsoft.com/office/powerpoint/2010/main" val="113715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59516E1-D387-4116-8ECB-B7A8603C2F6F}" type="datetimeFigureOut">
              <a:rPr lang="en-US" smtClean="0"/>
              <a:t>11/24/2021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A00B714-A072-4CA4-8CFF-D2EB48CA5F76}" type="slidenum">
              <a:rPr lang="en-US" smtClean="0"/>
              <a:t>‹Nº›</a:t>
            </a:fld>
            <a:endParaRPr lang="en-US"/>
          </a:p>
        </p:txBody>
      </p:sp>
    </p:spTree>
    <p:extLst>
      <p:ext uri="{BB962C8B-B14F-4D97-AF65-F5344CB8AC3E}">
        <p14:creationId xmlns:p14="http://schemas.microsoft.com/office/powerpoint/2010/main" val="3553401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261872" y="428752"/>
            <a:ext cx="9279128" cy="2263648"/>
          </a:xfrm>
        </p:spPr>
        <p:txBody>
          <a:bodyPr/>
          <a:lstStyle/>
          <a:p>
            <a:pPr algn="ctr"/>
            <a:r>
              <a:rPr lang="es-CL" dirty="0"/>
              <a:t> </a:t>
            </a:r>
            <a:r>
              <a:rPr lang="es-CL" dirty="0">
                <a:latin typeface="Arial" panose="020B0604020202020204" pitchFamily="34" charset="0"/>
                <a:cs typeface="Arial" panose="020B0604020202020204" pitchFamily="34" charset="0"/>
              </a:rPr>
              <a:t>Proyecto</a:t>
            </a:r>
            <a:br>
              <a:rPr lang="es-CL" dirty="0">
                <a:latin typeface="Arial" panose="020B0604020202020204" pitchFamily="34" charset="0"/>
                <a:cs typeface="Arial" panose="020B0604020202020204" pitchFamily="34" charset="0"/>
              </a:rPr>
            </a:br>
            <a:r>
              <a:rPr lang="es-CL" sz="5400" dirty="0">
                <a:latin typeface="Arial" panose="020B0604020202020204" pitchFamily="34" charset="0"/>
                <a:cs typeface="Arial" panose="020B0604020202020204" pitchFamily="34" charset="0"/>
              </a:rPr>
              <a:t>Retiro del 10%</a:t>
            </a:r>
            <a:endParaRPr lang="en-US" sz="5400"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p:txBody>
          <a:bodyPr/>
          <a:lstStyle/>
          <a:p>
            <a:r>
              <a:rPr lang="es-CL" dirty="0">
                <a:latin typeface="Arial" panose="020B0604020202020204" pitchFamily="34" charset="0"/>
                <a:cs typeface="Arial" panose="020B0604020202020204" pitchFamily="34" charset="0"/>
              </a:rPr>
              <a:t>Nombre: Diego Espinoza</a:t>
            </a:r>
          </a:p>
          <a:p>
            <a:r>
              <a:rPr lang="es-CL" dirty="0">
                <a:latin typeface="Arial" panose="020B0604020202020204" pitchFamily="34" charset="0"/>
                <a:cs typeface="Arial" panose="020B0604020202020204" pitchFamily="34" charset="0"/>
              </a:rPr>
              <a:t>Asignatura: Base de datos y programación web</a:t>
            </a:r>
          </a:p>
          <a:p>
            <a:r>
              <a:rPr lang="es-CL" dirty="0">
                <a:latin typeface="Arial" panose="020B0604020202020204" pitchFamily="34" charset="0"/>
                <a:cs typeface="Arial" panose="020B0604020202020204" pitchFamily="34" charset="0"/>
              </a:rPr>
              <a:t>Fecha</a:t>
            </a:r>
            <a:r>
              <a:rPr lang="es-CL">
                <a:latin typeface="Arial" panose="020B0604020202020204" pitchFamily="34" charset="0"/>
                <a:cs typeface="Arial" panose="020B0604020202020204" pitchFamily="34" charset="0"/>
              </a:rPr>
              <a:t>: 24/11/2021</a:t>
            </a:r>
            <a:endParaRPr lang="en-US" dirty="0">
              <a:latin typeface="Arial" panose="020B0604020202020204" pitchFamily="34" charset="0"/>
              <a:cs typeface="Arial" panose="020B0604020202020204" pitchFamily="34" charset="0"/>
            </a:endParaRPr>
          </a:p>
        </p:txBody>
      </p:sp>
      <p:pic>
        <p:nvPicPr>
          <p:cNvPr id="3076" name="Picture 4" descr="Tercer retiro del 10% de las AFP - Ármate Abogados"/>
          <p:cNvPicPr>
            <a:picLocks noChangeAspect="1" noChangeArrowheads="1"/>
          </p:cNvPicPr>
          <p:nvPr/>
        </p:nvPicPr>
        <p:blipFill rotWithShape="1">
          <a:blip r:embed="rId2">
            <a:extLst>
              <a:ext uri="{28A0092B-C50C-407E-A947-70E740481C1C}">
                <a14:useLocalDpi xmlns:a14="http://schemas.microsoft.com/office/drawing/2010/main" val="0"/>
              </a:ext>
            </a:extLst>
          </a:blip>
          <a:srcRect l="4268" t="9313" r="74670" b="9456"/>
          <a:stretch/>
        </p:blipFill>
        <p:spPr bwMode="auto">
          <a:xfrm>
            <a:off x="5204343" y="2692400"/>
            <a:ext cx="1463744" cy="191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7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4072" y="546101"/>
            <a:ext cx="9692640" cy="713422"/>
          </a:xfrm>
        </p:spPr>
        <p:txBody>
          <a:bodyPr/>
          <a:lstStyle/>
          <a:p>
            <a:pPr algn="ctr"/>
            <a:r>
              <a:rPr lang="es-CL" dirty="0">
                <a:latin typeface="Arial" panose="020B0604020202020204" pitchFamily="34" charset="0"/>
                <a:cs typeface="Arial" panose="020B0604020202020204" pitchFamily="34" charset="0"/>
              </a:rPr>
              <a:t>Problema</a:t>
            </a:r>
            <a:endParaRPr lang="en-US"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25372" y="3984790"/>
            <a:ext cx="8595360" cy="2654300"/>
          </a:xfrm>
        </p:spPr>
        <p:txBody>
          <a:bodyPr/>
          <a:lstStyle/>
          <a:p>
            <a:r>
              <a:rPr lang="es-CL" dirty="0">
                <a:latin typeface="Arial" panose="020B0604020202020204" pitchFamily="34" charset="0"/>
                <a:cs typeface="Arial" panose="020B0604020202020204" pitchFamily="34" charset="0"/>
              </a:rPr>
              <a:t>El proyecto esta enfocado en realizar una pagina web donde se pueda realizar el tramite de retiro de fondos AFP, independientemente a la AFP que el usuario pertenezca. Funcionara mediante un sistema de verificación de pertenencia al sistema, si los datos de quien intenta ingresar se encuentran dentro de los registros podrá realizar la respectiva transacción.</a:t>
            </a:r>
          </a:p>
        </p:txBody>
      </p:sp>
      <p:sp>
        <p:nvSpPr>
          <p:cNvPr id="4" name="Título 1"/>
          <p:cNvSpPr txBox="1">
            <a:spLocks/>
          </p:cNvSpPr>
          <p:nvPr/>
        </p:nvSpPr>
        <p:spPr>
          <a:xfrm>
            <a:off x="889468" y="3090391"/>
            <a:ext cx="9692640" cy="71342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s-CL" dirty="0">
                <a:latin typeface="Arial" panose="020B0604020202020204" pitchFamily="34" charset="0"/>
                <a:cs typeface="Arial" panose="020B0604020202020204" pitchFamily="34" charset="0"/>
              </a:rPr>
              <a:t>Solución</a:t>
            </a:r>
            <a:endParaRPr lang="en-US" dirty="0">
              <a:latin typeface="Arial" panose="020B0604020202020204" pitchFamily="34" charset="0"/>
              <a:cs typeface="Arial" panose="020B0604020202020204" pitchFamily="34" charset="0"/>
            </a:endParaRPr>
          </a:p>
        </p:txBody>
      </p:sp>
      <p:sp>
        <p:nvSpPr>
          <p:cNvPr id="5" name="Marcador de contenido 2"/>
          <p:cNvSpPr txBox="1">
            <a:spLocks/>
          </p:cNvSpPr>
          <p:nvPr/>
        </p:nvSpPr>
        <p:spPr>
          <a:xfrm>
            <a:off x="1084072" y="902812"/>
            <a:ext cx="8595360" cy="209438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s-CL" dirty="0"/>
          </a:p>
        </p:txBody>
      </p:sp>
      <p:sp>
        <p:nvSpPr>
          <p:cNvPr id="7" name="Marcador de contenido 2"/>
          <p:cNvSpPr txBox="1">
            <a:spLocks/>
          </p:cNvSpPr>
          <p:nvPr/>
        </p:nvSpPr>
        <p:spPr>
          <a:xfrm>
            <a:off x="1325372" y="1386527"/>
            <a:ext cx="8595360" cy="152288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107000"/>
              </a:lnSpc>
              <a:spcAft>
                <a:spcPts val="800"/>
              </a:spcAft>
            </a:pPr>
            <a:r>
              <a:rPr lang="es-CL" sz="1800" dirty="0">
                <a:effectLst/>
                <a:latin typeface="Arial" panose="020B0604020202020204" pitchFamily="34" charset="0"/>
                <a:ea typeface="Calibri" panose="020F0502020204030204" pitchFamily="34" charset="0"/>
                <a:cs typeface="Arial" panose="020B0604020202020204" pitchFamily="34" charset="0"/>
              </a:rPr>
              <a:t>A día de hoy se llevan 4 retiros de fondos AFP, lo más probable es a lo largo del tiempo se lleguen a acuerdos legales para que existan aún más. Por esto se necesita crear una página web que se mantenga en el tiempo en la cual se pueda hacer el trámite independientemente de la AFP a la que se pertenezca.</a:t>
            </a:r>
            <a:endParaRPr lang="es-419"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7026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835C2-352C-4080-96E2-6F9CF4257ED0}"/>
              </a:ext>
            </a:extLst>
          </p:cNvPr>
          <p:cNvSpPr>
            <a:spLocks noGrp="1"/>
          </p:cNvSpPr>
          <p:nvPr>
            <p:ph type="title"/>
          </p:nvPr>
        </p:nvSpPr>
        <p:spPr/>
        <p:txBody>
          <a:bodyPr/>
          <a:lstStyle/>
          <a:p>
            <a:pPr algn="ctr"/>
            <a:r>
              <a:rPr lang="es-ES" dirty="0"/>
              <a:t>Modelo relacional</a:t>
            </a:r>
            <a:endParaRPr lang="es-419" dirty="0"/>
          </a:p>
        </p:txBody>
      </p:sp>
      <p:pic>
        <p:nvPicPr>
          <p:cNvPr id="5" name="Marcador de contenido 4">
            <a:extLst>
              <a:ext uri="{FF2B5EF4-FFF2-40B4-BE49-F238E27FC236}">
                <a16:creationId xmlns:a16="http://schemas.microsoft.com/office/drawing/2014/main" id="{104E2DB2-B5DD-462A-BBB8-06E52FE69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005" y="1828800"/>
            <a:ext cx="7614841" cy="4351338"/>
          </a:xfrm>
        </p:spPr>
      </p:pic>
    </p:spTree>
    <p:extLst>
      <p:ext uri="{BB962C8B-B14F-4D97-AF65-F5344CB8AC3E}">
        <p14:creationId xmlns:p14="http://schemas.microsoft.com/office/powerpoint/2010/main" val="193907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49DFA-FEDB-4C4C-8523-CBA214D9A29C}"/>
              </a:ext>
            </a:extLst>
          </p:cNvPr>
          <p:cNvSpPr>
            <a:spLocks noGrp="1"/>
          </p:cNvSpPr>
          <p:nvPr>
            <p:ph type="title"/>
          </p:nvPr>
        </p:nvSpPr>
        <p:spPr/>
        <p:txBody>
          <a:bodyPr/>
          <a:lstStyle/>
          <a:p>
            <a:pPr algn="ctr"/>
            <a:r>
              <a:rPr lang="es-ES" dirty="0"/>
              <a:t>Solución Front-</a:t>
            </a:r>
            <a:r>
              <a:rPr lang="es-ES" dirty="0" err="1"/>
              <a:t>end</a:t>
            </a:r>
            <a:endParaRPr lang="es-419" dirty="0"/>
          </a:p>
        </p:txBody>
      </p:sp>
      <p:pic>
        <p:nvPicPr>
          <p:cNvPr id="7" name="Marcador de contenido 6">
            <a:extLst>
              <a:ext uri="{FF2B5EF4-FFF2-40B4-BE49-F238E27FC236}">
                <a16:creationId xmlns:a16="http://schemas.microsoft.com/office/drawing/2014/main" id="{480F6296-B89A-491D-9158-AD7FC6560EA7}"/>
              </a:ext>
            </a:extLst>
          </p:cNvPr>
          <p:cNvPicPr>
            <a:picLocks noGrp="1" noChangeAspect="1"/>
          </p:cNvPicPr>
          <p:nvPr>
            <p:ph idx="1"/>
          </p:nvPr>
        </p:nvPicPr>
        <p:blipFill>
          <a:blip r:embed="rId2"/>
          <a:stretch>
            <a:fillRect/>
          </a:stretch>
        </p:blipFill>
        <p:spPr>
          <a:xfrm>
            <a:off x="1478032" y="1828800"/>
            <a:ext cx="8162787" cy="4351338"/>
          </a:xfrm>
        </p:spPr>
      </p:pic>
    </p:spTree>
    <p:extLst>
      <p:ext uri="{BB962C8B-B14F-4D97-AF65-F5344CB8AC3E}">
        <p14:creationId xmlns:p14="http://schemas.microsoft.com/office/powerpoint/2010/main" val="32029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055F9-CDD1-4D89-AF6E-087037398EAA}"/>
              </a:ext>
            </a:extLst>
          </p:cNvPr>
          <p:cNvSpPr>
            <a:spLocks noGrp="1"/>
          </p:cNvSpPr>
          <p:nvPr>
            <p:ph type="title"/>
          </p:nvPr>
        </p:nvSpPr>
        <p:spPr/>
        <p:txBody>
          <a:bodyPr/>
          <a:lstStyle/>
          <a:p>
            <a:pPr algn="ctr"/>
            <a:r>
              <a:rPr lang="es-ES" dirty="0"/>
              <a:t>Solución Front-</a:t>
            </a:r>
            <a:r>
              <a:rPr lang="es-ES" dirty="0" err="1"/>
              <a:t>end</a:t>
            </a:r>
            <a:endParaRPr lang="es-419" dirty="0"/>
          </a:p>
        </p:txBody>
      </p:sp>
      <p:pic>
        <p:nvPicPr>
          <p:cNvPr id="5" name="Marcador de contenido 4">
            <a:extLst>
              <a:ext uri="{FF2B5EF4-FFF2-40B4-BE49-F238E27FC236}">
                <a16:creationId xmlns:a16="http://schemas.microsoft.com/office/drawing/2014/main" id="{3B4E419F-FD8E-42BE-BCE0-78769E7B490B}"/>
              </a:ext>
            </a:extLst>
          </p:cNvPr>
          <p:cNvPicPr>
            <a:picLocks noGrp="1" noChangeAspect="1"/>
          </p:cNvPicPr>
          <p:nvPr>
            <p:ph idx="1"/>
          </p:nvPr>
        </p:nvPicPr>
        <p:blipFill>
          <a:blip r:embed="rId2"/>
          <a:stretch>
            <a:fillRect/>
          </a:stretch>
        </p:blipFill>
        <p:spPr>
          <a:xfrm>
            <a:off x="2085848" y="1828800"/>
            <a:ext cx="6947154" cy="4351338"/>
          </a:xfrm>
        </p:spPr>
      </p:pic>
    </p:spTree>
    <p:extLst>
      <p:ext uri="{BB962C8B-B14F-4D97-AF65-F5344CB8AC3E}">
        <p14:creationId xmlns:p14="http://schemas.microsoft.com/office/powerpoint/2010/main" val="141635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52526"/>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116066" y="241094"/>
            <a:ext cx="9692640" cy="1325562"/>
          </a:xfrm>
          <a:solidFill>
            <a:srgbClr val="252526"/>
          </a:solidFill>
        </p:spPr>
        <p:txBody>
          <a:bodyPr>
            <a:normAutofit/>
          </a:bodyPr>
          <a:lstStyle/>
          <a:p>
            <a:pPr algn="ctr"/>
            <a:r>
              <a:rPr lang="es-CL" sz="4800" b="1" dirty="0">
                <a:solidFill>
                  <a:schemeClr val="bg1"/>
                </a:solidFill>
                <a:latin typeface="Arial" panose="020B0604020202020204" pitchFamily="34" charset="0"/>
                <a:cs typeface="Arial" panose="020B0604020202020204" pitchFamily="34" charset="0"/>
              </a:rPr>
              <a:t>Solución Back-</a:t>
            </a:r>
            <a:r>
              <a:rPr lang="es-CL" sz="4800" b="1" dirty="0" err="1">
                <a:solidFill>
                  <a:schemeClr val="bg1"/>
                </a:solidFill>
                <a:latin typeface="Arial" panose="020B0604020202020204" pitchFamily="34" charset="0"/>
                <a:cs typeface="Arial" panose="020B0604020202020204" pitchFamily="34" charset="0"/>
              </a:rPr>
              <a:t>end</a:t>
            </a:r>
            <a:endParaRPr lang="en-US" sz="4800" b="1" dirty="0">
              <a:solidFill>
                <a:schemeClr val="bg1"/>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E3B6206A-BE68-4252-9418-36515A348C59}"/>
              </a:ext>
            </a:extLst>
          </p:cNvPr>
          <p:cNvPicPr>
            <a:picLocks noChangeAspect="1"/>
          </p:cNvPicPr>
          <p:nvPr/>
        </p:nvPicPr>
        <p:blipFill>
          <a:blip r:embed="rId2"/>
          <a:stretch>
            <a:fillRect/>
          </a:stretch>
        </p:blipFill>
        <p:spPr>
          <a:xfrm>
            <a:off x="1116066" y="1655806"/>
            <a:ext cx="9210075" cy="4854514"/>
          </a:xfrm>
          <a:prstGeom prst="rect">
            <a:avLst/>
          </a:prstGeom>
        </p:spPr>
      </p:pic>
    </p:spTree>
    <p:extLst>
      <p:ext uri="{BB962C8B-B14F-4D97-AF65-F5344CB8AC3E}">
        <p14:creationId xmlns:p14="http://schemas.microsoft.com/office/powerpoint/2010/main" val="87382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52526"/>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116066" y="241094"/>
            <a:ext cx="9692640" cy="1325562"/>
          </a:xfrm>
          <a:solidFill>
            <a:srgbClr val="252526"/>
          </a:solidFill>
        </p:spPr>
        <p:txBody>
          <a:bodyPr>
            <a:normAutofit/>
          </a:bodyPr>
          <a:lstStyle/>
          <a:p>
            <a:pPr algn="ctr"/>
            <a:r>
              <a:rPr lang="es-CL" sz="4800" b="1" dirty="0">
                <a:solidFill>
                  <a:schemeClr val="bg1"/>
                </a:solidFill>
                <a:latin typeface="Arial" panose="020B0604020202020204" pitchFamily="34" charset="0"/>
                <a:cs typeface="Arial" panose="020B0604020202020204" pitchFamily="34" charset="0"/>
              </a:rPr>
              <a:t>Solución Back-</a:t>
            </a:r>
            <a:r>
              <a:rPr lang="es-CL" sz="4800" b="1" dirty="0" err="1">
                <a:solidFill>
                  <a:schemeClr val="bg1"/>
                </a:solidFill>
                <a:latin typeface="Arial" panose="020B0604020202020204" pitchFamily="34" charset="0"/>
                <a:cs typeface="Arial" panose="020B0604020202020204" pitchFamily="34" charset="0"/>
              </a:rPr>
              <a:t>end</a:t>
            </a:r>
            <a:endParaRPr lang="en-US" sz="4800" b="1" dirty="0">
              <a:solidFill>
                <a:schemeClr val="bg1"/>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ECA05F6D-1D67-4F8C-A5DC-71FF54B0E6D1}"/>
              </a:ext>
            </a:extLst>
          </p:cNvPr>
          <p:cNvPicPr>
            <a:picLocks noChangeAspect="1"/>
          </p:cNvPicPr>
          <p:nvPr/>
        </p:nvPicPr>
        <p:blipFill>
          <a:blip r:embed="rId2"/>
          <a:stretch>
            <a:fillRect/>
          </a:stretch>
        </p:blipFill>
        <p:spPr>
          <a:xfrm>
            <a:off x="1116066" y="1566656"/>
            <a:ext cx="9424913" cy="4884532"/>
          </a:xfrm>
          <a:prstGeom prst="rect">
            <a:avLst/>
          </a:prstGeom>
        </p:spPr>
      </p:pic>
    </p:spTree>
    <p:extLst>
      <p:ext uri="{BB962C8B-B14F-4D97-AF65-F5344CB8AC3E}">
        <p14:creationId xmlns:p14="http://schemas.microsoft.com/office/powerpoint/2010/main" val="277386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C8D13-E0CD-4641-891B-2AA3874858B5}"/>
              </a:ext>
            </a:extLst>
          </p:cNvPr>
          <p:cNvSpPr>
            <a:spLocks noGrp="1"/>
          </p:cNvSpPr>
          <p:nvPr>
            <p:ph type="title"/>
          </p:nvPr>
        </p:nvSpPr>
        <p:spPr/>
        <p:txBody>
          <a:bodyPr/>
          <a:lstStyle/>
          <a:p>
            <a:pPr algn="ctr"/>
            <a:r>
              <a:rPr lang="es-ES" dirty="0"/>
              <a:t>Diagrama secuencial</a:t>
            </a:r>
            <a:endParaRPr lang="es-419" dirty="0"/>
          </a:p>
        </p:txBody>
      </p:sp>
      <p:pic>
        <p:nvPicPr>
          <p:cNvPr id="5" name="Imagen 4">
            <a:extLst>
              <a:ext uri="{FF2B5EF4-FFF2-40B4-BE49-F238E27FC236}">
                <a16:creationId xmlns:a16="http://schemas.microsoft.com/office/drawing/2014/main" id="{8D65C6BC-2B8E-4B33-A989-74E3723D9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776" y="1970773"/>
            <a:ext cx="7543800" cy="4695825"/>
          </a:xfrm>
          <a:prstGeom prst="rect">
            <a:avLst/>
          </a:prstGeom>
        </p:spPr>
      </p:pic>
    </p:spTree>
    <p:extLst>
      <p:ext uri="{BB962C8B-B14F-4D97-AF65-F5344CB8AC3E}">
        <p14:creationId xmlns:p14="http://schemas.microsoft.com/office/powerpoint/2010/main" val="411648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19884F1-F06A-41D2-8B20-522D6916795F}"/>
              </a:ext>
            </a:extLst>
          </p:cNvPr>
          <p:cNvPicPr>
            <a:picLocks noGrp="1" noChangeAspect="1"/>
          </p:cNvPicPr>
          <p:nvPr>
            <p:ph idx="1"/>
          </p:nvPr>
        </p:nvPicPr>
        <p:blipFill>
          <a:blip r:embed="rId2"/>
          <a:stretch>
            <a:fillRect/>
          </a:stretch>
        </p:blipFill>
        <p:spPr>
          <a:xfrm>
            <a:off x="1781048" y="3360840"/>
            <a:ext cx="7993632" cy="2545689"/>
          </a:xfrm>
        </p:spPr>
      </p:pic>
      <p:pic>
        <p:nvPicPr>
          <p:cNvPr id="7" name="Imagen 6">
            <a:extLst>
              <a:ext uri="{FF2B5EF4-FFF2-40B4-BE49-F238E27FC236}">
                <a16:creationId xmlns:a16="http://schemas.microsoft.com/office/drawing/2014/main" id="{C1590D35-5E61-4E1A-9E12-2F7D6FC72833}"/>
              </a:ext>
            </a:extLst>
          </p:cNvPr>
          <p:cNvPicPr>
            <a:picLocks noChangeAspect="1"/>
          </p:cNvPicPr>
          <p:nvPr/>
        </p:nvPicPr>
        <p:blipFill>
          <a:blip r:embed="rId3"/>
          <a:stretch>
            <a:fillRect/>
          </a:stretch>
        </p:blipFill>
        <p:spPr>
          <a:xfrm>
            <a:off x="3241376" y="420197"/>
            <a:ext cx="4568094" cy="2678338"/>
          </a:xfrm>
          <a:prstGeom prst="rect">
            <a:avLst/>
          </a:prstGeom>
        </p:spPr>
      </p:pic>
    </p:spTree>
    <p:extLst>
      <p:ext uri="{BB962C8B-B14F-4D97-AF65-F5344CB8AC3E}">
        <p14:creationId xmlns:p14="http://schemas.microsoft.com/office/powerpoint/2010/main" val="544072605"/>
      </p:ext>
    </p:extLst>
  </p:cSld>
  <p:clrMapOvr>
    <a:masterClrMapping/>
  </p:clrMapOvr>
</p:sld>
</file>

<file path=ppt/theme/theme1.xml><?xml version="1.0" encoding="utf-8"?>
<a:theme xmlns:a="http://schemas.openxmlformats.org/drawingml/2006/main" name="View">
  <a:themeElements>
    <a:clrScheme name="Rojo naranja">
      <a:dk1>
        <a:sysClr val="windowText" lastClr="B4B4B4"/>
      </a:dk1>
      <a:lt1>
        <a:sysClr val="window" lastClr="212121"/>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Vista</Template>
  <TotalTime>229</TotalTime>
  <Words>160</Words>
  <Application>Microsoft Office PowerPoint</Application>
  <PresentationFormat>Panorámica</PresentationFormat>
  <Paragraphs>14</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Schoolbook</vt:lpstr>
      <vt:lpstr>Wingdings 2</vt:lpstr>
      <vt:lpstr>View</vt:lpstr>
      <vt:lpstr> Proyecto Retiro del 10%</vt:lpstr>
      <vt:lpstr>Problema</vt:lpstr>
      <vt:lpstr>Modelo relacional</vt:lpstr>
      <vt:lpstr>Solución Front-end</vt:lpstr>
      <vt:lpstr>Solución Front-end</vt:lpstr>
      <vt:lpstr>Solución Back-end</vt:lpstr>
      <vt:lpstr>Solución Back-end</vt:lpstr>
      <vt:lpstr>Diagrama secuencial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Proyecto Retiro del 10%</dc:title>
  <dc:creator>Laboratorio</dc:creator>
  <cp:lastModifiedBy>diego</cp:lastModifiedBy>
  <cp:revision>37</cp:revision>
  <dcterms:created xsi:type="dcterms:W3CDTF">2021-09-26T20:36:28Z</dcterms:created>
  <dcterms:modified xsi:type="dcterms:W3CDTF">2021-11-24T22:33:32Z</dcterms:modified>
</cp:coreProperties>
</file>