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25"/>
  </p:sldMasterIdLst>
  <p:sldIdLst>
    <p:sldId id="256" r:id="rId26"/>
    <p:sldId id="274" r:id="rId27"/>
    <p:sldId id="263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83" r:id="rId36"/>
    <p:sldId id="284" r:id="rId37"/>
    <p:sldId id="259" r:id="rId3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DFDFD"/>
    <a:srgbClr val="529D26"/>
    <a:srgbClr val="E305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presProps" Target="presProps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42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33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8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3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73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38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1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2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8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72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BE93-2409-0348-9128-2EFFCB712533}" type="datetimeFigureOut">
              <a:rPr lang="es-ES_tradnl" smtClean="0"/>
              <a:t>19/01/2022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4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" y="0"/>
            <a:ext cx="9139126" cy="5715000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636180" y="3167464"/>
            <a:ext cx="5812466" cy="580077"/>
            <a:chOff x="636180" y="3144979"/>
            <a:chExt cx="5812466" cy="634894"/>
          </a:xfrm>
        </p:grpSpPr>
        <p:sp>
          <p:nvSpPr>
            <p:cNvPr id="8" name="Rectángulo 7"/>
            <p:cNvSpPr/>
            <p:nvPr/>
          </p:nvSpPr>
          <p:spPr>
            <a:xfrm>
              <a:off x="685799" y="3144979"/>
              <a:ext cx="5762847" cy="63489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864344" y="3221319"/>
            <a:ext cx="538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</a:rPr>
              <a:t>AUTOMATIZACIÓN</a:t>
            </a:r>
            <a:endParaRPr lang="es-ES_tradnl" sz="24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ESPERAS - SELENIUM WEBDRIVER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4ACFC3-8BE6-42E2-8E6A-04168DB8F33D}"/>
              </a:ext>
            </a:extLst>
          </p:cNvPr>
          <p:cNvSpPr txBox="1"/>
          <p:nvPr/>
        </p:nvSpPr>
        <p:spPr>
          <a:xfrm>
            <a:off x="577121" y="921894"/>
            <a:ext cx="7989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273044"/>
                </a:solidFill>
              </a:rPr>
              <a:t>EXPLICITA:</a:t>
            </a:r>
            <a:endParaRPr lang="es-ES" b="1" u="sng" dirty="0">
              <a:solidFill>
                <a:srgbClr val="273044"/>
              </a:solidFill>
            </a:endParaRPr>
          </a:p>
          <a:p>
            <a:pPr algn="just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Una espera explícita es un código que define para esperar a que se produzca una determinada condición antes de continuar con el código. El caso extremo de esto es </a:t>
            </a: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time. </a:t>
            </a:r>
            <a:r>
              <a:rPr lang="es-ES" b="1" i="0" dirty="0" err="1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sleep</a:t>
            </a: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 ()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, que establece la condición a un período de tiempo exacto para esperar. 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BF25D1-2665-4870-ACF8-4CFE00D0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89305"/>
            <a:ext cx="8289561" cy="21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ESPERAS - SELENIUM WEBDRIVER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4ACFC3-8BE6-42E2-8E6A-04168DB8F33D}"/>
              </a:ext>
            </a:extLst>
          </p:cNvPr>
          <p:cNvSpPr txBox="1"/>
          <p:nvPr/>
        </p:nvSpPr>
        <p:spPr>
          <a:xfrm>
            <a:off x="577121" y="1963710"/>
            <a:ext cx="3582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273044"/>
                </a:solidFill>
              </a:rPr>
              <a:t>EXPLICITA: Condiciones esperadas</a:t>
            </a:r>
            <a:endParaRPr lang="es-ES" b="1" u="sng" dirty="0">
              <a:solidFill>
                <a:srgbClr val="273044"/>
              </a:solidFill>
            </a:endParaRPr>
          </a:p>
          <a:p>
            <a:pPr algn="just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Hay algunas condiciones comunes que se utilizan con frecuencia al automatizar los navegadores web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DC0143-849A-407A-B60C-8279F811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56" y="921894"/>
            <a:ext cx="2941215" cy="45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ESPERAS - SELENIUM WEBDRIVER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4ACFC3-8BE6-42E2-8E6A-04168DB8F33D}"/>
              </a:ext>
            </a:extLst>
          </p:cNvPr>
          <p:cNvSpPr txBox="1"/>
          <p:nvPr/>
        </p:nvSpPr>
        <p:spPr>
          <a:xfrm>
            <a:off x="577121" y="921894"/>
            <a:ext cx="7989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273044"/>
                </a:solidFill>
              </a:rPr>
              <a:t>IMPLICITA:</a:t>
            </a:r>
            <a:endParaRPr lang="es-ES" b="1" u="sng" dirty="0">
              <a:solidFill>
                <a:srgbClr val="273044"/>
              </a:solidFill>
            </a:endParaRPr>
          </a:p>
          <a:p>
            <a:pPr algn="just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establece la condición a un período de tiempo exacto para esperar. Hay algunos métodos de conveniencia que le ayudan a escribir el código que sólo esperará tanto tiempo como sea necesario. </a:t>
            </a:r>
            <a:r>
              <a:rPr lang="es-ES" b="1" i="0" dirty="0" err="1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WebDriverWait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 en combinación con </a:t>
            </a:r>
            <a:r>
              <a:rPr lang="es-ES" b="1" i="0" dirty="0" err="1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ExpectedCondition</a:t>
            </a: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 (EC)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CB42AB-890B-4780-969B-FD7A372D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38431"/>
            <a:ext cx="7937292" cy="22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8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8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0571" y="3593888"/>
            <a:ext cx="3348549" cy="802790"/>
          </a:xfrm>
        </p:spPr>
        <p:txBody>
          <a:bodyPr wrap="square" anchor="t">
            <a:noAutofit/>
          </a:bodyPr>
          <a:lstStyle/>
          <a:p>
            <a:pPr algn="r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</a:rPr>
              <a:t>ARCHIVO DE PROPIEDADES</a:t>
            </a:r>
          </a:p>
        </p:txBody>
      </p:sp>
    </p:spTree>
    <p:extLst>
      <p:ext uri="{BB962C8B-B14F-4D97-AF65-F5344CB8AC3E}">
        <p14:creationId xmlns:p14="http://schemas.microsoft.com/office/powerpoint/2010/main" val="24854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ARCHIVO DE PROPIEDADES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F5EFB85-09CB-4EFD-A296-5C432E64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1850113"/>
            <a:ext cx="4216882" cy="23145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F79F79-DDE8-464C-8D85-98A77C35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375" y="1152379"/>
            <a:ext cx="3991051" cy="38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ARCHIVO DE PROPIEDADES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6AD7ABD-2141-48D1-9050-F5FA3C79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4" y="1199215"/>
            <a:ext cx="4099598" cy="34782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5141ECE-43D7-40EA-AC82-6A52D9307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10" y="1102257"/>
            <a:ext cx="4047378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ARCHIVO DE PROPIEDADES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BE86EE-7AC0-453B-B13C-512CAFC4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08698"/>
            <a:ext cx="3512345" cy="32450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5B88F4D-AE58-4434-834B-C739A2811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286" y="1791325"/>
            <a:ext cx="4693558" cy="22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1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ARCHIVO DE PROPIEDADES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1051F5-25A4-4AF8-BCA3-713E382E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13" y="1914525"/>
            <a:ext cx="4046990" cy="18859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8FF470-6A86-4325-8365-3A8C85CC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48" y="1713799"/>
            <a:ext cx="4178601" cy="23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9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ARCHIVO DE PROPIEDADES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75F09B-FB2D-460F-892A-0EDD5CCD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9" y="1468218"/>
            <a:ext cx="4122295" cy="3080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EB0384-3BEC-414F-9196-CB56BB78D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458" y="1356612"/>
            <a:ext cx="4276014" cy="33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0571" y="3593888"/>
            <a:ext cx="3348549" cy="802790"/>
          </a:xfrm>
        </p:spPr>
        <p:txBody>
          <a:bodyPr wrap="square" anchor="t">
            <a:noAutofit/>
          </a:bodyPr>
          <a:lstStyle/>
          <a:p>
            <a:pPr algn="r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</a:rPr>
              <a:t>	ESPERAS IMPLICITAS Y EXPLICITAS</a:t>
            </a:r>
          </a:p>
        </p:txBody>
      </p:sp>
    </p:spTree>
    <p:extLst>
      <p:ext uri="{BB962C8B-B14F-4D97-AF65-F5344CB8AC3E}">
        <p14:creationId xmlns:p14="http://schemas.microsoft.com/office/powerpoint/2010/main" val="255718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ESPERAS - SELENIUM WEBDRIVER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4ACFC3-8BE6-42E2-8E6A-04168DB8F33D}"/>
              </a:ext>
            </a:extLst>
          </p:cNvPr>
          <p:cNvSpPr txBox="1"/>
          <p:nvPr/>
        </p:nvSpPr>
        <p:spPr>
          <a:xfrm>
            <a:off x="697043" y="1251678"/>
            <a:ext cx="7989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 err="1">
                <a:solidFill>
                  <a:srgbClr val="273044"/>
                </a:solidFill>
                <a:effectLst/>
              </a:rPr>
              <a:t>Selenium</a:t>
            </a:r>
            <a:r>
              <a:rPr lang="es-ES" b="0" i="0" dirty="0">
                <a:solidFill>
                  <a:srgbClr val="273044"/>
                </a:solidFill>
                <a:effectLst/>
              </a:rPr>
              <a:t> </a:t>
            </a:r>
            <a:r>
              <a:rPr lang="es-ES" b="0" i="0" dirty="0" err="1">
                <a:solidFill>
                  <a:srgbClr val="273044"/>
                </a:solidFill>
                <a:effectLst/>
              </a:rPr>
              <a:t>Webdriver</a:t>
            </a:r>
            <a:r>
              <a:rPr lang="es-ES" b="0" i="0" dirty="0">
                <a:solidFill>
                  <a:srgbClr val="273044"/>
                </a:solidFill>
                <a:effectLst/>
              </a:rPr>
              <a:t> ofrece dos tipos de espera – implícita y explícita. </a:t>
            </a:r>
          </a:p>
          <a:p>
            <a:pPr algn="just"/>
            <a:r>
              <a:rPr lang="es-ES" dirty="0">
                <a:solidFill>
                  <a:srgbClr val="273044"/>
                </a:solidFill>
              </a:rPr>
              <a:t>-</a:t>
            </a:r>
            <a:r>
              <a:rPr lang="es-ES" b="0" i="0" dirty="0">
                <a:solidFill>
                  <a:srgbClr val="273044"/>
                </a:solidFill>
                <a:effectLst/>
              </a:rPr>
              <a:t>Una espera </a:t>
            </a:r>
            <a:r>
              <a:rPr lang="es-ES" b="1" i="0" dirty="0">
                <a:solidFill>
                  <a:srgbClr val="273044"/>
                </a:solidFill>
                <a:effectLst/>
              </a:rPr>
              <a:t>explícita</a:t>
            </a:r>
            <a:r>
              <a:rPr lang="es-ES" b="0" i="0" dirty="0">
                <a:solidFill>
                  <a:srgbClr val="273044"/>
                </a:solidFill>
                <a:effectLst/>
              </a:rPr>
              <a:t> hace que </a:t>
            </a:r>
            <a:r>
              <a:rPr lang="es-ES" b="0" i="0" dirty="0" err="1">
                <a:solidFill>
                  <a:srgbClr val="273044"/>
                </a:solidFill>
                <a:effectLst/>
              </a:rPr>
              <a:t>WebDriver</a:t>
            </a:r>
            <a:r>
              <a:rPr lang="es-ES" b="0" i="0" dirty="0">
                <a:solidFill>
                  <a:srgbClr val="273044"/>
                </a:solidFill>
                <a:effectLst/>
              </a:rPr>
              <a:t> espere a que se produzca una determinada condición antes de continuar con la ejecución. </a:t>
            </a:r>
          </a:p>
          <a:p>
            <a:pPr algn="just"/>
            <a:r>
              <a:rPr lang="es-ES" dirty="0">
                <a:solidFill>
                  <a:srgbClr val="273044"/>
                </a:solidFill>
              </a:rPr>
              <a:t>-</a:t>
            </a:r>
            <a:r>
              <a:rPr lang="es-ES" b="0" i="0" dirty="0">
                <a:solidFill>
                  <a:srgbClr val="273044"/>
                </a:solidFill>
                <a:effectLst/>
              </a:rPr>
              <a:t>Una espera </a:t>
            </a:r>
            <a:r>
              <a:rPr lang="es-ES" b="1" i="0" dirty="0">
                <a:solidFill>
                  <a:srgbClr val="273044"/>
                </a:solidFill>
                <a:effectLst/>
              </a:rPr>
              <a:t>implícita</a:t>
            </a:r>
            <a:r>
              <a:rPr lang="es-ES" b="0" i="0" dirty="0">
                <a:solidFill>
                  <a:srgbClr val="273044"/>
                </a:solidFill>
                <a:effectLst/>
              </a:rPr>
              <a:t> hace que </a:t>
            </a:r>
            <a:r>
              <a:rPr lang="es-ES" b="0" i="0" dirty="0" err="1">
                <a:solidFill>
                  <a:srgbClr val="273044"/>
                </a:solidFill>
                <a:effectLst/>
              </a:rPr>
              <a:t>WebDriver</a:t>
            </a:r>
            <a:r>
              <a:rPr lang="es-ES" b="0" i="0" dirty="0">
                <a:solidFill>
                  <a:srgbClr val="273044"/>
                </a:solidFill>
                <a:effectLst/>
              </a:rPr>
              <a:t> sondee el DOM durante cierto tiempo al intentar localizar un elemento.</a:t>
            </a:r>
          </a:p>
          <a:p>
            <a:pPr algn="just"/>
            <a:r>
              <a:rPr lang="es-ES" b="1" dirty="0">
                <a:solidFill>
                  <a:srgbClr val="273044"/>
                </a:solidFill>
              </a:rPr>
              <a:t>EXPLICITA:</a:t>
            </a:r>
            <a:endParaRPr lang="es-ES" b="1" u="sng" dirty="0">
              <a:solidFill>
                <a:srgbClr val="273044"/>
              </a:solidFill>
            </a:endParaRPr>
          </a:p>
          <a:p>
            <a:pPr algn="just"/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Una espera explícita es un código que define para esperar a que se produzca una determinada condición antes de continuar con el código. El caso extremo de esto es </a:t>
            </a: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time. </a:t>
            </a:r>
            <a:r>
              <a:rPr lang="es-ES" b="1" i="0" dirty="0" err="1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sleep</a:t>
            </a:r>
            <a:r>
              <a:rPr lang="es-ES" b="1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 ()</a:t>
            </a:r>
            <a:r>
              <a:rPr lang="es-ES" b="0" i="0" dirty="0">
                <a:solidFill>
                  <a:srgbClr val="273044"/>
                </a:solidFill>
                <a:effectLst/>
                <a:latin typeface="Open Sans" panose="020B0606030504020204" pitchFamily="34" charset="0"/>
              </a:rPr>
              <a:t>, que establece la condición a un período de tiempo exacto para esperar. 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2335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10EA1B362D5C4795E0E2C284C6E6F0" ma:contentTypeVersion="4" ma:contentTypeDescription="Crear nuevo documento." ma:contentTypeScope="" ma:versionID="7ccb3775d38fb077645c6701474ba3f9">
  <xsd:schema xmlns:xsd="http://www.w3.org/2001/XMLSchema" xmlns:xs="http://www.w3.org/2001/XMLSchema" xmlns:p="http://schemas.microsoft.com/office/2006/metadata/properties" xmlns:ns2="be71f8ac-1a17-470a-a39f-4567d6350f1e" xmlns:ns3="81aeb916-c0d8-4de5-a54b-8365379ae101" targetNamespace="http://schemas.microsoft.com/office/2006/metadata/properties" ma:root="true" ma:fieldsID="67c04b99517176ea7f68f9d7c670dcdc" ns2:_="" ns3:_="">
    <xsd:import namespace="be71f8ac-1a17-470a-a39f-4567d6350f1e"/>
    <xsd:import namespace="81aeb916-c0d8-4de5-a54b-8365379ae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1f8ac-1a17-470a-a39f-4567d6350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eb916-c0d8-4de5-a54b-8365379ae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E80F11E7-62FC-4985-878F-E0F84E4FBA5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695FC97-CFB8-4307-9EBB-A5E3CF3BBE8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6C2A306-FB67-4D66-B5B5-3CAA18C4498B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AD4CFBAA-B25B-4AFA-A3E9-947A8C0B415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20347D7-1C89-44D0-88B2-D1887F6CE4B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42F834C-D124-4AE8-B6C9-B2E8DFECB89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1D1309D-9B8F-4FAC-933C-C66D2E637B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1f8ac-1a17-470a-a39f-4567d6350f1e"/>
    <ds:schemaRef ds:uri="81aeb916-c0d8-4de5-a54b-8365379ae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6.xml><?xml version="1.0" encoding="utf-8"?>
<ds:datastoreItem xmlns:ds="http://schemas.openxmlformats.org/officeDocument/2006/customXml" ds:itemID="{A671AC44-ACAA-4012-A8C4-A60F4B07152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03A5AAF-348D-43BA-BE97-60A2F857521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5EC981D-166B-4530-8E62-0033443E5ECC}">
  <ds:schemaRefs>
    <ds:schemaRef ds:uri="81aeb916-c0d8-4de5-a54b-8365379ae101"/>
    <ds:schemaRef ds:uri="http://www.w3.org/XML/1998/namespace"/>
    <ds:schemaRef ds:uri="be71f8ac-1a17-470a-a39f-4567d6350f1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19.xml><?xml version="1.0" encoding="utf-8"?>
<ds:datastoreItem xmlns:ds="http://schemas.openxmlformats.org/officeDocument/2006/customXml" ds:itemID="{33DD2BAE-3A50-4BB5-9516-3C2FD527F0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A106FE8-45BB-4EE5-93F8-B8C048CEF78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CE117ED-933E-4036-83F9-2D84D19AB26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720DA1F-34D1-4681-BA7D-07128A9B8D7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2392E9E-FCF4-4479-9BF5-D99941DEEA0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199940D-16FB-4104-9686-8AB345FC25F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AA1B611-E2B6-4A19-8272-CF035CE7F98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2548F4C-10B2-4CF2-9AF6-DF3C56FFA7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A705D6-9FB4-4F2A-ACD3-6085FAA72C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A38EB75-D6D2-4DCB-BFF2-3AF44C8795B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EAE06E5-CEAF-4255-977D-68AF45BD450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7E17A67-A7AD-4475-8FC1-41E8925553E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E09B5E8-E69D-4992-A5C3-51BAA7A646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DD71E6A-DAC3-441C-9906-F59DAD7DCA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33577</TotalTime>
  <Words>252</Words>
  <Application>Microsoft Office PowerPoint</Application>
  <PresentationFormat>Presentación en pantalla (16:10)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Avenir Light</vt:lpstr>
      <vt:lpstr>Calibri</vt:lpstr>
      <vt:lpstr>Calibri Light</vt:lpstr>
      <vt:lpstr>Open Sans</vt:lpstr>
      <vt:lpstr>Office Theme</vt:lpstr>
      <vt:lpstr>Presentación de PowerPoint</vt:lpstr>
      <vt:lpstr>ARCHIVO DE PROPIEDADES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ESPERAS IMPLICITAS Y EXPLICITAS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Camargo</dc:creator>
  <cp:lastModifiedBy>Soporte Office 22</cp:lastModifiedBy>
  <cp:revision>353</cp:revision>
  <dcterms:created xsi:type="dcterms:W3CDTF">2017-02-14T17:13:08Z</dcterms:created>
  <dcterms:modified xsi:type="dcterms:W3CDTF">2022-01-20T19:29:54Z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0x010100E510EA1B362D5C4795E0E2C284C6E6F0</vt:lpwstr>
  </property>
</Properties>
</file>