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1" r:id="rId1"/>
  </p:sldMasterIdLst>
  <p:notesMasterIdLst>
    <p:notesMasterId r:id="rId13"/>
  </p:notesMasterIdLst>
  <p:sldIdLst>
    <p:sldId id="256" r:id="rId2"/>
    <p:sldId id="258" r:id="rId3"/>
    <p:sldId id="263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298" r:id="rId12"/>
  </p:sldIdLst>
  <p:sldSz cx="9144000" cy="5716588"/>
  <p:notesSz cx="6858000" cy="9144000"/>
  <p:defaultTextStyle>
    <a:defPPr>
      <a:defRPr lang="es-ES_tradnl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7668E-1191-4EB3-885E-1CECB5BF9CCB}" type="datetimeFigureOut">
              <a:rPr lang="es-CO" smtClean="0"/>
              <a:t>18/02/2022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8DA0C-EDC6-4F71-81B8-11C4ECF5E0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79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/>
          <p:cNvGrpSpPr/>
          <p:nvPr/>
        </p:nvGrpSpPr>
        <p:grpSpPr>
          <a:xfrm>
            <a:off x="589061" y="3076773"/>
            <a:ext cx="4849632" cy="501314"/>
            <a:chOff x="636179" y="3144979"/>
            <a:chExt cx="5812467" cy="634893"/>
          </a:xfrm>
        </p:grpSpPr>
        <p:sp>
          <p:nvSpPr>
            <p:cNvPr id="9" name="Rectángulo 8"/>
            <p:cNvSpPr/>
            <p:nvPr/>
          </p:nvSpPr>
          <p:spPr>
            <a:xfrm>
              <a:off x="685799" y="3144979"/>
              <a:ext cx="5762847" cy="634893"/>
            </a:xfrm>
            <a:prstGeom prst="rect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636179" y="3144979"/>
              <a:ext cx="49619" cy="634893"/>
            </a:xfrm>
            <a:prstGeom prst="rect">
              <a:avLst/>
            </a:prstGeom>
            <a:solidFill>
              <a:srgbClr val="519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023" y="3157233"/>
            <a:ext cx="5688165" cy="332305"/>
          </a:xfrm>
        </p:spPr>
        <p:txBody>
          <a:bodyPr anchor="t">
            <a:noAutofit/>
          </a:bodyPr>
          <a:lstStyle>
            <a:lvl1pPr algn="l">
              <a:defRPr sz="2000">
                <a:solidFill>
                  <a:schemeClr val="tx1"/>
                </a:solidFill>
                <a:latin typeface="Avenir Roman" panose="02000503020000020003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023" y="3703138"/>
            <a:ext cx="6158484" cy="693933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Avenir Roman" panose="02000503020000020003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820341"/>
            <a:ext cx="3809993" cy="686784"/>
          </a:xfrm>
        </p:spPr>
        <p:txBody>
          <a:bodyPr anchor="b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Avenir Roman" panose="02000503020000020003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611281"/>
            <a:ext cx="3983831" cy="2572397"/>
          </a:xfrm>
        </p:spPr>
        <p:txBody>
          <a:bodyPr>
            <a:normAutofit/>
          </a:bodyPr>
          <a:lstStyle>
            <a:lvl1pPr>
              <a:defRPr sz="1400">
                <a:latin typeface="Avenir Roman" panose="02000503020000020003" pitchFamily="2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820341"/>
            <a:ext cx="3829050" cy="686784"/>
          </a:xfrm>
        </p:spPr>
        <p:txBody>
          <a:bodyPr anchor="b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Avenir Roman" panose="02000503020000020003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611281"/>
            <a:ext cx="4000500" cy="2572397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2_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76" y="3997181"/>
            <a:ext cx="2738628" cy="764457"/>
          </a:xfrm>
        </p:spPr>
        <p:txBody>
          <a:bodyPr anchor="t">
            <a:noAutofit/>
          </a:bodyPr>
          <a:lstStyle>
            <a:lvl1pPr algn="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9028" y="4829043"/>
            <a:ext cx="2894076" cy="584205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Avenir Roman" panose="02000503020000020003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8833104" y="3981279"/>
            <a:ext cx="0" cy="7644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0" y="3981279"/>
            <a:ext cx="2738628" cy="764457"/>
          </a:xfrm>
        </p:spPr>
        <p:txBody>
          <a:bodyPr anchor="t">
            <a:noAutofit/>
          </a:bodyPr>
          <a:lstStyle>
            <a:lvl1pPr algn="r">
              <a:defRPr sz="1800">
                <a:solidFill>
                  <a:schemeClr val="tx1"/>
                </a:solidFill>
                <a:latin typeface="Avenir Roman" panose="02000503020000020003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9592" y="4829043"/>
            <a:ext cx="2894076" cy="584205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Avenir Roman" panose="02000503020000020003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8833104" y="3981279"/>
            <a:ext cx="0" cy="7644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3_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0" y="3981279"/>
            <a:ext cx="2738628" cy="764457"/>
          </a:xfrm>
        </p:spPr>
        <p:txBody>
          <a:bodyPr anchor="t">
            <a:noAutofit/>
          </a:bodyPr>
          <a:lstStyle>
            <a:lvl1pPr algn="r">
              <a:defRPr sz="1800">
                <a:solidFill>
                  <a:schemeClr val="tx1"/>
                </a:solidFill>
                <a:latin typeface="Avenir Roman" panose="02000503020000020003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9592" y="4829043"/>
            <a:ext cx="2894076" cy="584205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Avenir Roman" panose="02000503020000020003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8833104" y="3981279"/>
            <a:ext cx="0" cy="7644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70353"/>
            <a:ext cx="3086100" cy="1333871"/>
          </a:xfrm>
        </p:spPr>
        <p:txBody>
          <a:bodyPr anchor="b">
            <a:normAutofit/>
          </a:bodyPr>
          <a:lstStyle>
            <a:lvl1pPr algn="l">
              <a:defRPr sz="2000">
                <a:latin typeface="Avenir Roman" panose="02000503020000020003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622472"/>
            <a:ext cx="4882964" cy="4561205"/>
          </a:xfrm>
        </p:spPr>
        <p:txBody>
          <a:bodyPr anchor="ctr">
            <a:normAutofit/>
          </a:bodyPr>
          <a:lstStyle>
            <a:lvl1pPr>
              <a:defRPr sz="1400">
                <a:latin typeface="Avenir Roman" panose="02000503020000020003" pitchFamily="2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604223"/>
            <a:ext cx="3086100" cy="2579454"/>
          </a:xfrm>
        </p:spPr>
        <p:txBody>
          <a:bodyPr/>
          <a:lstStyle>
            <a:lvl1pPr marL="0" indent="0">
              <a:buNone/>
              <a:defRPr sz="1200">
                <a:latin typeface="Avenir Roman" panose="02000503020000020003" pitchFamily="2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70353"/>
            <a:ext cx="5154930" cy="1333871"/>
          </a:xfrm>
        </p:spPr>
        <p:txBody>
          <a:bodyPr anchor="b">
            <a:normAutofit/>
          </a:bodyPr>
          <a:lstStyle>
            <a:lvl1pPr algn="l">
              <a:defRPr sz="1800">
                <a:latin typeface="Avenir Roman" panose="02000503020000020003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626208"/>
            <a:ext cx="2733722" cy="4557469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latin typeface="Avenir Roman" panose="02000503020000020003" pitchFamily="2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604223"/>
            <a:ext cx="5154930" cy="2579454"/>
          </a:xfrm>
        </p:spPr>
        <p:txBody>
          <a:bodyPr/>
          <a:lstStyle>
            <a:lvl1pPr marL="0" indent="0">
              <a:buNone/>
              <a:defRPr sz="1200">
                <a:latin typeface="Avenir Roman" panose="02000503020000020003" pitchFamily="2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915555"/>
            <a:ext cx="8116526" cy="682986"/>
          </a:xfrm>
        </p:spPr>
        <p:txBody>
          <a:bodyPr anchor="b">
            <a:normAutofit/>
          </a:bodyPr>
          <a:lstStyle>
            <a:lvl1pPr algn="l">
              <a:defRPr sz="1800">
                <a:latin typeface="Avenir Roman" panose="02000503020000020003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84751"/>
            <a:ext cx="8116380" cy="2899273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latin typeface="Avenir Roman" panose="02000503020000020003" pitchFamily="2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598540"/>
            <a:ext cx="8115300" cy="585137"/>
          </a:xfrm>
        </p:spPr>
        <p:txBody>
          <a:bodyPr/>
          <a:lstStyle>
            <a:lvl1pPr marL="0" indent="0" algn="l">
              <a:buNone/>
              <a:defRPr sz="1200">
                <a:latin typeface="Avenir Roman" panose="02000503020000020003" pitchFamily="2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28118"/>
            <a:ext cx="8115300" cy="2336038"/>
          </a:xfrm>
        </p:spPr>
        <p:txBody>
          <a:bodyPr anchor="ctr">
            <a:normAutofit/>
          </a:bodyPr>
          <a:lstStyle>
            <a:lvl1pPr algn="l">
              <a:defRPr sz="1800">
                <a:latin typeface="Avenir Roman" panose="02000503020000020003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041790"/>
            <a:ext cx="7597887" cy="832787"/>
          </a:xfrm>
        </p:spPr>
        <p:txBody>
          <a:bodyPr anchor="ctr"/>
          <a:lstStyle>
            <a:lvl1pPr marL="0" indent="0">
              <a:buNone/>
              <a:defRPr sz="1200">
                <a:latin typeface="Avenir Roman" panose="02000503020000020003" pitchFamily="2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177302"/>
            <a:ext cx="8115300" cy="3354369"/>
          </a:xfrm>
        </p:spPr>
        <p:txBody>
          <a:bodyPr>
            <a:normAutofit/>
          </a:bodyPr>
          <a:lstStyle>
            <a:lvl1pPr algn="ctr">
              <a:defRPr sz="1500">
                <a:solidFill>
                  <a:schemeClr val="tx1"/>
                </a:solidFill>
                <a:latin typeface="Avenir Roman" panose="02000503020000020003" pitchFamily="2" charset="0"/>
              </a:defRPr>
            </a:lvl1pPr>
            <a:lvl2pPr algn="ctr">
              <a:defRPr>
                <a:solidFill>
                  <a:schemeClr val="tx1"/>
                </a:solidFill>
              </a:defRPr>
            </a:lvl2pPr>
            <a:lvl3pPr algn="ctr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2792349" y="801473"/>
            <a:ext cx="3559302" cy="290004"/>
          </a:xfrm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628119"/>
            <a:ext cx="7613650" cy="2171016"/>
          </a:xfrm>
        </p:spPr>
        <p:txBody>
          <a:bodyPr anchor="ctr">
            <a:normAutofit/>
          </a:bodyPr>
          <a:lstStyle>
            <a:lvl1pPr algn="l"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805410"/>
            <a:ext cx="7194552" cy="370472"/>
          </a:xfrm>
        </p:spPr>
        <p:txBody>
          <a:bodyPr anchor="t">
            <a:normAutofit/>
          </a:bodyPr>
          <a:lstStyle>
            <a:lvl1pPr marL="0" indent="0">
              <a:buNone/>
              <a:defRPr sz="1050">
                <a:latin typeface="Avenir Roman" panose="02000503020000020003" pitchFamily="2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300802"/>
            <a:ext cx="7613650" cy="566717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Avenir Roman" panose="02000503020000020003" pitchFamily="2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188" y="778091"/>
            <a:ext cx="457200" cy="48744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251700"/>
            <a:ext cx="457200" cy="48744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937512"/>
            <a:ext cx="7609640" cy="2093777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041108"/>
            <a:ext cx="7608491" cy="833469"/>
          </a:xfrm>
        </p:spPr>
        <p:txBody>
          <a:bodyPr anchor="t"/>
          <a:lstStyle>
            <a:lvl1pPr marL="0" indent="0">
              <a:buNone/>
              <a:defRPr sz="1200">
                <a:latin typeface="Avenir Roman" panose="02000503020000020003" pitchFamily="2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635176"/>
            <a:ext cx="6457949" cy="108685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835577"/>
            <a:ext cx="2592324" cy="51457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  <a:latin typeface="Avenir Roman" panose="02000503020000020003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421143"/>
            <a:ext cx="2592324" cy="276254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834954"/>
            <a:ext cx="2592324" cy="52225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420728"/>
            <a:ext cx="2592324" cy="276294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827896"/>
            <a:ext cx="2592324" cy="52225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421143"/>
            <a:ext cx="2592324" cy="276254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635176"/>
            <a:ext cx="6457949" cy="1079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493471"/>
            <a:ext cx="2588687" cy="56912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969047"/>
            <a:ext cx="2588687" cy="1270353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4062599"/>
            <a:ext cx="2588687" cy="112107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493471"/>
            <a:ext cx="2586701" cy="56912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969047"/>
            <a:ext cx="2586702" cy="1270353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4062598"/>
            <a:ext cx="2586701" cy="112107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493471"/>
            <a:ext cx="2592352" cy="56912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969047"/>
            <a:ext cx="2585909" cy="1270353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4062596"/>
            <a:ext cx="2589334" cy="112107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00">
                <a:latin typeface="Avenir Roman" panose="02000503020000020003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829308"/>
            <a:ext cx="8115300" cy="3354369"/>
          </a:xfrm>
        </p:spPr>
        <p:txBody>
          <a:bodyPr vert="eaVert">
            <a:normAutofit/>
          </a:bodyPr>
          <a:lstStyle>
            <a:lvl1pPr>
              <a:defRPr sz="1400">
                <a:latin typeface="Avenir Roman" panose="02000503020000020003" pitchFamily="2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621061"/>
            <a:ext cx="1543050" cy="3253515"/>
          </a:xfrm>
        </p:spPr>
        <p:txBody>
          <a:bodyPr vert="eaVert">
            <a:normAutofit/>
          </a:bodyPr>
          <a:lstStyle>
            <a:lvl1pPr algn="l"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621062"/>
            <a:ext cx="6153151" cy="3253515"/>
          </a:xfrm>
        </p:spPr>
        <p:txBody>
          <a:bodyPr vert="eaVert">
            <a:normAutofit/>
          </a:bodyPr>
          <a:lstStyle>
            <a:lvl1pPr>
              <a:defRPr sz="130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Avenir Roman" panose="02000503020000020003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532148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76" y="3997181"/>
            <a:ext cx="2738628" cy="764457"/>
          </a:xfrm>
        </p:spPr>
        <p:txBody>
          <a:bodyPr anchor="t">
            <a:noAutofit/>
          </a:bodyPr>
          <a:lstStyle>
            <a:lvl1pPr algn="r">
              <a:defRPr sz="1800">
                <a:solidFill>
                  <a:schemeClr val="tx1"/>
                </a:solidFill>
                <a:latin typeface="Avenir Roman" panose="02000503020000020003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9028" y="4829043"/>
            <a:ext cx="2894076" cy="584205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Avenir Roman" panose="02000503020000020003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8833104" y="3981279"/>
            <a:ext cx="0" cy="7644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994422"/>
            <a:ext cx="8115300" cy="3354369"/>
          </a:xfrm>
        </p:spPr>
        <p:txBody>
          <a:bodyPr/>
          <a:lstStyle>
            <a:lvl1pPr>
              <a:defRPr>
                <a:latin typeface="Avenir Roman" panose="02000503020000020003" pitchFamily="2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0" y="176804"/>
            <a:ext cx="3570136" cy="460350"/>
            <a:chOff x="636180" y="3144980"/>
            <a:chExt cx="4127168" cy="634893"/>
          </a:xfrm>
        </p:grpSpPr>
        <p:sp>
          <p:nvSpPr>
            <p:cNvPr id="19" name="Rectángulo 18"/>
            <p:cNvSpPr/>
            <p:nvPr/>
          </p:nvSpPr>
          <p:spPr>
            <a:xfrm>
              <a:off x="685799" y="3144980"/>
              <a:ext cx="4077549" cy="634893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636180" y="3144980"/>
              <a:ext cx="49619" cy="634893"/>
            </a:xfrm>
            <a:prstGeom prst="rect">
              <a:avLst/>
            </a:prstGeom>
            <a:solidFill>
              <a:srgbClr val="529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56931" y="261977"/>
            <a:ext cx="3559302" cy="290004"/>
          </a:xfrm>
        </p:spPr>
        <p:txBody>
          <a:bodyPr anchor="ctr">
            <a:normAutofit/>
          </a:bodyPr>
          <a:lstStyle>
            <a:lvl1pPr algn="l">
              <a:defRPr sz="18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76" y="3997181"/>
            <a:ext cx="2738628" cy="764457"/>
          </a:xfrm>
        </p:spPr>
        <p:txBody>
          <a:bodyPr anchor="t">
            <a:noAutofit/>
          </a:bodyPr>
          <a:lstStyle>
            <a:lvl1pPr algn="r">
              <a:defRPr sz="1800">
                <a:solidFill>
                  <a:schemeClr val="tx1"/>
                </a:solidFill>
                <a:latin typeface="Avenir Roman" panose="02000503020000020003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9028" y="4829043"/>
            <a:ext cx="2894076" cy="584205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Avenir Roman" panose="02000503020000020003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8833104" y="3981279"/>
            <a:ext cx="0" cy="7644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3035615"/>
            <a:ext cx="7867650" cy="796617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0" y="176804"/>
            <a:ext cx="3570136" cy="460350"/>
            <a:chOff x="636180" y="3144980"/>
            <a:chExt cx="4127168" cy="634893"/>
          </a:xfrm>
        </p:grpSpPr>
        <p:sp>
          <p:nvSpPr>
            <p:cNvPr id="10" name="Rectángulo 9"/>
            <p:cNvSpPr/>
            <p:nvPr/>
          </p:nvSpPr>
          <p:spPr>
            <a:xfrm>
              <a:off x="685799" y="3144980"/>
              <a:ext cx="4077549" cy="634893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636180" y="3144980"/>
              <a:ext cx="49619" cy="634893"/>
            </a:xfrm>
            <a:prstGeom prst="rect">
              <a:avLst/>
            </a:prstGeom>
            <a:solidFill>
              <a:srgbClr val="529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56931" y="261977"/>
            <a:ext cx="3559302" cy="290004"/>
          </a:xfrm>
        </p:spPr>
        <p:txBody>
          <a:bodyPr anchor="ctr">
            <a:normAutofit/>
          </a:bodyPr>
          <a:lstStyle>
            <a:lvl1pPr algn="l">
              <a:defRPr sz="18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76" y="3997181"/>
            <a:ext cx="2738628" cy="764457"/>
          </a:xfrm>
        </p:spPr>
        <p:txBody>
          <a:bodyPr anchor="t">
            <a:noAutofit/>
          </a:bodyPr>
          <a:lstStyle>
            <a:lvl1pPr algn="r">
              <a:defRPr sz="1800">
                <a:solidFill>
                  <a:schemeClr val="tx1"/>
                </a:solidFill>
                <a:latin typeface="Avenir Roman" panose="02000503020000020003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9028" y="4829043"/>
            <a:ext cx="2894076" cy="584205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Avenir Roman" panose="02000503020000020003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8833104" y="3981279"/>
            <a:ext cx="0" cy="7644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166" y="780421"/>
            <a:ext cx="3866819" cy="4428303"/>
          </a:xfrm>
        </p:spPr>
        <p:txBody>
          <a:bodyPr>
            <a:normAutofit/>
          </a:bodyPr>
          <a:lstStyle>
            <a:lvl1pPr>
              <a:defRPr sz="1400">
                <a:latin typeface="Avenir Roman" panose="02000503020000020003" pitchFamily="2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7966" y="780421"/>
            <a:ext cx="3866819" cy="4428303"/>
          </a:xfrm>
        </p:spPr>
        <p:txBody>
          <a:bodyPr>
            <a:normAutofit/>
          </a:bodyPr>
          <a:lstStyle>
            <a:lvl1pPr>
              <a:defRPr sz="1400">
                <a:latin typeface="Avenir Roman" panose="02000503020000020003" pitchFamily="2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grpSp>
        <p:nvGrpSpPr>
          <p:cNvPr id="9" name="Agrupar 8"/>
          <p:cNvGrpSpPr/>
          <p:nvPr/>
        </p:nvGrpSpPr>
        <p:grpSpPr>
          <a:xfrm>
            <a:off x="0" y="176804"/>
            <a:ext cx="3570136" cy="460350"/>
            <a:chOff x="636180" y="3144980"/>
            <a:chExt cx="4127168" cy="634893"/>
          </a:xfrm>
        </p:grpSpPr>
        <p:sp>
          <p:nvSpPr>
            <p:cNvPr id="10" name="Rectángulo 9"/>
            <p:cNvSpPr/>
            <p:nvPr/>
          </p:nvSpPr>
          <p:spPr>
            <a:xfrm>
              <a:off x="685799" y="3144980"/>
              <a:ext cx="4077549" cy="634893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636180" y="3144980"/>
              <a:ext cx="49619" cy="634893"/>
            </a:xfrm>
            <a:prstGeom prst="rect">
              <a:avLst/>
            </a:prstGeom>
            <a:solidFill>
              <a:srgbClr val="529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56931" y="261977"/>
            <a:ext cx="3559302" cy="290004"/>
          </a:xfrm>
        </p:spPr>
        <p:txBody>
          <a:bodyPr anchor="ctr">
            <a:normAutofit/>
          </a:bodyPr>
          <a:lstStyle>
            <a:lvl1pPr algn="l">
              <a:defRPr sz="18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1_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76" y="3997181"/>
            <a:ext cx="2738628" cy="764457"/>
          </a:xfrm>
        </p:spPr>
        <p:txBody>
          <a:bodyPr anchor="t">
            <a:noAutofit/>
          </a:bodyPr>
          <a:lstStyle>
            <a:lvl1pPr algn="r">
              <a:defRPr sz="1800">
                <a:solidFill>
                  <a:schemeClr val="tx1"/>
                </a:solidFill>
                <a:latin typeface="Avenir Roman" panose="02000503020000020003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9028" y="4829043"/>
            <a:ext cx="2894076" cy="584205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Avenir Roman" panose="02000503020000020003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8833104" y="3981279"/>
            <a:ext cx="0" cy="7644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637154"/>
            <a:ext cx="6457950" cy="1077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829309"/>
            <a:ext cx="8115300" cy="3354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5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2" r:id="rId1"/>
    <p:sldLayoutId id="2147483844" r:id="rId2"/>
    <p:sldLayoutId id="2147483829" r:id="rId3"/>
    <p:sldLayoutId id="2147483813" r:id="rId4"/>
    <p:sldLayoutId id="2147483837" r:id="rId5"/>
    <p:sldLayoutId id="2147483814" r:id="rId6"/>
    <p:sldLayoutId id="2147483838" r:id="rId7"/>
    <p:sldLayoutId id="2147483815" r:id="rId8"/>
    <p:sldLayoutId id="2147483839" r:id="rId9"/>
    <p:sldLayoutId id="2147483816" r:id="rId10"/>
    <p:sldLayoutId id="2147483840" r:id="rId11"/>
    <p:sldLayoutId id="2147483817" r:id="rId12"/>
    <p:sldLayoutId id="2147483834" r:id="rId13"/>
    <p:sldLayoutId id="2147483818" r:id="rId14"/>
    <p:sldLayoutId id="2147483841" r:id="rId15"/>
    <p:sldLayoutId id="2147483819" r:id="rId16"/>
    <p:sldLayoutId id="2147483820" r:id="rId17"/>
    <p:sldLayoutId id="2147483821" r:id="rId18"/>
    <p:sldLayoutId id="2147483822" r:id="rId19"/>
    <p:sldLayoutId id="2147483823" r:id="rId20"/>
    <p:sldLayoutId id="2147483824" r:id="rId21"/>
    <p:sldLayoutId id="2147483825" r:id="rId22"/>
    <p:sldLayoutId id="2147483826" r:id="rId23"/>
    <p:sldLayoutId id="2147483827" r:id="rId24"/>
    <p:sldLayoutId id="2147483828" r:id="rId25"/>
    <p:sldLayoutId id="2147483845" r:id="rId26"/>
    <p:sldLayoutId id="2147483843" r:id="rId27"/>
    <p:sldLayoutId id="2147483842" r:id="rId28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9023" y="3044415"/>
            <a:ext cx="4303578" cy="567304"/>
          </a:xfrm>
        </p:spPr>
        <p:txBody>
          <a:bodyPr/>
          <a:lstStyle/>
          <a:p>
            <a:r>
              <a:rPr lang="es-CO" sz="2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CAPACITACIÓN DEL PROCESO DE EJECUCIÓN CON SOAP UI</a:t>
            </a:r>
          </a:p>
        </p:txBody>
      </p:sp>
    </p:spTree>
    <p:extLst>
      <p:ext uri="{BB962C8B-B14F-4D97-AF65-F5344CB8AC3E}">
        <p14:creationId xmlns:p14="http://schemas.microsoft.com/office/powerpoint/2010/main" val="87899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700187" y="269102"/>
            <a:ext cx="4224082" cy="5103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/>
              <a:t>escribir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EE8F06-3E70-4EAE-A487-C5BC06F9E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125" y="779489"/>
            <a:ext cx="6342037" cy="4436449"/>
          </a:xfrm>
          <a:prstGeom prst="rect">
            <a:avLst/>
          </a:prstGeom>
        </p:spPr>
      </p:pic>
      <p:pic>
        <p:nvPicPr>
          <p:cNvPr id="1026" name="Picture 2" descr="Resultado de imagen para soapUI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048" y="0"/>
            <a:ext cx="1113827" cy="117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278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73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45614" y="3946117"/>
            <a:ext cx="3834970" cy="1286218"/>
          </a:xfrm>
        </p:spPr>
        <p:txBody>
          <a:bodyPr/>
          <a:lstStyle/>
          <a:p>
            <a:r>
              <a:rPr lang="es-CO" sz="2800" dirty="0"/>
              <a:t>SOAP </a:t>
            </a:r>
            <a:r>
              <a:rPr lang="es-CO" sz="2800" dirty="0" err="1"/>
              <a:t>ui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59560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700187" y="269102"/>
            <a:ext cx="4224082" cy="5103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/>
              <a:t>Ajustes </a:t>
            </a:r>
            <a:r>
              <a:rPr lang="es-CO" sz="3200" dirty="0" err="1"/>
              <a:t>soapui</a:t>
            </a:r>
            <a:endParaRPr lang="es-CO" sz="3200" dirty="0"/>
          </a:p>
        </p:txBody>
      </p:sp>
      <p:sp>
        <p:nvSpPr>
          <p:cNvPr id="3" name="Marcador de contenido 1"/>
          <p:cNvSpPr txBox="1">
            <a:spLocks/>
          </p:cNvSpPr>
          <p:nvPr/>
        </p:nvSpPr>
        <p:spPr>
          <a:xfrm>
            <a:off x="700187" y="981049"/>
            <a:ext cx="8115300" cy="817772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400" dirty="0"/>
              <a:t>Crear archivo de propiedades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sz="2400" dirty="0"/>
          </a:p>
        </p:txBody>
      </p:sp>
      <p:pic>
        <p:nvPicPr>
          <p:cNvPr id="1026" name="Picture 2" descr="Resultado de imagen para soapU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048" y="93261"/>
            <a:ext cx="1113827" cy="117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BE25B58-5014-406A-B1B5-FFD42C67D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45" y="1666814"/>
            <a:ext cx="4172019" cy="30687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BC81339-5E9F-4F20-9DEE-606F4A714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748" y="1666814"/>
            <a:ext cx="2455709" cy="290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9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700187" y="269102"/>
            <a:ext cx="4224082" cy="5103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/>
              <a:t>Ajustes </a:t>
            </a:r>
            <a:r>
              <a:rPr lang="es-CO" sz="3200" dirty="0" err="1"/>
              <a:t>soapui</a:t>
            </a:r>
            <a:endParaRPr lang="es-CO" sz="3200" dirty="0"/>
          </a:p>
        </p:txBody>
      </p:sp>
      <p:sp>
        <p:nvSpPr>
          <p:cNvPr id="3" name="Marcador de contenido 1"/>
          <p:cNvSpPr txBox="1">
            <a:spLocks/>
          </p:cNvSpPr>
          <p:nvPr/>
        </p:nvSpPr>
        <p:spPr>
          <a:xfrm>
            <a:off x="700187" y="981049"/>
            <a:ext cx="8115300" cy="817772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400" dirty="0"/>
              <a:t>Crear archivo de propiedades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sz="2400" dirty="0"/>
          </a:p>
        </p:txBody>
      </p:sp>
      <p:pic>
        <p:nvPicPr>
          <p:cNvPr id="1026" name="Picture 2" descr="Resultado de imagen para soapU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048" y="93261"/>
            <a:ext cx="1113827" cy="117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4E46250-14F6-49C8-AC29-B49B01F4C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73" y="1658053"/>
            <a:ext cx="8626839" cy="221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700187" y="269102"/>
            <a:ext cx="4224082" cy="5103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/>
              <a:t>Ajustes </a:t>
            </a:r>
            <a:r>
              <a:rPr lang="es-CO" sz="3200" dirty="0" err="1"/>
              <a:t>soapui</a:t>
            </a:r>
            <a:endParaRPr lang="es-CO" sz="3200" dirty="0"/>
          </a:p>
        </p:txBody>
      </p:sp>
      <p:sp>
        <p:nvSpPr>
          <p:cNvPr id="3" name="Marcador de contenido 1"/>
          <p:cNvSpPr txBox="1">
            <a:spLocks/>
          </p:cNvSpPr>
          <p:nvPr/>
        </p:nvSpPr>
        <p:spPr>
          <a:xfrm>
            <a:off x="700187" y="981049"/>
            <a:ext cx="8115300" cy="817772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400" dirty="0"/>
              <a:t>Crear archivo de </a:t>
            </a:r>
            <a:r>
              <a:rPr lang="es-CO" sz="2400" dirty="0" err="1"/>
              <a:t>groovy</a:t>
            </a:r>
            <a:endParaRPr lang="es-CO" sz="2400" dirty="0"/>
          </a:p>
          <a:p>
            <a:pPr marL="0" indent="0">
              <a:buFont typeface="Arial" panose="020B0604020202020204" pitchFamily="34" charset="0"/>
              <a:buNone/>
            </a:pPr>
            <a:endParaRPr lang="es-CO" sz="2400" dirty="0"/>
          </a:p>
        </p:txBody>
      </p:sp>
      <p:pic>
        <p:nvPicPr>
          <p:cNvPr id="1026" name="Picture 2" descr="Resultado de imagen para soapU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048" y="93261"/>
            <a:ext cx="1113827" cy="117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C4860B8-81E8-41AF-9AF3-FF3493A8E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62" y="1389935"/>
            <a:ext cx="3705435" cy="371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3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700187" y="269102"/>
            <a:ext cx="4224082" cy="5103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/>
              <a:t>Ajustes </a:t>
            </a:r>
            <a:r>
              <a:rPr lang="es-CO" sz="3200" dirty="0" err="1"/>
              <a:t>soapui</a:t>
            </a:r>
            <a:endParaRPr lang="es-CO" sz="3200" dirty="0"/>
          </a:p>
        </p:txBody>
      </p:sp>
      <p:sp>
        <p:nvSpPr>
          <p:cNvPr id="3" name="Marcador de contenido 1"/>
          <p:cNvSpPr txBox="1">
            <a:spLocks/>
          </p:cNvSpPr>
          <p:nvPr/>
        </p:nvSpPr>
        <p:spPr>
          <a:xfrm>
            <a:off x="700187" y="981049"/>
            <a:ext cx="8115300" cy="817772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400" dirty="0"/>
              <a:t>Crear archivo de </a:t>
            </a:r>
            <a:r>
              <a:rPr lang="es-CO" sz="2400" dirty="0" err="1"/>
              <a:t>groovy</a:t>
            </a:r>
            <a:endParaRPr lang="es-CO" sz="2400" dirty="0"/>
          </a:p>
          <a:p>
            <a:pPr marL="0" indent="0">
              <a:buFont typeface="Arial" panose="020B0604020202020204" pitchFamily="34" charset="0"/>
              <a:buNone/>
            </a:pPr>
            <a:endParaRPr lang="es-CO" sz="2400" dirty="0"/>
          </a:p>
        </p:txBody>
      </p:sp>
      <p:pic>
        <p:nvPicPr>
          <p:cNvPr id="1026" name="Picture 2" descr="Resultado de imagen para soapU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048" y="93261"/>
            <a:ext cx="1113827" cy="117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BC7B21C-34AF-4E97-BBED-872D3F262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72" y="1472037"/>
            <a:ext cx="7839856" cy="335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6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700187" y="269102"/>
            <a:ext cx="4224082" cy="5103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d</a:t>
            </a:r>
            <a:r>
              <a:rPr lang="es-CO" sz="3200" dirty="0" err="1"/>
              <a:t>atos</a:t>
            </a:r>
            <a:endParaRPr lang="es-CO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426986-D174-4F35-AFE5-06ABA2944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87" y="711849"/>
            <a:ext cx="7862722" cy="4847158"/>
          </a:xfrm>
          <a:prstGeom prst="rect">
            <a:avLst/>
          </a:prstGeom>
        </p:spPr>
      </p:pic>
      <p:pic>
        <p:nvPicPr>
          <p:cNvPr id="1026" name="Picture 2" descr="Resultado de imagen para soapUI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048" y="63280"/>
            <a:ext cx="1113827" cy="117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2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700187" y="269102"/>
            <a:ext cx="4224082" cy="5103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/>
              <a:t>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EF5493-73D3-4E86-90B4-38D2F4FBC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410" y="779489"/>
            <a:ext cx="6665179" cy="4801593"/>
          </a:xfrm>
          <a:prstGeom prst="rect">
            <a:avLst/>
          </a:prstGeom>
        </p:spPr>
      </p:pic>
      <p:pic>
        <p:nvPicPr>
          <p:cNvPr id="1026" name="Picture 2" descr="Resultado de imagen para soapUI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048" y="63280"/>
            <a:ext cx="1113827" cy="117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72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700187" y="269102"/>
            <a:ext cx="4224082" cy="5103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dirty="0"/>
              <a:t>escribir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7357D0-56B0-4747-9D3B-C4B6F0D71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125" y="651888"/>
            <a:ext cx="6497792" cy="4812149"/>
          </a:xfrm>
          <a:prstGeom prst="rect">
            <a:avLst/>
          </a:prstGeom>
        </p:spPr>
      </p:pic>
      <p:pic>
        <p:nvPicPr>
          <p:cNvPr id="1026" name="Picture 2" descr="Resultado de imagen para soapUI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048" y="63280"/>
            <a:ext cx="1113827" cy="117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07195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group-01">
  <a:themeElements>
    <a:clrScheme name="Personalizado 6">
      <a:dk1>
        <a:srgbClr val="000000"/>
      </a:dk1>
      <a:lt1>
        <a:srgbClr val="000000"/>
      </a:lt1>
      <a:dk2>
        <a:srgbClr val="454545"/>
      </a:dk2>
      <a:lt2>
        <a:srgbClr val="DADADA"/>
      </a:lt2>
      <a:accent1>
        <a:srgbClr val="519D26"/>
      </a:accent1>
      <a:accent2>
        <a:srgbClr val="E30513"/>
      </a:accent2>
      <a:accent3>
        <a:srgbClr val="154193"/>
      </a:accent3>
      <a:accent4>
        <a:srgbClr val="EF4F4F"/>
      </a:accent4>
      <a:accent5>
        <a:srgbClr val="00939A"/>
      </a:accent5>
      <a:accent6>
        <a:srgbClr val="FFBA00"/>
      </a:accent6>
      <a:hlink>
        <a:srgbClr val="FF0000"/>
      </a:hlink>
      <a:folHlink>
        <a:srgbClr val="FF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-group-01" id="{FEE31005-89CC-D94D-896D-369B839E1B3C}" vid="{9A519A51-5A14-054B-A263-0936EA3421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7949</TotalTime>
  <Words>39</Words>
  <Application>Microsoft Office PowerPoint</Application>
  <PresentationFormat>Personalizado</PresentationFormat>
  <Paragraphs>14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Avenir Book</vt:lpstr>
      <vt:lpstr>Avenir Roman</vt:lpstr>
      <vt:lpstr>Calibri</vt:lpstr>
      <vt:lpstr>theme-group-01</vt:lpstr>
      <vt:lpstr>CAPACITACIÓN DEL PROCESO DE EJECUCIÓN CON SOAP UI</vt:lpstr>
      <vt:lpstr>SOAP ui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CAPACITACIÓN DEL PROCESO DE EJECUCIÓN CON SOAP UI</dc:title>
  <dc:creator>Diego A. Aranguren romero</dc:creator>
  <cp:lastModifiedBy>Jairo M. Mongui Aldana</cp:lastModifiedBy>
  <cp:revision>384</cp:revision>
  <dcterms:created xsi:type="dcterms:W3CDTF">2019-02-18T13:21:54Z</dcterms:created>
  <dcterms:modified xsi:type="dcterms:W3CDTF">2022-02-19T21:59:46Z</dcterms:modified>
</cp:coreProperties>
</file>