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25"/>
  </p:sldMasterIdLst>
  <p:sldIdLst>
    <p:sldId id="256" r:id="rId26"/>
    <p:sldId id="274" r:id="rId27"/>
    <p:sldId id="263" r:id="rId28"/>
    <p:sldId id="278" r:id="rId29"/>
    <p:sldId id="279" r:id="rId30"/>
    <p:sldId id="275" r:id="rId31"/>
    <p:sldId id="277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3" r:id="rId43"/>
    <p:sldId id="290" r:id="rId44"/>
    <p:sldId id="291" r:id="rId45"/>
    <p:sldId id="292" r:id="rId46"/>
    <p:sldId id="259" r:id="rId4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DFDFD"/>
    <a:srgbClr val="529D26"/>
    <a:srgbClr val="E305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41"/>
  </p:normalViewPr>
  <p:slideViewPr>
    <p:cSldViewPr snapToGrid="0" snapToObjects="1">
      <p:cViewPr varScale="1">
        <p:scale>
          <a:sx n="137" d="100"/>
          <a:sy n="13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3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8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3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73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3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1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2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8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72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BE93-2409-0348-9128-2EFFCB712533}" type="datetimeFigureOut">
              <a:rPr lang="es-ES_tradnl" smtClean="0"/>
              <a:t>10/02/2022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4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github.com/appium/appium-inspector/releas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" y="0"/>
            <a:ext cx="9139126" cy="5715000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636180" y="3167464"/>
            <a:ext cx="5812466" cy="580077"/>
            <a:chOff x="636180" y="3144979"/>
            <a:chExt cx="5812466" cy="634894"/>
          </a:xfrm>
        </p:grpSpPr>
        <p:sp>
          <p:nvSpPr>
            <p:cNvPr id="8" name="Rectángulo 7"/>
            <p:cNvSpPr/>
            <p:nvPr/>
          </p:nvSpPr>
          <p:spPr>
            <a:xfrm>
              <a:off x="685799" y="3144979"/>
              <a:ext cx="5762847" cy="63489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864344" y="3221319"/>
            <a:ext cx="538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AUTOMATIZACIÓN</a:t>
            </a:r>
            <a:endParaRPr lang="es-ES_tradnl" sz="2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88CF772E-828C-44C5-A660-BA37B958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2" y="1422400"/>
            <a:ext cx="3770779" cy="3501560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6296C2-779C-4B06-82F2-FDA7EA5F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169" y="1352879"/>
            <a:ext cx="3837696" cy="35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3A6DA5B3-FAB5-45DD-93CF-B34AD920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7" y="1399827"/>
            <a:ext cx="5612130" cy="34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3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5" y="932077"/>
            <a:ext cx="8121563" cy="10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al dar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inicar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 puntero del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mause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sonre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lupa genera el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siguiemte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se debe instalar una aplicación adicional, ya que la nueva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appium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 separada del inspector de elementos</a:t>
            </a: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6A00106F-2D97-4177-AF18-DE1388D5E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34" y="2159379"/>
            <a:ext cx="6636194" cy="25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6" y="932077"/>
            <a:ext cx="798870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 a la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sigueitne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Lanzamientos · </a:t>
            </a:r>
            <a:r>
              <a:rPr lang="es-CO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appium</a:t>
            </a:r>
            <a:r>
              <a:rPr lang="es-CO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CO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appium</a:t>
            </a:r>
            <a:r>
              <a:rPr lang="es-CO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-inspector </a:t>
            </a:r>
            <a:r>
              <a:rPr lang="es-CO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 GitHub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descsargar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versión del inspector según el SO</a:t>
            </a: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3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63BB3537-D0EA-4714-A829-8E3D42C61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614" y="1611225"/>
            <a:ext cx="4674756" cy="36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6" y="932077"/>
            <a:ext cx="798870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la instalación estándar de cualquier aplicación </a:t>
            </a: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F21405F-91E8-453A-8D61-C82A0F7A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38" y="1495372"/>
            <a:ext cx="4602915" cy="35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6" y="932077"/>
            <a:ext cx="798870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02665D1-5092-4EF5-93B4-FA6169424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5" y="1130619"/>
            <a:ext cx="6174496" cy="38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6" y="932077"/>
            <a:ext cx="798870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buNone/>
            </a:pPr>
            <a:r>
              <a:rPr lang="es-CO" sz="1600" dirty="0">
                <a:solidFill>
                  <a:schemeClr val="tx1"/>
                </a:solidFill>
              </a:rPr>
              <a:t>Y digitamos los siguientes valores según configuración del móvil y aplicación a automatizar </a:t>
            </a: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86A3872-BACE-48CE-95D1-D53A4732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9" y="1391137"/>
            <a:ext cx="6766505" cy="3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6" y="932077"/>
            <a:ext cx="798870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Ingresamos el nombre desee y salvamos </a:t>
            </a: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DD44D2E-6A3C-4F52-AC3D-3A51A3FC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1842770"/>
            <a:ext cx="5612130" cy="20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C4412-EF39-4E6F-8D13-7A6BF295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73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4C2E02C-A1A6-4654-A36C-981ABBF9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47" y="1162808"/>
            <a:ext cx="6766505" cy="42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571" y="3593888"/>
            <a:ext cx="3348549" cy="802790"/>
          </a:xfrm>
        </p:spPr>
        <p:txBody>
          <a:bodyPr wrap="square" anchor="t">
            <a:noAutofit/>
          </a:bodyPr>
          <a:lstStyle/>
          <a:p>
            <a:pPr algn="r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</a:rPr>
              <a:t>CONFIGURACION APPIUM</a:t>
            </a:r>
          </a:p>
        </p:txBody>
      </p:sp>
    </p:spTree>
    <p:extLst>
      <p:ext uri="{BB962C8B-B14F-4D97-AF65-F5344CB8AC3E}">
        <p14:creationId xmlns:p14="http://schemas.microsoft.com/office/powerpoint/2010/main" val="248544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804986" y="932077"/>
            <a:ext cx="765126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al iniciar la sesión genera el siguiente error </a:t>
            </a: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353C970-7157-4E4F-8CCF-B0033B50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6" y="1450913"/>
            <a:ext cx="7792271" cy="1465349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DF6A73F-45AC-4837-A184-732E36038CF6}"/>
              </a:ext>
            </a:extLst>
          </p:cNvPr>
          <p:cNvSpPr txBox="1">
            <a:spLocks/>
          </p:cNvSpPr>
          <p:nvPr/>
        </p:nvSpPr>
        <p:spPr bwMode="auto">
          <a:xfrm>
            <a:off x="674361" y="3095524"/>
            <a:ext cx="765126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digite el siguiente comando en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91F40EF7-77F8-4436-9F69-141BFC03F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12" y="3774672"/>
            <a:ext cx="6793808" cy="12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s-CO" sz="1800" b="1" kern="1800" dirty="0">
                <a:solidFill>
                  <a:srgbClr val="333333"/>
                </a:solidFill>
                <a:latin typeface="Source Sans Pro" panose="020B0503030403020204" pitchFamily="34" charset="0"/>
                <a:cs typeface="Times New Roman" panose="02020603050405020304" pitchFamily="18" charset="0"/>
              </a:rPr>
              <a:t>SCRIPT DE PRUEBA DE APPIUM PARA INICIAR LA APLICACIÓN EN UN DISPOSITIVO REAL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804986" y="932077"/>
            <a:ext cx="7651260" cy="6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visualizara la aplicación a automatizar abierta </a:t>
            </a: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4FE9BCF-5BCE-4ADA-854E-4F97C849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93" y="1332694"/>
            <a:ext cx="6627445" cy="41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CONFIGURACION CELULAR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5" y="975189"/>
            <a:ext cx="6637794" cy="36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 algn="l" fontAlgn="base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</a:rPr>
              <a:t>habilitar las opciones de desarrollador:</a:t>
            </a:r>
          </a:p>
          <a:p>
            <a:pPr marL="25400" indent="0" algn="l" fontAlgn="base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</a:rPr>
              <a:t>-Abrir ajustes del teléfono</a:t>
            </a:r>
          </a:p>
          <a:p>
            <a:pPr marL="25400" indent="0" algn="l" fontAlgn="base">
              <a:buNone/>
            </a:pPr>
            <a:r>
              <a:rPr lang="es-ES" sz="1600" dirty="0">
                <a:solidFill>
                  <a:schemeClr val="tx1"/>
                </a:solidFill>
              </a:rPr>
              <a:t>-Sistema</a:t>
            </a:r>
          </a:p>
          <a:p>
            <a:pPr marL="25400" indent="0" algn="l" fontAlgn="base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</a:rPr>
              <a:t>-Acerca de teléfono</a:t>
            </a:r>
          </a:p>
          <a:p>
            <a:pPr marL="25400" indent="0" algn="l" fontAlgn="base">
              <a:buNone/>
            </a:pPr>
            <a:r>
              <a:rPr lang="es-ES" sz="1600" dirty="0">
                <a:solidFill>
                  <a:schemeClr val="tx1"/>
                </a:solidFill>
              </a:rPr>
              <a:t>-toca 7 veces sobre Compilación</a:t>
            </a:r>
          </a:p>
          <a:p>
            <a:pPr marL="25400" indent="0" algn="l" fontAlgn="base">
              <a:buNone/>
            </a:pPr>
            <a:r>
              <a:rPr lang="es-ES" sz="1600" b="0" i="0" dirty="0" err="1">
                <a:solidFill>
                  <a:schemeClr val="tx1"/>
                </a:solidFill>
                <a:effectLst/>
              </a:rPr>
              <a:t>Ingresarar</a:t>
            </a:r>
            <a:r>
              <a:rPr lang="es-ES" sz="1600" b="0" i="0" dirty="0">
                <a:solidFill>
                  <a:schemeClr val="tx1"/>
                </a:solidFill>
                <a:effectLst/>
              </a:rPr>
              <a:t> en Sistema</a:t>
            </a:r>
          </a:p>
          <a:p>
            <a:pPr marL="25400" indent="0" algn="l" fontAlgn="base">
              <a:buNone/>
            </a:pPr>
            <a:r>
              <a:rPr lang="es-ES" sz="1600" dirty="0">
                <a:solidFill>
                  <a:schemeClr val="tx1"/>
                </a:solidFill>
              </a:rPr>
              <a:t>-opciones de desarrollador</a:t>
            </a:r>
          </a:p>
          <a:p>
            <a:pPr marL="25400" indent="0" algn="l" fontAlgn="base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</a:rPr>
              <a:t>-activar depuración USB</a:t>
            </a: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INSTALACION VYSOR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5" y="975190"/>
            <a:ext cx="2041193" cy="43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Descargar </a:t>
            </a:r>
            <a:r>
              <a:rPr lang="es-CO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vysor</a:t>
            </a:r>
            <a:r>
              <a:rPr lang="es-CO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C751FD6-2D94-48AE-BA63-1475F73E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" y="1919678"/>
            <a:ext cx="3986188" cy="2313305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6BDFBC6-9788-4481-8D56-2F5D18A65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632" y="1303795"/>
            <a:ext cx="4242448" cy="36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INSTALACION VYSOR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E24A751-C378-4EC1-B5DC-1F2C9DC8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5" y="1476645"/>
            <a:ext cx="3858274" cy="3048464"/>
          </a:xfrm>
          <a:prstGeom prst="rect">
            <a:avLst/>
          </a:prstGeom>
        </p:spPr>
      </p:pic>
      <p:pic>
        <p:nvPicPr>
          <p:cNvPr id="14" name="Imagen 1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5B546F6A-32F1-435F-8440-8680B744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24607"/>
            <a:ext cx="4263025" cy="42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CONFIGURACION APPIUM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5" y="1252507"/>
            <a:ext cx="3879603" cy="44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Digitar el siguiente código - </a:t>
            </a:r>
            <a:r>
              <a:rPr lang="es-CO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adb</a:t>
            </a:r>
            <a:r>
              <a:rPr lang="es-CO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endParaRPr lang="es-CO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206433-CE4F-4888-B967-D55F7856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5" y="1992881"/>
            <a:ext cx="4057342" cy="188957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57A398D-199D-4A29-963B-09731776D422}"/>
              </a:ext>
            </a:extLst>
          </p:cNvPr>
          <p:cNvSpPr txBox="1">
            <a:spLocks/>
          </p:cNvSpPr>
          <p:nvPr/>
        </p:nvSpPr>
        <p:spPr bwMode="auto">
          <a:xfrm>
            <a:off x="4796852" y="975188"/>
            <a:ext cx="3879603" cy="120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Capture el numero generado para este caso ZY322RSQLD</a:t>
            </a:r>
          </a:p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Abra </a:t>
            </a:r>
            <a:r>
              <a:rPr lang="es-CO" sz="16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appium</a:t>
            </a:r>
            <a:endParaRPr lang="es-CO" sz="16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C5C2E1-A4FB-4BA8-B67E-37818400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032" y="2181068"/>
            <a:ext cx="3444408" cy="3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CONFIGURACION APPIUM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467545" y="1252507"/>
            <a:ext cx="3879603" cy="44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Digitar el siguiente código - </a:t>
            </a:r>
            <a:r>
              <a:rPr lang="es-CO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adb</a:t>
            </a:r>
            <a:r>
              <a:rPr lang="es-CO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6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endParaRPr lang="es-CO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206433-CE4F-4888-B967-D55F7856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5" y="1992881"/>
            <a:ext cx="4057342" cy="188957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57A398D-199D-4A29-963B-09731776D422}"/>
              </a:ext>
            </a:extLst>
          </p:cNvPr>
          <p:cNvSpPr txBox="1">
            <a:spLocks/>
          </p:cNvSpPr>
          <p:nvPr/>
        </p:nvSpPr>
        <p:spPr bwMode="auto">
          <a:xfrm>
            <a:off x="4796852" y="975188"/>
            <a:ext cx="3879603" cy="120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2600" indent="-4572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Char char="4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699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254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6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siguiente comando se activa para determinar el nombre de la aplicación en la q trabajaremos </a:t>
            </a:r>
          </a:p>
          <a:p>
            <a:pPr marL="25400" indent="0" algn="just">
              <a:buNone/>
              <a:defRPr/>
            </a:pPr>
            <a:endParaRPr lang="es-ES" sz="1600" kern="0" dirty="0">
              <a:solidFill>
                <a:schemeClr val="tx1"/>
              </a:solidFill>
            </a:endParaRP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479B48D1-E584-44A1-9B68-813A5EF57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15" y="2530719"/>
            <a:ext cx="31908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CONFIGURACION APPIUM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561330" y="932766"/>
            <a:ext cx="8230978" cy="177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25400" indent="0" eaLnBrk="0" fontAlgn="base" hangingPunct="0">
              <a:lnSpc>
                <a:spcPct val="107000"/>
              </a:lnSpc>
              <a:spcBef>
                <a:spcPct val="50000"/>
              </a:spcBef>
              <a:spcAft>
                <a:spcPts val="80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None/>
              <a:defRPr sz="16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  <a:lvl2pPr marL="769938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9pPr>
          </a:lstStyle>
          <a:p>
            <a:r>
              <a:rPr lang="es-CO" dirty="0">
                <a:latin typeface="+mn-lt"/>
              </a:rPr>
              <a:t>Abra la aplicación a automatizar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Encontrar el </a:t>
            </a:r>
            <a:r>
              <a:rPr lang="es-CO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appPackage</a:t>
            </a:r>
            <a:r>
              <a:rPr lang="es-CO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CO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appActivity</a:t>
            </a:r>
            <a:endParaRPr lang="es-CO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 términos muy básicos, </a:t>
            </a:r>
            <a:r>
              <a:rPr lang="es-CO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appPackage</a:t>
            </a:r>
            <a:r>
              <a:rPr lang="es-CO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es el nombre técnico de la aplicación proporcionada por sus desarrolladores. </a:t>
            </a:r>
          </a:p>
          <a:p>
            <a:r>
              <a:rPr lang="es-CO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 luego escriba el siguiente comando </a:t>
            </a:r>
            <a:r>
              <a:rPr lang="es-CO" b="1" dirty="0" err="1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dumpsys</a:t>
            </a:r>
            <a:r>
              <a:rPr lang="es-CO" b="1" dirty="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window</a:t>
            </a:r>
            <a:r>
              <a:rPr lang="es-CO" b="1" dirty="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b="1" dirty="0" err="1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es-CO" b="1" dirty="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| grep -E '</a:t>
            </a:r>
            <a:r>
              <a:rPr lang="es-CO" b="1" dirty="0" err="1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mCurrentFocus</a:t>
            </a:r>
            <a:r>
              <a:rPr lang="es-CO" b="1" dirty="0">
                <a:solidFill>
                  <a:srgbClr val="333333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s-CO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  <a:p>
            <a:endParaRPr lang="es-ES" dirty="0"/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01BCDB3-13D2-4B3C-B1ED-2F1AA07F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1" y="3141247"/>
            <a:ext cx="7689257" cy="742999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baja">
            <a:extLst>
              <a:ext uri="{FF2B5EF4-FFF2-40B4-BE49-F238E27FC236}">
                <a16:creationId xmlns:a16="http://schemas.microsoft.com/office/drawing/2014/main" id="{44CD7479-79D5-4189-85DA-DB90738D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876" y="4098371"/>
            <a:ext cx="6378232" cy="1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CONFIGURACION APPIUM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 bwMode="auto">
          <a:xfrm>
            <a:off x="561330" y="1261012"/>
            <a:ext cx="8230978" cy="38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25400" indent="0" eaLnBrk="0" fontAlgn="base" hangingPunct="0">
              <a:lnSpc>
                <a:spcPct val="107000"/>
              </a:lnSpc>
              <a:spcBef>
                <a:spcPct val="50000"/>
              </a:spcBef>
              <a:spcAft>
                <a:spcPts val="800"/>
              </a:spcAft>
              <a:buClr>
                <a:schemeClr val="accent2"/>
              </a:buClr>
              <a:buSzPct val="125000"/>
              <a:buFont typeface="Webdings" panose="05030102010509060703" pitchFamily="18" charset="2"/>
              <a:buNone/>
              <a:defRPr sz="1600">
                <a:latin typeface="Calibri" panose="020F0502020204030204" pitchFamily="34" charset="0"/>
                <a:cs typeface="Times New Roman" panose="02020603050405020304" pitchFamily="18" charset="0"/>
              </a:defRPr>
            </a:lvl1pPr>
            <a:lvl2pPr marL="769938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w"/>
              <a:defRPr sz="16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w"/>
              <a:defRPr sz="1600" i="1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anose="05000000000000000000" pitchFamily="2" charset="2"/>
              <a:buChar char="¬"/>
              <a:defRPr sz="1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80000"/>
              <a:buFont typeface="Wingdings" pitchFamily="2" charset="2"/>
              <a:buChar char="¬"/>
              <a:defRPr sz="1000"/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completa nuestro primer método para identificar el nombre de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appPackage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appActivity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Sin embargo, hay un punto importante que debes tener en cuenta. Para algunas aplicaciones, el nombre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appActivity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mostraría como un nombre relativo en el símbolo del sistema, es decir, no comenzaría con com. En tales casos, necesitaría agregar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 al principio por su cuenta.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considere alguna aplicación que muestre </a:t>
            </a:r>
            <a:r>
              <a:rPr lang="es-CO" sz="1800" b="1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com.myapp</a:t>
            </a:r>
            <a:r>
              <a:rPr lang="es-CO" sz="1800" b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/.</a:t>
            </a:r>
            <a:r>
              <a:rPr lang="es-CO" sz="1800" b="1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en el símbolo del sistema cuando ejecute los comandos anteriores. En este caso, notará que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appActivity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comienza con un punto (que es un nombre relativo). Por lo tanto, deberá agregar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al principio. Después de agregar el nombre completo de </a:t>
            </a:r>
            <a:r>
              <a:rPr lang="es-CO" sz="180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appActivity</a:t>
            </a:r>
            <a:r>
              <a:rPr lang="es-CO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usará sería: </a:t>
            </a:r>
            <a:r>
              <a:rPr lang="es-CO" sz="1800" b="1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com.myapp.mainActivity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  <a:p>
            <a:endParaRPr lang="es-ES" dirty="0"/>
          </a:p>
        </p:txBody>
      </p: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10EA1B362D5C4795E0E2C284C6E6F0" ma:contentTypeVersion="4" ma:contentTypeDescription="Crear nuevo documento." ma:contentTypeScope="" ma:versionID="7ccb3775d38fb077645c6701474ba3f9">
  <xsd:schema xmlns:xsd="http://www.w3.org/2001/XMLSchema" xmlns:xs="http://www.w3.org/2001/XMLSchema" xmlns:p="http://schemas.microsoft.com/office/2006/metadata/properties" xmlns:ns2="be71f8ac-1a17-470a-a39f-4567d6350f1e" xmlns:ns3="81aeb916-c0d8-4de5-a54b-8365379ae101" targetNamespace="http://schemas.microsoft.com/office/2006/metadata/properties" ma:root="true" ma:fieldsID="67c04b99517176ea7f68f9d7c670dcdc" ns2:_="" ns3:_="">
    <xsd:import namespace="be71f8ac-1a17-470a-a39f-4567d6350f1e"/>
    <xsd:import namespace="81aeb916-c0d8-4de5-a54b-8365379ae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1f8ac-1a17-470a-a39f-4567d6350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eb916-c0d8-4de5-a54b-8365379ae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33DD2BAE-3A50-4BB5-9516-3C2FD527F09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BA705D6-9FB4-4F2A-ACD3-6085FAA72C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E09B5E8-E69D-4992-A5C3-51BAA7A6467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A106FE8-45BB-4EE5-93F8-B8C048CEF78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CE117ED-933E-4036-83F9-2D84D19AB26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1D1309D-9B8F-4FAC-933C-C66D2E637B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1f8ac-1a17-470a-a39f-4567d6350f1e"/>
    <ds:schemaRef ds:uri="81aeb916-c0d8-4de5-a54b-8365379ae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52548F4C-10B2-4CF2-9AF6-DF3C56FFA7C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2392E9E-FCF4-4479-9BF5-D99941DEEA0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42F834C-D124-4AE8-B6C9-B2E8DFECB89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695FC97-CFB8-4307-9EBB-A5E3CF3BBE8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20347D7-1C89-44D0-88B2-D1887F6CE4B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7E17A67-A7AD-4475-8FC1-41E8925553E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720DA1F-34D1-4681-BA7D-07128A9B8D7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03A5AAF-348D-43BA-BE97-60A2F857521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EAE06E5-CEAF-4255-977D-68AF45BD450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671AC44-ACAA-4012-A8C4-A60F4B07152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A38EB75-D6D2-4DCB-BFF2-3AF44C8795B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DD71E6A-DAC3-441C-9906-F59DAD7DCA7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5EC981D-166B-4530-8E62-0033443E5ECC}">
  <ds:schemaRefs>
    <ds:schemaRef ds:uri="81aeb916-c0d8-4de5-a54b-8365379ae101"/>
    <ds:schemaRef ds:uri="http://www.w3.org/XML/1998/namespace"/>
    <ds:schemaRef ds:uri="be71f8ac-1a17-470a-a39f-4567d6350f1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C6C2A306-FB67-4D66-B5B5-3CAA18C4498B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E80F11E7-62FC-4985-878F-E0F84E4FBA5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AA1B611-E2B6-4A19-8272-CF035CE7F98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D4CFBAA-B25B-4AFA-A3E9-947A8C0B415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199940D-16FB-4104-9686-8AB345FC25F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32290</TotalTime>
  <Words>521</Words>
  <Application>Microsoft Office PowerPoint</Application>
  <PresentationFormat>Presentación en pantalla (16:10)</PresentationFormat>
  <Paragraphs>50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Avenir Light</vt:lpstr>
      <vt:lpstr>Calibri</vt:lpstr>
      <vt:lpstr>Calibri Light</vt:lpstr>
      <vt:lpstr>Source Sans Pro</vt:lpstr>
      <vt:lpstr>Webdings</vt:lpstr>
      <vt:lpstr>Office Theme</vt:lpstr>
      <vt:lpstr>Presentación de PowerPoint</vt:lpstr>
      <vt:lpstr>CONFIGURACION APPIUM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Camargo</dc:creator>
  <cp:lastModifiedBy>Carnage</cp:lastModifiedBy>
  <cp:revision>354</cp:revision>
  <dcterms:created xsi:type="dcterms:W3CDTF">2017-02-14T17:13:08Z</dcterms:created>
  <dcterms:modified xsi:type="dcterms:W3CDTF">2022-02-11T01:13:40Z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0x010100E510EA1B362D5C4795E0E2C284C6E6F0</vt:lpwstr>
  </property>
</Properties>
</file>