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25"/>
  </p:sldMasterIdLst>
  <p:sldIdLst>
    <p:sldId id="256" r:id="rId26"/>
    <p:sldId id="274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59" r:id="rId3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FDFDFD"/>
    <a:srgbClr val="529D26"/>
    <a:srgbClr val="E3051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41"/>
  </p:normalViewPr>
  <p:slideViewPr>
    <p:cSldViewPr snapToGrid="0" snapToObjects="1">
      <p:cViewPr varScale="1">
        <p:scale>
          <a:sx n="98" d="100"/>
          <a:sy n="98" d="100"/>
        </p:scale>
        <p:origin x="86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1.xml"/><Relationship Id="rId39" Type="http://schemas.openxmlformats.org/officeDocument/2006/relationships/viewProps" Target="viewProps.xml"/><Relationship Id="rId21" Type="http://schemas.openxmlformats.org/officeDocument/2006/relationships/customXml" Target="../customXml/item21.xml"/><Relationship Id="rId34" Type="http://schemas.openxmlformats.org/officeDocument/2006/relationships/slide" Target="slides/slide9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Master" Target="slideMasters/slideMaster1.xml"/><Relationship Id="rId33" Type="http://schemas.openxmlformats.org/officeDocument/2006/relationships/slide" Target="slides/slide8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08/02/2022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3336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08/02/2022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982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08/02/2022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100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08/02/2022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632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08/02/2022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75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08/02/2022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3736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08/02/2022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6389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08/02/2022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7116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08/02/2022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324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08/02/2022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844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08/02/2022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723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ABE93-2409-0348-9128-2EFFCB712533}" type="datetimeFigureOut">
              <a:rPr lang="es-ES_tradnl" smtClean="0"/>
              <a:t>08/02/2022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140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" y="0"/>
            <a:ext cx="9139126" cy="5715000"/>
          </a:xfrm>
          <a:prstGeom prst="rect">
            <a:avLst/>
          </a:prstGeom>
        </p:spPr>
      </p:pic>
      <p:grpSp>
        <p:nvGrpSpPr>
          <p:cNvPr id="10" name="Agrupar 9"/>
          <p:cNvGrpSpPr/>
          <p:nvPr/>
        </p:nvGrpSpPr>
        <p:grpSpPr>
          <a:xfrm>
            <a:off x="636180" y="3167464"/>
            <a:ext cx="5812466" cy="580077"/>
            <a:chOff x="636180" y="3144979"/>
            <a:chExt cx="5812466" cy="634894"/>
          </a:xfrm>
        </p:grpSpPr>
        <p:sp>
          <p:nvSpPr>
            <p:cNvPr id="8" name="Rectángulo 7"/>
            <p:cNvSpPr/>
            <p:nvPr/>
          </p:nvSpPr>
          <p:spPr>
            <a:xfrm>
              <a:off x="685799" y="3144979"/>
              <a:ext cx="5762847" cy="634893"/>
            </a:xfrm>
            <a:prstGeom prst="rect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636180" y="3144980"/>
              <a:ext cx="49619" cy="634893"/>
            </a:xfrm>
            <a:prstGeom prst="rect">
              <a:avLst/>
            </a:prstGeom>
            <a:solidFill>
              <a:srgbClr val="529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864344" y="3221319"/>
            <a:ext cx="5383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</a:rPr>
              <a:t>AUTOMATIZACIÓN</a:t>
            </a:r>
            <a:endParaRPr lang="es-ES_tradnl" sz="24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83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CREACION DE JAR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ABA52C8C-6230-4B02-AD54-07ED15382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292" y="961650"/>
            <a:ext cx="5117416" cy="423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85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CREACION DE JAR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F3E503-EE2B-4496-8C37-175859470A76}"/>
              </a:ext>
            </a:extLst>
          </p:cNvPr>
          <p:cNvSpPr txBox="1"/>
          <p:nvPr/>
        </p:nvSpPr>
        <p:spPr>
          <a:xfrm flipH="1">
            <a:off x="571731" y="1011837"/>
            <a:ext cx="2945192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Generamos y agregamos las carpetas con la data necesaria para la ejecución</a:t>
            </a:r>
          </a:p>
        </p:txBody>
      </p:sp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6CE1DFDD-7B09-4690-82DB-736E75D79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39" y="2208332"/>
            <a:ext cx="2619375" cy="20383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3B0B70C-5A2B-4C20-A45F-859C4B03EB23}"/>
              </a:ext>
            </a:extLst>
          </p:cNvPr>
          <p:cNvSpPr txBox="1"/>
          <p:nvPr/>
        </p:nvSpPr>
        <p:spPr>
          <a:xfrm flipH="1">
            <a:off x="4157784" y="864553"/>
            <a:ext cx="4704861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ejecutar el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jar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ingresamos a consola CMD y nos ubicamos en la ruta donde se almaceno el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jar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Ejecutar el comando java -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jar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y el nombre del archivo</a:t>
            </a:r>
            <a:r>
              <a:rPr lang="es-CO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Imagen 14" descr="Texto&#10;&#10;Descripción generada automáticamente">
            <a:extLst>
              <a:ext uri="{FF2B5EF4-FFF2-40B4-BE49-F238E27FC236}">
                <a16:creationId xmlns:a16="http://schemas.microsoft.com/office/drawing/2014/main" id="{036C3189-E65F-4DA1-9A16-F573650CA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977" y="2331121"/>
            <a:ext cx="5119361" cy="191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52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18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60571" y="3593888"/>
            <a:ext cx="3348549" cy="802790"/>
          </a:xfrm>
        </p:spPr>
        <p:txBody>
          <a:bodyPr wrap="square" anchor="t">
            <a:noAutofit/>
          </a:bodyPr>
          <a:lstStyle/>
          <a:p>
            <a:pPr algn="r">
              <a:lnSpc>
                <a:spcPts val="3000"/>
              </a:lnSpc>
            </a:pPr>
            <a:r>
              <a:rPr lang="es-ES" altLang="es-CO" sz="2400" b="1" dirty="0"/>
              <a:t>CREACION DE JAR</a:t>
            </a:r>
            <a:endParaRPr lang="es-ES_tradnl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44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CREACION DE JAR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F3E503-EE2B-4496-8C37-175859470A76}"/>
              </a:ext>
            </a:extLst>
          </p:cNvPr>
          <p:cNvSpPr txBox="1"/>
          <p:nvPr/>
        </p:nvSpPr>
        <p:spPr>
          <a:xfrm flipH="1">
            <a:off x="571734" y="1011837"/>
            <a:ext cx="7687846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clase nueva dentro del paquete donde se encuentra nuestra clase con los test de pruebas a Ejecutar </a:t>
            </a:r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98BA9D0A-8B1A-4813-9AE7-0B852BF7A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49" y="1969044"/>
            <a:ext cx="4783674" cy="2782842"/>
          </a:xfrm>
          <a:prstGeom prst="rect">
            <a:avLst/>
          </a:prstGeom>
        </p:spPr>
      </p:pic>
      <p:pic>
        <p:nvPicPr>
          <p:cNvPr id="13" name="Imagen 1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8EDF04F5-D413-4304-98BD-2418CD1B6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542" y="1526976"/>
            <a:ext cx="3360609" cy="36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6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CREACION DE JAR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F3E503-EE2B-4496-8C37-175859470A76}"/>
              </a:ext>
            </a:extLst>
          </p:cNvPr>
          <p:cNvSpPr txBox="1"/>
          <p:nvPr/>
        </p:nvSpPr>
        <p:spPr>
          <a:xfrm flipH="1">
            <a:off x="571733" y="1011837"/>
            <a:ext cx="7876697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Dentro de  clase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creada, Agregamos la siguiente línea de código “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JUnitCore.main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(“nombre del paquete y clase donde se encuentras los test case”)”</a:t>
            </a: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278A4303-8304-4684-AF49-6B005BEFE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088" y="1876546"/>
            <a:ext cx="5612130" cy="33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06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CREACION DE JAR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F3E503-EE2B-4496-8C37-175859470A76}"/>
              </a:ext>
            </a:extLst>
          </p:cNvPr>
          <p:cNvSpPr txBox="1"/>
          <p:nvPr/>
        </p:nvSpPr>
        <p:spPr>
          <a:xfrm flipH="1">
            <a:off x="571733" y="1011837"/>
            <a:ext cx="7876697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 creada la clase principal, procedemos a configurar el Run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Configurations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proyecto general</a:t>
            </a:r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1B3022ED-B1E0-4642-A0A1-04A2CA7D5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753" y="1756338"/>
            <a:ext cx="4919101" cy="353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47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CREACION DE JAR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A3E6AE0F-D69A-46DC-9465-BBCD7F9EC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84" y="1043940"/>
            <a:ext cx="2343785" cy="4236720"/>
          </a:xfrm>
          <a:prstGeom prst="rect">
            <a:avLst/>
          </a:prstGeom>
        </p:spPr>
      </p:pic>
      <p:pic>
        <p:nvPicPr>
          <p:cNvPr id="12" name="Imagen 11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C118934E-5FA5-4580-B94F-3EB30E7CC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303" y="1768035"/>
            <a:ext cx="4804410" cy="341376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4E348CE8-D5C1-4622-9B43-C21646AAD72C}"/>
              </a:ext>
            </a:extLst>
          </p:cNvPr>
          <p:cNvSpPr txBox="1"/>
          <p:nvPr/>
        </p:nvSpPr>
        <p:spPr>
          <a:xfrm flipH="1">
            <a:off x="4571999" y="1011838"/>
            <a:ext cx="387643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Ingresamos cualquier nombre</a:t>
            </a:r>
          </a:p>
        </p:txBody>
      </p:sp>
    </p:spTree>
    <p:extLst>
      <p:ext uri="{BB962C8B-B14F-4D97-AF65-F5344CB8AC3E}">
        <p14:creationId xmlns:p14="http://schemas.microsoft.com/office/powerpoint/2010/main" val="492409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CREACION DE JAR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F3E503-EE2B-4496-8C37-175859470A76}"/>
              </a:ext>
            </a:extLst>
          </p:cNvPr>
          <p:cNvSpPr txBox="1"/>
          <p:nvPr/>
        </p:nvSpPr>
        <p:spPr>
          <a:xfrm flipH="1">
            <a:off x="571733" y="1011837"/>
            <a:ext cx="7876697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Seleccionamos la clase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creada con anterioridad</a:t>
            </a:r>
          </a:p>
        </p:txBody>
      </p:sp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87C8086B-A298-4027-8F5C-BC84CE526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458" y="1387389"/>
            <a:ext cx="5612130" cy="401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6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CREACION DE JAR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B1506ED3-B2F8-4B7F-994F-9F24511DB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841802"/>
            <a:ext cx="3177267" cy="2692242"/>
          </a:xfrm>
          <a:prstGeom prst="rect">
            <a:avLst/>
          </a:prstGeom>
        </p:spPr>
      </p:pic>
      <p:pic>
        <p:nvPicPr>
          <p:cNvPr id="10" name="Imagen 9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5A399DA-F50E-43C4-9503-8CF120A98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425" y="1387390"/>
            <a:ext cx="5055794" cy="360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59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CREACION DE JAR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F3E503-EE2B-4496-8C37-175859470A76}"/>
              </a:ext>
            </a:extLst>
          </p:cNvPr>
          <p:cNvSpPr txBox="1"/>
          <p:nvPr/>
        </p:nvSpPr>
        <p:spPr>
          <a:xfrm flipH="1">
            <a:off x="571733" y="1011837"/>
            <a:ext cx="7876697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Exportamos el proyecto</a:t>
            </a:r>
          </a:p>
        </p:txBody>
      </p:sp>
      <p:pic>
        <p:nvPicPr>
          <p:cNvPr id="12" name="Imagen 11" descr="Captura de pantalla de un videojuego&#10;&#10;Descripción generada automáticamente">
            <a:extLst>
              <a:ext uri="{FF2B5EF4-FFF2-40B4-BE49-F238E27FC236}">
                <a16:creationId xmlns:a16="http://schemas.microsoft.com/office/drawing/2014/main" id="{E63B2DB4-1AD0-4195-B455-E3093CCB2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2" y="1387389"/>
            <a:ext cx="2687955" cy="4046220"/>
          </a:xfrm>
          <a:prstGeom prst="rect">
            <a:avLst/>
          </a:prstGeom>
        </p:spPr>
      </p:pic>
      <p:pic>
        <p:nvPicPr>
          <p:cNvPr id="13" name="Imagen 1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5F8BEA7A-56B1-4FA9-92BB-D88D28C2A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246" y="1580857"/>
            <a:ext cx="4388194" cy="348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5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510EA1B362D5C4795E0E2C284C6E6F0" ma:contentTypeVersion="4" ma:contentTypeDescription="Crear nuevo documento." ma:contentTypeScope="" ma:versionID="7ccb3775d38fb077645c6701474ba3f9">
  <xsd:schema xmlns:xsd="http://www.w3.org/2001/XMLSchema" xmlns:xs="http://www.w3.org/2001/XMLSchema" xmlns:p="http://schemas.microsoft.com/office/2006/metadata/properties" xmlns:ns2="be71f8ac-1a17-470a-a39f-4567d6350f1e" xmlns:ns3="81aeb916-c0d8-4de5-a54b-8365379ae101" targetNamespace="http://schemas.microsoft.com/office/2006/metadata/properties" ma:root="true" ma:fieldsID="67c04b99517176ea7f68f9d7c670dcdc" ns2:_="" ns3:_="">
    <xsd:import namespace="be71f8ac-1a17-470a-a39f-4567d6350f1e"/>
    <xsd:import namespace="81aeb916-c0d8-4de5-a54b-8365379ae1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71f8ac-1a17-470a-a39f-4567d6350f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aeb916-c0d8-4de5-a54b-8365379ae10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52548F4C-10B2-4CF2-9AF6-DF3C56FFA7C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EAE06E5-CEAF-4255-977D-68AF45BD450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BA705D6-9FB4-4F2A-ACD3-6085FAA72C0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E09B5E8-E69D-4992-A5C3-51BAA7A6467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5EC981D-166B-4530-8E62-0033443E5ECC}">
  <ds:schemaRefs>
    <ds:schemaRef ds:uri="81aeb916-c0d8-4de5-a54b-8365379ae101"/>
    <ds:schemaRef ds:uri="http://www.w3.org/XML/1998/namespace"/>
    <ds:schemaRef ds:uri="be71f8ac-1a17-470a-a39f-4567d6350f1e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14.xml><?xml version="1.0" encoding="utf-8"?>
<ds:datastoreItem xmlns:ds="http://schemas.openxmlformats.org/officeDocument/2006/customXml" ds:itemID="{D695FC97-CFB8-4307-9EBB-A5E3CF3BBE8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7E17A67-A7AD-4475-8FC1-41E8925553E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DD71E6A-DAC3-441C-9906-F59DAD7DCA7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A38EB75-D6D2-4DCB-BFF2-3AF44C8795B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3DD2BAE-3A50-4BB5-9516-3C2FD527F09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80F11E7-62FC-4985-878F-E0F84E4FBA5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AA1B611-E2B6-4A19-8272-CF035CE7F98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42F834C-D124-4AE8-B6C9-B2E8DFECB89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CE117ED-933E-4036-83F9-2D84D19AB26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A671AC44-ACAA-4012-A8C4-A60F4B07152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D4CFBAA-B25B-4AFA-A3E9-947A8C0B4150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720DA1F-34D1-4681-BA7D-07128A9B8D7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A106FE8-45BB-4EE5-93F8-B8C048CEF78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20347D7-1C89-44D0-88B2-D1887F6CE4B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2392E9E-FCF4-4479-9BF5-D99941DEEA0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6C2A306-FB67-4D66-B5B5-3CAA18C4498B}">
  <ds:schemaRefs>
    <ds:schemaRef ds:uri="http://schemas.microsoft.com/sharepoint/v3/contenttype/forms"/>
  </ds:schemaRefs>
</ds:datastoreItem>
</file>

<file path=customXml/itemProps7.xml><?xml version="1.0" encoding="utf-8"?>
<ds:datastoreItem xmlns:ds="http://schemas.openxmlformats.org/officeDocument/2006/customXml" ds:itemID="{D199940D-16FB-4104-9686-8AB345FC25F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1D1309D-9B8F-4FAC-933C-C66D2E637B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71f8ac-1a17-470a-a39f-4567d6350f1e"/>
    <ds:schemaRef ds:uri="81aeb916-c0d8-4de5-a54b-8365379ae1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9.xml><?xml version="1.0" encoding="utf-8"?>
<ds:datastoreItem xmlns:ds="http://schemas.openxmlformats.org/officeDocument/2006/customXml" ds:itemID="{803A5AAF-348D-43BA-BE97-60A2F857521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35429</TotalTime>
  <Words>148</Words>
  <Application>Microsoft Office PowerPoint</Application>
  <PresentationFormat>Presentación en pantalla (16:10)</PresentationFormat>
  <Paragraphs>19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Avenir Light</vt:lpstr>
      <vt:lpstr>Calibri</vt:lpstr>
      <vt:lpstr>Calibri Light</vt:lpstr>
      <vt:lpstr>Office Theme</vt:lpstr>
      <vt:lpstr>Presentación de PowerPoint</vt:lpstr>
      <vt:lpstr>CREACION DE JAR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Angela Camargo</dc:creator>
  <cp:lastModifiedBy>Soporte Office 22</cp:lastModifiedBy>
  <cp:revision>357</cp:revision>
  <dcterms:created xsi:type="dcterms:W3CDTF">2017-02-14T17:13:08Z</dcterms:created>
  <dcterms:modified xsi:type="dcterms:W3CDTF">2022-02-09T00:43:35Z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0x010100E510EA1B362D5C4795E0E2C284C6E6F0</vt:lpwstr>
  </property>
</Properties>
</file>