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25"/>
  </p:sldMasterIdLst>
  <p:sldIdLst>
    <p:sldId id="256" r:id="rId26"/>
    <p:sldId id="274" r:id="rId27"/>
    <p:sldId id="284" r:id="rId28"/>
    <p:sldId id="288" r:id="rId29"/>
    <p:sldId id="286" r:id="rId30"/>
    <p:sldId id="289" r:id="rId31"/>
    <p:sldId id="285" r:id="rId32"/>
    <p:sldId id="287" r:id="rId33"/>
    <p:sldId id="259" r:id="rId3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DFDFD"/>
    <a:srgbClr val="529D26"/>
    <a:srgbClr val="E305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41"/>
  </p:normalViewPr>
  <p:slideViewPr>
    <p:cSldViewPr snapToGrid="0" snapToObjects="1">
      <p:cViewPr varScale="1">
        <p:scale>
          <a:sx n="102" d="100"/>
          <a:sy n="102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21" Type="http://schemas.openxmlformats.org/officeDocument/2006/relationships/customXml" Target="../customXml/item21.xml"/><Relationship Id="rId34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24/01/2022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336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24/01/2022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982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24/01/2022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00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24/01/2022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63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24/01/2022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75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24/01/2022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736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24/01/2022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38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24/01/2022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116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24/01/2022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324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24/01/2022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84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BE93-2409-0348-9128-2EFFCB712533}" type="datetimeFigureOut">
              <a:rPr lang="es-ES_tradnl" smtClean="0"/>
              <a:t>24/01/2022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72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BE93-2409-0348-9128-2EFFCB712533}" type="datetimeFigureOut">
              <a:rPr lang="es-ES_tradnl" smtClean="0"/>
              <a:t>24/01/2022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41C6-DDBC-8C48-8465-DC4627CD1B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6140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" y="0"/>
            <a:ext cx="9139126" cy="5715000"/>
          </a:xfrm>
          <a:prstGeom prst="rect">
            <a:avLst/>
          </a:prstGeom>
        </p:spPr>
      </p:pic>
      <p:grpSp>
        <p:nvGrpSpPr>
          <p:cNvPr id="10" name="Agrupar 9"/>
          <p:cNvGrpSpPr/>
          <p:nvPr/>
        </p:nvGrpSpPr>
        <p:grpSpPr>
          <a:xfrm>
            <a:off x="636180" y="3167464"/>
            <a:ext cx="5812466" cy="580077"/>
            <a:chOff x="636180" y="3144979"/>
            <a:chExt cx="5812466" cy="634894"/>
          </a:xfrm>
        </p:grpSpPr>
        <p:sp>
          <p:nvSpPr>
            <p:cNvPr id="8" name="Rectángulo 7"/>
            <p:cNvSpPr/>
            <p:nvPr/>
          </p:nvSpPr>
          <p:spPr>
            <a:xfrm>
              <a:off x="685799" y="3144979"/>
              <a:ext cx="5762847" cy="634893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36180" y="3144980"/>
              <a:ext cx="49619" cy="634893"/>
            </a:xfrm>
            <a:prstGeom prst="rect">
              <a:avLst/>
            </a:prstGeom>
            <a:solidFill>
              <a:srgbClr val="529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864344" y="3221319"/>
            <a:ext cx="538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</a:rPr>
              <a:t>AUTOMATIZACIÓN</a:t>
            </a:r>
            <a:endParaRPr lang="es-ES_tradnl" sz="24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8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60571" y="3593888"/>
            <a:ext cx="3348549" cy="802790"/>
          </a:xfrm>
        </p:spPr>
        <p:txBody>
          <a:bodyPr wrap="square" anchor="t">
            <a:noAutofit/>
          </a:bodyPr>
          <a:lstStyle/>
          <a:p>
            <a:pPr algn="r">
              <a:lnSpc>
                <a:spcPts val="3000"/>
              </a:lnSpc>
            </a:pPr>
            <a:r>
              <a:rPr lang="es-ES" altLang="es-CO" sz="2400" b="1"/>
              <a:t>SCREENSHOT</a:t>
            </a:r>
            <a:endParaRPr lang="es-ES_tradn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4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SCREENSHOT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4" y="1011837"/>
            <a:ext cx="768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>
                <a:latin typeface="Consolas" panose="020B0609020204030204" pitchFamily="49" charset="0"/>
              </a:rPr>
              <a:t>Crear carpeta de salida, donde se almacenara el caso de prueba con las evidencias de ejecución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C0BF92-AEC0-4783-9C83-C30F0082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72287"/>
            <a:ext cx="4224377" cy="25296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64E7D2-7316-4408-A681-D594B4837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782" y="1753849"/>
            <a:ext cx="3624963" cy="34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6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SCREENSHOT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4" y="1011837"/>
            <a:ext cx="76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/>
              <a:t>Agregamos a file </a:t>
            </a:r>
            <a:r>
              <a:rPr lang="es-CO" sz="1800" dirty="0" err="1"/>
              <a:t>properties</a:t>
            </a:r>
            <a:r>
              <a:rPr lang="es-CO" sz="1800" dirty="0"/>
              <a:t> la ubicación de la carpeta output creada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83EC1E-3F19-407E-8E00-514275A4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2200275"/>
            <a:ext cx="5553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8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SCREENSHOT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4" y="803511"/>
            <a:ext cx="7687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Se crearan dos métodos dentro de la clase base </a:t>
            </a:r>
          </a:p>
          <a:p>
            <a:pPr marL="342900" indent="-342900">
              <a:buAutoNum type="arabicPeriod"/>
            </a:pPr>
            <a:r>
              <a:rPr lang="es-CO" sz="1600" dirty="0"/>
              <a:t>Capturar la fecha del sistema</a:t>
            </a:r>
          </a:p>
          <a:p>
            <a:pPr marL="342900" indent="-342900">
              <a:buAutoNum type="arabicPeriod"/>
            </a:pPr>
            <a:r>
              <a:rPr lang="es-CO" sz="1600" dirty="0"/>
              <a:t>Captura de hora del </a:t>
            </a:r>
            <a:r>
              <a:rPr lang="es-CO" sz="1600" dirty="0" err="1"/>
              <a:t>sitema</a:t>
            </a:r>
            <a:endParaRPr lang="es-CO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C28591-7CBE-4FB0-93BD-86D3D9B34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13" y="1711474"/>
            <a:ext cx="7042488" cy="36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9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SCREENSHOT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4" y="803511"/>
            <a:ext cx="7687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Se crearan dos métodos dentro de la clase base </a:t>
            </a:r>
          </a:p>
          <a:p>
            <a:pPr marL="342900" indent="-342900">
              <a:buAutoNum type="arabicPeriod"/>
            </a:pPr>
            <a:r>
              <a:rPr lang="es-CO" sz="1600" dirty="0"/>
              <a:t>Captura de </a:t>
            </a:r>
            <a:r>
              <a:rPr lang="es-CO" sz="1600" dirty="0" err="1"/>
              <a:t>sreenshot</a:t>
            </a:r>
            <a:endParaRPr lang="es-CO" sz="1600" dirty="0"/>
          </a:p>
          <a:p>
            <a:pPr marL="342900" indent="-342900">
              <a:buAutoNum type="arabicPeriod"/>
            </a:pPr>
            <a:r>
              <a:rPr lang="es-CO" sz="1600" dirty="0"/>
              <a:t>Crear carpeta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C977DC-B61B-4733-8E02-D2B3E1BF7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12" y="1634507"/>
            <a:ext cx="7292559" cy="38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5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SCREENSHOT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4" y="874341"/>
            <a:ext cx="768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/>
              <a:t>Agregar a cada método el llamado de captura de pantalla y la </a:t>
            </a:r>
            <a:r>
              <a:rPr lang="es-CO" sz="1800" dirty="0" err="1"/>
              <a:t>exception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A0442D-1199-4CF8-93FF-0D8DE98C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56" y="1289156"/>
            <a:ext cx="5908912" cy="420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 bwMode="auto">
          <a:xfrm>
            <a:off x="467544" y="6464"/>
            <a:ext cx="648072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" altLang="es-CO" sz="3200" b="1" dirty="0"/>
              <a:t>SCREENSHOT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67544" y="726544"/>
            <a:ext cx="806489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ángulo 10">
            <a:hlinkClick r:id="rId2" action="ppaction://hlinksldjump"/>
          </p:cNvPr>
          <p:cNvSpPr/>
          <p:nvPr/>
        </p:nvSpPr>
        <p:spPr>
          <a:xfrm>
            <a:off x="7992932" y="108680"/>
            <a:ext cx="1075764" cy="579810"/>
          </a:xfrm>
          <a:prstGeom prst="rect">
            <a:avLst/>
          </a:prstGeom>
          <a:ln>
            <a:solidFill>
              <a:srgbClr val="FBFBF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F3E503-EE2B-4496-8C37-175859470A76}"/>
              </a:ext>
            </a:extLst>
          </p:cNvPr>
          <p:cNvSpPr txBox="1"/>
          <p:nvPr/>
        </p:nvSpPr>
        <p:spPr>
          <a:xfrm flipH="1">
            <a:off x="571734" y="1011837"/>
            <a:ext cx="768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/>
              <a:t>En nuestra clas</a:t>
            </a:r>
            <a:r>
              <a:rPr lang="es-CO" dirty="0"/>
              <a:t>e principal se agregaran las siguientes líneas , la ruta de la carpeta creada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D928B3-C44F-4612-8583-3C3E81453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7" y="1666461"/>
            <a:ext cx="7585023" cy="35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9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00"/>
    </mc:Choice>
    <mc:Fallback>
      <p:transition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18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10EA1B362D5C4795E0E2C284C6E6F0" ma:contentTypeVersion="4" ma:contentTypeDescription="Crear nuevo documento." ma:contentTypeScope="" ma:versionID="7ccb3775d38fb077645c6701474ba3f9">
  <xsd:schema xmlns:xsd="http://www.w3.org/2001/XMLSchema" xmlns:xs="http://www.w3.org/2001/XMLSchema" xmlns:p="http://schemas.microsoft.com/office/2006/metadata/properties" xmlns:ns2="be71f8ac-1a17-470a-a39f-4567d6350f1e" xmlns:ns3="81aeb916-c0d8-4de5-a54b-8365379ae101" targetNamespace="http://schemas.microsoft.com/office/2006/metadata/properties" ma:root="true" ma:fieldsID="67c04b99517176ea7f68f9d7c670dcdc" ns2:_="" ns3:_="">
    <xsd:import namespace="be71f8ac-1a17-470a-a39f-4567d6350f1e"/>
    <xsd:import namespace="81aeb916-c0d8-4de5-a54b-8365379ae1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71f8ac-1a17-470a-a39f-4567d6350f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aeb916-c0d8-4de5-a54b-8365379ae10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C6C2A306-FB67-4D66-B5B5-3CAA18C4498B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85EC981D-166B-4530-8E62-0033443E5ECC}">
  <ds:schemaRefs>
    <ds:schemaRef ds:uri="81aeb916-c0d8-4de5-a54b-8365379ae101"/>
    <ds:schemaRef ds:uri="http://www.w3.org/XML/1998/namespace"/>
    <ds:schemaRef ds:uri="be71f8ac-1a17-470a-a39f-4567d6350f1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11.xml><?xml version="1.0" encoding="utf-8"?>
<ds:datastoreItem xmlns:ds="http://schemas.openxmlformats.org/officeDocument/2006/customXml" ds:itemID="{D1D1309D-9B8F-4FAC-933C-C66D2E637B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71f8ac-1a17-470a-a39f-4567d6350f1e"/>
    <ds:schemaRef ds:uri="81aeb916-c0d8-4de5-a54b-8365379ae1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2.xml><?xml version="1.0" encoding="utf-8"?>
<ds:datastoreItem xmlns:ds="http://schemas.openxmlformats.org/officeDocument/2006/customXml" ds:itemID="{52548F4C-10B2-4CF2-9AF6-DF3C56FFA7C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CE117ED-933E-4036-83F9-2D84D19AB26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A38EB75-D6D2-4DCB-BFF2-3AF44C8795B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BA705D6-9FB4-4F2A-ACD3-6085FAA72C0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20347D7-1C89-44D0-88B2-D1887F6CE4B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AA1B611-E2B6-4A19-8272-CF035CE7F984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671AC44-ACAA-4012-A8C4-A60F4B07152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695FC97-CFB8-4307-9EBB-A5E3CF3BBE8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A106FE8-45BB-4EE5-93F8-B8C048CEF78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2392E9E-FCF4-4479-9BF5-D99941DEEA0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D4CFBAA-B25B-4AFA-A3E9-947A8C0B415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3DD2BAE-3A50-4BB5-9516-3C2FD527F09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E09B5E8-E69D-4992-A5C3-51BAA7A6467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03A5AAF-348D-43BA-BE97-60A2F857521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42F834C-D124-4AE8-B6C9-B2E8DFECB89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7E17A67-A7AD-4475-8FC1-41E8925553E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EAE06E5-CEAF-4255-977D-68AF45BD450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199940D-16FB-4104-9686-8AB345FC25F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720DA1F-34D1-4681-BA7D-07128A9B8D7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80F11E7-62FC-4985-878F-E0F84E4FBA5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DD71E6A-DAC3-441C-9906-F59DAD7DCA7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35413</TotalTime>
  <Words>98</Words>
  <Application>Microsoft Office PowerPoint</Application>
  <PresentationFormat>Presentación en pantalla (16:10)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Avenir Light</vt:lpstr>
      <vt:lpstr>Calibri</vt:lpstr>
      <vt:lpstr>Calibri Light</vt:lpstr>
      <vt:lpstr>Consolas</vt:lpstr>
      <vt:lpstr>Office Theme</vt:lpstr>
      <vt:lpstr>Presentación de PowerPoint</vt:lpstr>
      <vt:lpstr>SCREENSHOT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Angela Camargo</dc:creator>
  <cp:lastModifiedBy>Soporte Office 22</cp:lastModifiedBy>
  <cp:revision>356</cp:revision>
  <dcterms:created xsi:type="dcterms:W3CDTF">2017-02-14T17:13:08Z</dcterms:created>
  <dcterms:modified xsi:type="dcterms:W3CDTF">2022-01-24T23:06:34Z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0x010100E510EA1B362D5C4795E0E2C284C6E6F0</vt:lpwstr>
  </property>
</Properties>
</file>