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25"/>
  </p:sldMasterIdLst>
  <p:sldIdLst>
    <p:sldId id="256" r:id="rId26"/>
    <p:sldId id="274" r:id="rId27"/>
    <p:sldId id="263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5" r:id="rId36"/>
    <p:sldId id="282" r:id="rId37"/>
    <p:sldId id="283" r:id="rId38"/>
    <p:sldId id="284" r:id="rId39"/>
    <p:sldId id="286" r:id="rId40"/>
    <p:sldId id="287" r:id="rId41"/>
    <p:sldId id="259" r:id="rId4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DFDFD"/>
    <a:srgbClr val="529D26"/>
    <a:srgbClr val="E305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41"/>
  </p:normalViewPr>
  <p:slideViewPr>
    <p:cSldViewPr snapToGrid="0" snapToObjects="1">
      <p:cViewPr varScale="1">
        <p:scale>
          <a:sx n="102" d="100"/>
          <a:sy n="102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customXml" Target="../customXml/item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20/01/2022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336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20/01/2022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982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20/01/2022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100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20/01/2022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63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20/01/2022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75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20/01/2022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3736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20/01/2022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6389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20/01/2022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116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20/01/2022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324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20/01/2022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84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20/01/2022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723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ABE93-2409-0348-9128-2EFFCB712533}" type="datetimeFigureOut">
              <a:rPr lang="es-ES_tradnl" smtClean="0"/>
              <a:t>20/01/2022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140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" y="0"/>
            <a:ext cx="9139126" cy="5715000"/>
          </a:xfrm>
          <a:prstGeom prst="rect">
            <a:avLst/>
          </a:prstGeom>
        </p:spPr>
      </p:pic>
      <p:grpSp>
        <p:nvGrpSpPr>
          <p:cNvPr id="10" name="Agrupar 9"/>
          <p:cNvGrpSpPr/>
          <p:nvPr/>
        </p:nvGrpSpPr>
        <p:grpSpPr>
          <a:xfrm>
            <a:off x="636180" y="3167464"/>
            <a:ext cx="5812466" cy="580077"/>
            <a:chOff x="636180" y="3144979"/>
            <a:chExt cx="5812466" cy="634894"/>
          </a:xfrm>
        </p:grpSpPr>
        <p:sp>
          <p:nvSpPr>
            <p:cNvPr id="8" name="Rectángulo 7"/>
            <p:cNvSpPr/>
            <p:nvPr/>
          </p:nvSpPr>
          <p:spPr>
            <a:xfrm>
              <a:off x="685799" y="3144979"/>
              <a:ext cx="5762847" cy="634893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636180" y="3144980"/>
              <a:ext cx="49619" cy="634893"/>
            </a:xfrm>
            <a:prstGeom prst="rect">
              <a:avLst/>
            </a:prstGeom>
            <a:solidFill>
              <a:srgbClr val="529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864344" y="3221319"/>
            <a:ext cx="538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</a:rPr>
              <a:t>AUTOMATIZACIÓN</a:t>
            </a:r>
            <a:endParaRPr lang="es-ES_tradnl" sz="24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8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2927EC-AE2E-4476-8894-3C24C19AC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79" y="1871554"/>
            <a:ext cx="7652479" cy="2225841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CFCF78D1-B722-449F-AC00-2D3D9ECEEEDD}"/>
              </a:ext>
            </a:extLst>
          </p:cNvPr>
          <p:cNvSpPr txBox="1">
            <a:spLocks/>
          </p:cNvSpPr>
          <p:nvPr/>
        </p:nvSpPr>
        <p:spPr bwMode="auto">
          <a:xfrm>
            <a:off x="467544" y="-11501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CREAR UTILIDADES EXCEL</a:t>
            </a:r>
          </a:p>
        </p:txBody>
      </p:sp>
    </p:spTree>
    <p:extLst>
      <p:ext uri="{BB962C8B-B14F-4D97-AF65-F5344CB8AC3E}">
        <p14:creationId xmlns:p14="http://schemas.microsoft.com/office/powerpoint/2010/main" val="94311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AJUSTES ARCHIVO AJUSTES 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4" y="1011837"/>
            <a:ext cx="768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>
                <a:latin typeface="Consolas" panose="020B0609020204030204" pitchFamily="49" charset="0"/>
              </a:rPr>
              <a:t>AGREGAR LAS MOFICIANEWS NECESARIAS SEGÚN CASO DE PRUEBA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A265C5-1C58-4E9F-BC35-A92639E6B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46" y="1956216"/>
            <a:ext cx="4793704" cy="15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1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AJUSTES CLASE RUN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4" y="1011837"/>
            <a:ext cx="768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>
                <a:latin typeface="Consolas" panose="020B0609020204030204" pitchFamily="49" charset="0"/>
              </a:rPr>
              <a:t>Crear variable de tipo utilidades Excel y </a:t>
            </a:r>
            <a:r>
              <a:rPr lang="es-CO" sz="1800" dirty="0" err="1">
                <a:latin typeface="Consolas" panose="020B0609020204030204" pitchFamily="49" charset="0"/>
              </a:rPr>
              <a:t>properties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5393E0-9425-4103-8C43-2A84E1168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15" y="1666461"/>
            <a:ext cx="4596909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3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AJUSTES CLASE RUN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4" y="1011837"/>
            <a:ext cx="768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>
                <a:latin typeface="Consolas" panose="020B0609020204030204" pitchFamily="49" charset="0"/>
              </a:rPr>
              <a:t>En nuestro @Before instanciaremos las variables creadas y las </a:t>
            </a:r>
            <a:r>
              <a:rPr lang="es-CO" sz="1800" dirty="0" err="1">
                <a:latin typeface="Consolas" panose="020B0609020204030204" pitchFamily="49" charset="0"/>
              </a:rPr>
              <a:t>convetiremos</a:t>
            </a:r>
            <a:r>
              <a:rPr lang="es-CO" sz="1800" dirty="0">
                <a:latin typeface="Consolas" panose="020B0609020204030204" pitchFamily="49" charset="0"/>
              </a:rPr>
              <a:t> en objetos 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B5762B-F784-45B6-AFE6-18113190F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575" y="1753849"/>
            <a:ext cx="5468833" cy="370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AJUSTES CLASE RUN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4" y="1011837"/>
            <a:ext cx="768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>
                <a:latin typeface="Consolas" panose="020B0609020204030204" pitchFamily="49" charset="0"/>
              </a:rPr>
              <a:t>En nuestro @test enviaremos los parámetros de los objetos de Excel y de propiedades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4AAE0D-0389-4771-9620-DA6C7304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932" y="1738859"/>
            <a:ext cx="6138135" cy="37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6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AJUSTES CLASE INICIAL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6446A0-9012-4E20-8A5C-58914A5D2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40" y="917805"/>
            <a:ext cx="7941612" cy="445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AJUSTES CLASE INICIAL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D1940D-E692-41EF-8B5E-6FED7AAD7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5" y="1608934"/>
            <a:ext cx="8589365" cy="20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9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18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60571" y="3593888"/>
            <a:ext cx="3348549" cy="802790"/>
          </a:xfrm>
        </p:spPr>
        <p:txBody>
          <a:bodyPr wrap="square" anchor="t">
            <a:noAutofit/>
          </a:bodyPr>
          <a:lstStyle/>
          <a:p>
            <a:pPr algn="r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</a:rPr>
              <a:t>USO DE EXCEL</a:t>
            </a:r>
          </a:p>
        </p:txBody>
      </p:sp>
    </p:spTree>
    <p:extLst>
      <p:ext uri="{BB962C8B-B14F-4D97-AF65-F5344CB8AC3E}">
        <p14:creationId xmlns:p14="http://schemas.microsoft.com/office/powerpoint/2010/main" val="248544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DESCARGAR DEPENDENCIAS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6A11BD-B651-4AD8-9799-C3B71ACB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74" y="1723015"/>
            <a:ext cx="3987383" cy="22539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A9886E-C662-4A06-9B2C-D62190622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493" y="1049314"/>
            <a:ext cx="4341552" cy="380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2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DESCARGAR DEPENDENCIAS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517A78-8393-429D-BF60-9D4C038A7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31" y="1560393"/>
            <a:ext cx="4317169" cy="29725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056AA0-E65B-444F-AE07-DA6CEFFCE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27" y="2151094"/>
            <a:ext cx="3953499" cy="18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8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DESCARGAR DEPENDENCIAS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8B88EA-9EC2-4B4B-89F2-346E6B049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85679"/>
            <a:ext cx="8201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6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-11501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CREAR UTILIDADES EXCEL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39DCCA-8693-495F-82C6-7A556E632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13" y="1816631"/>
            <a:ext cx="3273243" cy="367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4" y="1011836"/>
            <a:ext cx="361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Crear un paquete de utilidades para </a:t>
            </a:r>
            <a:r>
              <a:rPr lang="es-ES" dirty="0" err="1"/>
              <a:t>excel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CC1CC3E-12C2-4AFD-8EE3-837DA02E8F65}"/>
              </a:ext>
            </a:extLst>
          </p:cNvPr>
          <p:cNvSpPr txBox="1"/>
          <p:nvPr/>
        </p:nvSpPr>
        <p:spPr>
          <a:xfrm flipH="1">
            <a:off x="4639456" y="1011836"/>
            <a:ext cx="377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Crear dos clases en utilidades para el manejo </a:t>
            </a:r>
            <a:r>
              <a:rPr lang="es-ES" dirty="0" err="1"/>
              <a:t>excel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B5CE2C5-20AE-4889-9325-DC9D49D4D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359" y="2498048"/>
            <a:ext cx="3374122" cy="169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4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4" y="1011837"/>
            <a:ext cx="768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 err="1">
                <a:latin typeface="Consolas" panose="020B0609020204030204" pitchFamily="49" charset="0"/>
              </a:rPr>
              <a:t>ReadExcelFile</a:t>
            </a:r>
            <a:r>
              <a:rPr lang="es-CO" dirty="0">
                <a:latin typeface="Consolas" panose="020B0609020204030204" pitchFamily="49" charset="0"/>
              </a:rPr>
              <a:t>: se crean dos métodos, leer el </a:t>
            </a:r>
            <a:r>
              <a:rPr lang="es-CO" dirty="0" err="1">
                <a:latin typeface="Consolas" panose="020B0609020204030204" pitchFamily="49" charset="0"/>
              </a:rPr>
              <a:t>archvivo</a:t>
            </a:r>
            <a:r>
              <a:rPr lang="es-CO" dirty="0">
                <a:latin typeface="Consolas" panose="020B0609020204030204" pitchFamily="49" charset="0"/>
              </a:rPr>
              <a:t> de </a:t>
            </a:r>
            <a:r>
              <a:rPr lang="es-CO" dirty="0" err="1">
                <a:latin typeface="Consolas" panose="020B0609020204030204" pitchFamily="49" charset="0"/>
              </a:rPr>
              <a:t>excel</a:t>
            </a:r>
            <a:r>
              <a:rPr lang="es-CO" dirty="0">
                <a:latin typeface="Consolas" panose="020B0609020204030204" pitchFamily="49" charset="0"/>
              </a:rPr>
              <a:t> y lectura de una celda especifica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9159E2-7539-4571-98D3-BEC787AB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932" y="1828800"/>
            <a:ext cx="5206332" cy="3656542"/>
          </a:xfrm>
          <a:prstGeom prst="rect">
            <a:avLst/>
          </a:prstGeom>
        </p:spPr>
      </p:pic>
      <p:sp>
        <p:nvSpPr>
          <p:cNvPr id="12" name="1 Título">
            <a:extLst>
              <a:ext uri="{FF2B5EF4-FFF2-40B4-BE49-F238E27FC236}">
                <a16:creationId xmlns:a16="http://schemas.microsoft.com/office/drawing/2014/main" id="{1EC9A90B-8E46-4A30-9373-411703122A36}"/>
              </a:ext>
            </a:extLst>
          </p:cNvPr>
          <p:cNvSpPr txBox="1">
            <a:spLocks/>
          </p:cNvSpPr>
          <p:nvPr/>
        </p:nvSpPr>
        <p:spPr bwMode="auto">
          <a:xfrm>
            <a:off x="467544" y="-11501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CREAR UTILIDADES EXCEL</a:t>
            </a:r>
          </a:p>
        </p:txBody>
      </p:sp>
    </p:spTree>
    <p:extLst>
      <p:ext uri="{BB962C8B-B14F-4D97-AF65-F5344CB8AC3E}">
        <p14:creationId xmlns:p14="http://schemas.microsoft.com/office/powerpoint/2010/main" val="327269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6ECFF8-49C3-4A01-B80A-E131F1EBE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41" y="1950337"/>
            <a:ext cx="8182516" cy="1943982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20DBE34F-68F9-48D3-B3F2-8DBB8EB0E2B1}"/>
              </a:ext>
            </a:extLst>
          </p:cNvPr>
          <p:cNvSpPr txBox="1">
            <a:spLocks/>
          </p:cNvSpPr>
          <p:nvPr/>
        </p:nvSpPr>
        <p:spPr bwMode="auto">
          <a:xfrm>
            <a:off x="467544" y="-11501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CREAR UTILIDADES EXCEL</a:t>
            </a:r>
          </a:p>
        </p:txBody>
      </p:sp>
    </p:spTree>
    <p:extLst>
      <p:ext uri="{BB962C8B-B14F-4D97-AF65-F5344CB8AC3E}">
        <p14:creationId xmlns:p14="http://schemas.microsoft.com/office/powerpoint/2010/main" val="782814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4" y="1011837"/>
            <a:ext cx="7687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 err="1">
                <a:latin typeface="Consolas" panose="020B0609020204030204" pitchFamily="49" charset="0"/>
              </a:rPr>
              <a:t>WriteExcelFile</a:t>
            </a:r>
            <a:r>
              <a:rPr lang="es-CO" dirty="0">
                <a:latin typeface="Consolas" panose="020B0609020204030204" pitchFamily="49" charset="0"/>
              </a:rPr>
              <a:t>: se crean dos métodos, escribir un arreglo de datos en el Excel y crear un valor en una celda especifica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EBE507-44CD-478D-A578-E495098AD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078" y="1935167"/>
            <a:ext cx="5718747" cy="337543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E64586AE-0794-40E2-ACD6-CB15928B0E89}"/>
              </a:ext>
            </a:extLst>
          </p:cNvPr>
          <p:cNvSpPr txBox="1">
            <a:spLocks/>
          </p:cNvSpPr>
          <p:nvPr/>
        </p:nvSpPr>
        <p:spPr bwMode="auto">
          <a:xfrm>
            <a:off x="467544" y="-11501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CREAR UTILIDADES EXCEL</a:t>
            </a:r>
          </a:p>
        </p:txBody>
      </p:sp>
    </p:spTree>
    <p:extLst>
      <p:ext uri="{BB962C8B-B14F-4D97-AF65-F5344CB8AC3E}">
        <p14:creationId xmlns:p14="http://schemas.microsoft.com/office/powerpoint/2010/main" val="213752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510EA1B362D5C4795E0E2C284C6E6F0" ma:contentTypeVersion="4" ma:contentTypeDescription="Crear nuevo documento." ma:contentTypeScope="" ma:versionID="7ccb3775d38fb077645c6701474ba3f9">
  <xsd:schema xmlns:xsd="http://www.w3.org/2001/XMLSchema" xmlns:xs="http://www.w3.org/2001/XMLSchema" xmlns:p="http://schemas.microsoft.com/office/2006/metadata/properties" xmlns:ns2="be71f8ac-1a17-470a-a39f-4567d6350f1e" xmlns:ns3="81aeb916-c0d8-4de5-a54b-8365379ae101" targetNamespace="http://schemas.microsoft.com/office/2006/metadata/properties" ma:root="true" ma:fieldsID="67c04b99517176ea7f68f9d7c670dcdc" ns2:_="" ns3:_="">
    <xsd:import namespace="be71f8ac-1a17-470a-a39f-4567d6350f1e"/>
    <xsd:import namespace="81aeb916-c0d8-4de5-a54b-8365379ae1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71f8ac-1a17-470a-a39f-4567d6350f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aeb916-c0d8-4de5-a54b-8365379ae1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47E17A67-A7AD-4475-8FC1-41E8925553E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1D1309D-9B8F-4FAC-933C-C66D2E637B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71f8ac-1a17-470a-a39f-4567d6350f1e"/>
    <ds:schemaRef ds:uri="81aeb916-c0d8-4de5-a54b-8365379ae1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1.xml><?xml version="1.0" encoding="utf-8"?>
<ds:datastoreItem xmlns:ds="http://schemas.openxmlformats.org/officeDocument/2006/customXml" ds:itemID="{D199940D-16FB-4104-9686-8AB345FC25F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695FC97-CFB8-4307-9EBB-A5E3CF3BBE8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3DD2BAE-3A50-4BB5-9516-3C2FD527F09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BA705D6-9FB4-4F2A-ACD3-6085FAA72C0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DD71E6A-DAC3-441C-9906-F59DAD7DCA7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42F834C-D124-4AE8-B6C9-B2E8DFECB89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2392E9E-FCF4-4479-9BF5-D99941DEEA0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E09B5E8-E69D-4992-A5C3-51BAA7A6467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2548F4C-10B2-4CF2-9AF6-DF3C56FFA7C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A106FE8-45BB-4EE5-93F8-B8C048CEF78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D4CFBAA-B25B-4AFA-A3E9-947A8C0B415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03A5AAF-348D-43BA-BE97-60A2F857521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20347D7-1C89-44D0-88B2-D1887F6CE4B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5EC981D-166B-4530-8E62-0033443E5ECC}">
  <ds:schemaRefs>
    <ds:schemaRef ds:uri="81aeb916-c0d8-4de5-a54b-8365379ae101"/>
    <ds:schemaRef ds:uri="http://www.w3.org/XML/1998/namespace"/>
    <ds:schemaRef ds:uri="be71f8ac-1a17-470a-a39f-4567d6350f1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4.xml><?xml version="1.0" encoding="utf-8"?>
<ds:datastoreItem xmlns:ds="http://schemas.openxmlformats.org/officeDocument/2006/customXml" ds:itemID="{A720DA1F-34D1-4681-BA7D-07128A9B8D7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671AC44-ACAA-4012-A8C4-A60F4B07152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CE117ED-933E-4036-83F9-2D84D19AB26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80F11E7-62FC-4985-878F-E0F84E4FBA5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EAE06E5-CEAF-4255-977D-68AF45BD450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6C2A306-FB67-4D66-B5B5-3CAA18C4498B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2AA1B611-E2B6-4A19-8272-CF035CE7F98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A38EB75-D6D2-4DCB-BFF2-3AF44C8795B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35133</TotalTime>
  <Words>144</Words>
  <Application>Microsoft Office PowerPoint</Application>
  <PresentationFormat>Presentación en pantalla (16:10)</PresentationFormat>
  <Paragraphs>24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Avenir Light</vt:lpstr>
      <vt:lpstr>Calibri</vt:lpstr>
      <vt:lpstr>Calibri Light</vt:lpstr>
      <vt:lpstr>Consolas</vt:lpstr>
      <vt:lpstr>Office Theme</vt:lpstr>
      <vt:lpstr>Presentación de PowerPoint</vt:lpstr>
      <vt:lpstr>USO DE EXCEL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Angela Camargo</dc:creator>
  <cp:lastModifiedBy>Soporte Office 22</cp:lastModifiedBy>
  <cp:revision>355</cp:revision>
  <dcterms:created xsi:type="dcterms:W3CDTF">2017-02-14T17:13:08Z</dcterms:created>
  <dcterms:modified xsi:type="dcterms:W3CDTF">2022-01-21T22:20:53Z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0x010100E510EA1B362D5C4795E0E2C284C6E6F0</vt:lpwstr>
  </property>
</Properties>
</file>