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81" r:id="rId2"/>
    <p:sldId id="28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3" r:id="rId28"/>
    <p:sldId id="280" r:id="rId29"/>
  </p:sldIdLst>
  <p:sldSz cx="10693400" cy="7556500"/>
  <p:notesSz cx="106934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0693400" cy="7556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147111" y="1404889"/>
            <a:ext cx="8399180" cy="474672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272515" y="1526413"/>
            <a:ext cx="8148371" cy="450367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4437761" y="1396851"/>
            <a:ext cx="1817878" cy="705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4544695" y="1396852"/>
            <a:ext cx="1604010" cy="60452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748" y="2304262"/>
            <a:ext cx="7953906" cy="2854678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832" b="0" kern="1200" cap="all" spc="-11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092" y="5158939"/>
            <a:ext cx="7955890" cy="55414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43" spc="88" baseline="0">
                <a:solidFill>
                  <a:schemeClr val="tx1"/>
                </a:solidFill>
              </a:defRPr>
            </a:lvl1pPr>
            <a:lvl2pPr marL="503789" indent="0" algn="ctr">
              <a:buNone/>
              <a:defRPr sz="1543"/>
            </a:lvl2pPr>
            <a:lvl3pPr marL="1007577" indent="0" algn="ctr">
              <a:buNone/>
              <a:defRPr sz="1543"/>
            </a:lvl3pPr>
            <a:lvl4pPr marL="1511366" indent="0" algn="ctr">
              <a:buNone/>
              <a:defRPr sz="1543"/>
            </a:lvl4pPr>
            <a:lvl5pPr marL="2015155" indent="0" algn="ctr">
              <a:buNone/>
              <a:defRPr sz="1543"/>
            </a:lvl5pPr>
            <a:lvl6pPr marL="2518943" indent="0" algn="ctr">
              <a:buNone/>
              <a:defRPr sz="1543"/>
            </a:lvl6pPr>
            <a:lvl7pPr marL="3022732" indent="0" algn="ctr">
              <a:buNone/>
              <a:defRPr sz="1543"/>
            </a:lvl7pPr>
            <a:lvl8pPr marL="3526521" indent="0" algn="ctr">
              <a:buNone/>
              <a:defRPr sz="1543"/>
            </a:lvl8pPr>
            <a:lvl9pPr marL="4030309" indent="0" algn="ctr">
              <a:buNone/>
              <a:defRPr sz="154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4598162" y="1462364"/>
            <a:ext cx="1497076" cy="503767"/>
          </a:xfrm>
        </p:spPr>
        <p:txBody>
          <a:bodyPr/>
          <a:lstStyle>
            <a:lvl1pPr algn="ctr">
              <a:defRPr sz="1212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292162" y="5741816"/>
            <a:ext cx="5179616" cy="251883"/>
          </a:xfrm>
        </p:spPr>
        <p:txBody>
          <a:bodyPr/>
          <a:lstStyle>
            <a:lvl1pPr algn="l">
              <a:defRPr sz="99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7548987" y="5742940"/>
            <a:ext cx="1852296" cy="25188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64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0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86383" y="839611"/>
            <a:ext cx="2071846" cy="57933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1" y="839611"/>
            <a:ext cx="7084378" cy="57933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5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4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0693400" cy="7556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147111" y="1404889"/>
            <a:ext cx="8399180" cy="474672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272515" y="1526413"/>
            <a:ext cx="8148371" cy="450367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4437761" y="1396851"/>
            <a:ext cx="1817878" cy="705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4544695" y="1396852"/>
            <a:ext cx="1604010" cy="60452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427" y="2307618"/>
            <a:ext cx="7955890" cy="2851319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832" kern="1200" cap="all" spc="-11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428" y="5158939"/>
            <a:ext cx="7955890" cy="554143"/>
          </a:xfrm>
        </p:spPr>
        <p:txBody>
          <a:bodyPr anchor="t">
            <a:normAutofit/>
          </a:bodyPr>
          <a:lstStyle>
            <a:lvl1pPr marL="0" indent="0" algn="ctr">
              <a:buNone/>
              <a:defRPr sz="1543">
                <a:solidFill>
                  <a:schemeClr val="tx1"/>
                </a:solidFill>
                <a:effectLst/>
              </a:defRPr>
            </a:lvl1pPr>
            <a:lvl2pPr marL="50378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98162" y="1460923"/>
            <a:ext cx="1497076" cy="503767"/>
          </a:xfrm>
        </p:spPr>
        <p:txBody>
          <a:bodyPr/>
          <a:lstStyle>
            <a:lvl1pPr algn="ctr">
              <a:defRPr lang="en-US" sz="1212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796027F-7875-4030-9381-8BD8C4F21935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1861" y="5741816"/>
            <a:ext cx="5180952" cy="25188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6867" y="5741816"/>
            <a:ext cx="1852632" cy="251883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39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472" y="2317327"/>
            <a:ext cx="4277360" cy="4332393"/>
          </a:xfrm>
        </p:spPr>
        <p:txBody>
          <a:bodyPr/>
          <a:lstStyle>
            <a:lvl1pPr>
              <a:defRPr sz="1983"/>
            </a:lvl1pPr>
            <a:lvl2pPr>
              <a:defRPr sz="1763"/>
            </a:lvl2pPr>
            <a:lvl3pPr>
              <a:defRPr sz="1543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0568" y="2317327"/>
            <a:ext cx="4277360" cy="4332393"/>
          </a:xfrm>
        </p:spPr>
        <p:txBody>
          <a:bodyPr/>
          <a:lstStyle>
            <a:lvl1pPr>
              <a:defRPr sz="1983"/>
            </a:lvl1pPr>
            <a:lvl2pPr>
              <a:defRPr sz="1763"/>
            </a:lvl2pPr>
            <a:lvl3pPr>
              <a:defRPr sz="1543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472" y="2285609"/>
            <a:ext cx="4277360" cy="7052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094" b="0">
                <a:solidFill>
                  <a:schemeClr val="tx2"/>
                </a:solidFill>
                <a:latin typeface="+mn-lt"/>
              </a:defRPr>
            </a:lvl1pPr>
            <a:lvl2pPr marL="503789" indent="0">
              <a:buNone/>
              <a:defRPr sz="209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5472" y="3036591"/>
            <a:ext cx="4277360" cy="3526367"/>
          </a:xfrm>
        </p:spPr>
        <p:txBody>
          <a:bodyPr/>
          <a:lstStyle>
            <a:lvl1pPr>
              <a:defRPr sz="1983"/>
            </a:lvl1pPr>
            <a:lvl2pPr>
              <a:defRPr sz="1763"/>
            </a:lvl2pPr>
            <a:lvl3pPr>
              <a:defRPr sz="1543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60568" y="2285609"/>
            <a:ext cx="4277360" cy="7052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094" b="0">
                <a:solidFill>
                  <a:schemeClr val="tx2"/>
                </a:solidFill>
              </a:defRPr>
            </a:lvl1pPr>
            <a:lvl2pPr marL="503789" indent="0">
              <a:buNone/>
              <a:defRPr sz="209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60568" y="3037344"/>
            <a:ext cx="4277360" cy="3526367"/>
          </a:xfrm>
        </p:spPr>
        <p:txBody>
          <a:bodyPr/>
          <a:lstStyle>
            <a:lvl1pPr>
              <a:defRPr sz="1983"/>
            </a:lvl1pPr>
            <a:lvl2pPr>
              <a:defRPr sz="1763"/>
            </a:lvl2pPr>
            <a:lvl3pPr>
              <a:defRPr sz="1543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0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9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2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15350" y="191432"/>
            <a:ext cx="7482707" cy="71736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11631" y="191432"/>
            <a:ext cx="2566416" cy="7173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718" y="669256"/>
            <a:ext cx="2131997" cy="1813560"/>
          </a:xfrm>
        </p:spPr>
        <p:txBody>
          <a:bodyPr anchor="b">
            <a:normAutofit/>
          </a:bodyPr>
          <a:lstStyle>
            <a:lvl1pPr algn="l" defTabSz="10075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45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331" y="999537"/>
            <a:ext cx="6348745" cy="5557426"/>
          </a:xfrm>
        </p:spPr>
        <p:txBody>
          <a:bodyPr/>
          <a:lstStyle>
            <a:lvl1pPr>
              <a:defRPr sz="1983"/>
            </a:lvl1pPr>
            <a:lvl2pPr>
              <a:defRPr sz="1763"/>
            </a:lvl2pPr>
            <a:lvl3pPr>
              <a:defRPr sz="1543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3718" y="2518833"/>
            <a:ext cx="2131997" cy="386221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82"/>
              </a:spcBef>
              <a:buNone/>
              <a:defRPr sz="1432">
                <a:solidFill>
                  <a:srgbClr val="FFFFFF"/>
                </a:solidFill>
              </a:defRPr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116121" y="6952780"/>
            <a:ext cx="1283208" cy="3022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031931" y="302260"/>
            <a:ext cx="2325815" cy="695198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371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911631" y="191432"/>
            <a:ext cx="2566416" cy="7173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718" y="664972"/>
            <a:ext cx="2133333" cy="1813560"/>
          </a:xfrm>
        </p:spPr>
        <p:txBody>
          <a:bodyPr anchor="b">
            <a:noAutofit/>
          </a:bodyPr>
          <a:lstStyle>
            <a:lvl1pPr algn="l">
              <a:defRPr sz="2645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0500" y="191432"/>
            <a:ext cx="7482707" cy="7173637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526"/>
            </a:lvl1pPr>
            <a:lvl2pPr marL="503789" indent="0">
              <a:buNone/>
              <a:defRPr sz="3085"/>
            </a:lvl2pPr>
            <a:lvl3pPr marL="1007577" indent="0">
              <a:buNone/>
              <a:defRPr sz="2645"/>
            </a:lvl3pPr>
            <a:lvl4pPr marL="1511366" indent="0">
              <a:buNone/>
              <a:defRPr sz="2204"/>
            </a:lvl4pPr>
            <a:lvl5pPr marL="2015155" indent="0">
              <a:buNone/>
              <a:defRPr sz="2204"/>
            </a:lvl5pPr>
            <a:lvl6pPr marL="2518943" indent="0">
              <a:buNone/>
              <a:defRPr sz="2204"/>
            </a:lvl6pPr>
            <a:lvl7pPr marL="3022732" indent="0">
              <a:buNone/>
              <a:defRPr sz="2204"/>
            </a:lvl7pPr>
            <a:lvl8pPr marL="3526521" indent="0">
              <a:buNone/>
              <a:defRPr sz="2204"/>
            </a:lvl8pPr>
            <a:lvl9pPr marL="4030309" indent="0">
              <a:buNone/>
              <a:defRPr sz="220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3718" y="2518833"/>
            <a:ext cx="2133333" cy="3858853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82"/>
              </a:spcBef>
              <a:buNone/>
              <a:defRPr sz="1432">
                <a:solidFill>
                  <a:srgbClr val="FFFFFF"/>
                </a:solidFill>
              </a:defRPr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509A250-FF31-4206-8172-F9D3106AACB1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1007577" rtl="0" eaLnBrk="1" latinLnBrk="0" hangingPunct="1">
              <a:defRPr lang="en-US" sz="992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18797" y="6951980"/>
            <a:ext cx="1283208" cy="3022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31931" y="302260"/>
            <a:ext cx="2325815" cy="695198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365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5848" y="191432"/>
            <a:ext cx="10281704" cy="7173637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472" y="708043"/>
            <a:ext cx="8982456" cy="1511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472" y="2317327"/>
            <a:ext cx="8982456" cy="4332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548" y="6951980"/>
            <a:ext cx="2406015" cy="3022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9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6926" y="6951980"/>
            <a:ext cx="4619549" cy="3022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9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9011" y="6951980"/>
            <a:ext cx="1283208" cy="3022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9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1007577" rtl="0" eaLnBrk="1" latinLnBrk="0" hangingPunct="1">
        <a:lnSpc>
          <a:spcPct val="90000"/>
        </a:lnSpc>
        <a:spcBef>
          <a:spcPct val="0"/>
        </a:spcBef>
        <a:buNone/>
        <a:defRPr lang="en-US" sz="4408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01515" indent="-201515" algn="l" defTabSz="1007577" rtl="0" eaLnBrk="1" latinLnBrk="0" hangingPunct="1">
        <a:lnSpc>
          <a:spcPct val="100000"/>
        </a:lnSpc>
        <a:spcBef>
          <a:spcPts val="992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89" indent="-201515" algn="l" defTabSz="1007577" rtl="0" eaLnBrk="1" latinLnBrk="0" hangingPunct="1">
        <a:lnSpc>
          <a:spcPct val="100000"/>
        </a:lnSpc>
        <a:spcBef>
          <a:spcPts val="551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63" kern="1200">
          <a:solidFill>
            <a:schemeClr val="tx1"/>
          </a:solidFill>
          <a:latin typeface="+mn-lt"/>
          <a:ea typeface="+mn-ea"/>
          <a:cs typeface="+mn-cs"/>
        </a:defRPr>
      </a:lvl2pPr>
      <a:lvl3pPr marL="806062" indent="-201515" algn="l" defTabSz="1007577" rtl="0" eaLnBrk="1" latinLnBrk="0" hangingPunct="1">
        <a:lnSpc>
          <a:spcPct val="100000"/>
        </a:lnSpc>
        <a:spcBef>
          <a:spcPts val="551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43" kern="1200">
          <a:solidFill>
            <a:schemeClr val="tx1"/>
          </a:solidFill>
          <a:latin typeface="+mn-lt"/>
          <a:ea typeface="+mn-ea"/>
          <a:cs typeface="+mn-cs"/>
        </a:defRPr>
      </a:lvl3pPr>
      <a:lvl4pPr marL="1108335" indent="-201515" algn="l" defTabSz="1007577" rtl="0" eaLnBrk="1" latinLnBrk="0" hangingPunct="1">
        <a:lnSpc>
          <a:spcPct val="100000"/>
        </a:lnSpc>
        <a:spcBef>
          <a:spcPts val="551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43" kern="1200">
          <a:solidFill>
            <a:schemeClr val="tx1"/>
          </a:solidFill>
          <a:latin typeface="+mn-lt"/>
          <a:ea typeface="+mn-ea"/>
          <a:cs typeface="+mn-cs"/>
        </a:defRPr>
      </a:lvl4pPr>
      <a:lvl5pPr marL="1410608" indent="-201515" algn="l" defTabSz="1007577" rtl="0" eaLnBrk="1" latinLnBrk="0" hangingPunct="1">
        <a:lnSpc>
          <a:spcPct val="100000"/>
        </a:lnSpc>
        <a:spcBef>
          <a:spcPts val="551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43" kern="1200">
          <a:solidFill>
            <a:schemeClr val="tx1"/>
          </a:solidFill>
          <a:latin typeface="+mn-lt"/>
          <a:ea typeface="+mn-ea"/>
          <a:cs typeface="+mn-cs"/>
        </a:defRPr>
      </a:lvl5pPr>
      <a:lvl6pPr marL="1763040" indent="-251894" algn="l" defTabSz="1007577" rtl="0" eaLnBrk="1" latinLnBrk="0" hangingPunct="1">
        <a:lnSpc>
          <a:spcPct val="100000"/>
        </a:lnSpc>
        <a:spcBef>
          <a:spcPts val="551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2093610" indent="-251894" algn="l" defTabSz="1007577" rtl="0" eaLnBrk="1" latinLnBrk="0" hangingPunct="1">
        <a:lnSpc>
          <a:spcPct val="100000"/>
        </a:lnSpc>
        <a:spcBef>
          <a:spcPts val="551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2424180" indent="-251894" algn="l" defTabSz="1007577" rtl="0" eaLnBrk="1" latinLnBrk="0" hangingPunct="1">
        <a:lnSpc>
          <a:spcPct val="100000"/>
        </a:lnSpc>
        <a:spcBef>
          <a:spcPts val="551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2754750" indent="-251894" algn="l" defTabSz="1007577" rtl="0" eaLnBrk="1" latinLnBrk="0" hangingPunct="1">
        <a:lnSpc>
          <a:spcPct val="100000"/>
        </a:lnSpc>
        <a:spcBef>
          <a:spcPts val="551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89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577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366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155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943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732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521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0309" algn="l" defTabSz="1007577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consultas.com/mente-y-emociones/test-de-psicologia/test-eres-un-lider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DD7E70-20A7-446B-9B1C-E79E99E12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227" y="2642076"/>
            <a:ext cx="9000277" cy="3313289"/>
          </a:xfrm>
        </p:spPr>
        <p:txBody>
          <a:bodyPr/>
          <a:lstStyle/>
          <a:p>
            <a:pPr marL="0" indent="0" algn="ctr">
              <a:buNone/>
            </a:pPr>
            <a:r>
              <a:rPr lang="es-ES" sz="7017" b="1" dirty="0">
                <a:solidFill>
                  <a:schemeClr val="accent2"/>
                </a:solidFill>
                <a:latin typeface="Agency FB" panose="020B0503020202020204" pitchFamily="34" charset="0"/>
              </a:rPr>
              <a:t>LIDERAZGO Y TRABAJO EN EQUIPO</a:t>
            </a:r>
          </a:p>
          <a:p>
            <a:pPr marL="0" indent="0" algn="ctr">
              <a:buNone/>
            </a:pP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FB8D96-0286-48A3-8B07-D7CBD0DA1241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5048" y="495847"/>
            <a:ext cx="4098939" cy="82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359FFBB-4DC0-4B26-9B26-FCD94690A167}"/>
              </a:ext>
            </a:extLst>
          </p:cNvPr>
          <p:cNvSpPr txBox="1">
            <a:spLocks/>
          </p:cNvSpPr>
          <p:nvPr/>
        </p:nvSpPr>
        <p:spPr>
          <a:xfrm>
            <a:off x="1090227" y="5955365"/>
            <a:ext cx="9000277" cy="659983"/>
          </a:xfrm>
          <a:prstGeom prst="rect">
            <a:avLst/>
          </a:prstGeom>
        </p:spPr>
        <p:txBody>
          <a:bodyPr vert="horz" lIns="80201" tIns="40100" rIns="80201" bIns="4010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1754" b="1" dirty="0">
                <a:solidFill>
                  <a:schemeClr val="accent2"/>
                </a:solidFill>
                <a:latin typeface="Agency FB" panose="020B0503020202020204" pitchFamily="34" charset="0"/>
              </a:rPr>
              <a:t>Prof. Liliana E. </a:t>
            </a:r>
            <a:r>
              <a:rPr lang="es-ES" sz="1754" b="1" dirty="0" err="1">
                <a:solidFill>
                  <a:schemeClr val="accent2"/>
                </a:solidFill>
                <a:latin typeface="Agency FB" panose="020B0503020202020204" pitchFamily="34" charset="0"/>
              </a:rPr>
              <a:t>Ninapayta</a:t>
            </a:r>
            <a:r>
              <a:rPr lang="es-ES" sz="1754" b="1" dirty="0">
                <a:solidFill>
                  <a:schemeClr val="accent2"/>
                </a:solidFill>
                <a:latin typeface="Agency FB" panose="020B0503020202020204" pitchFamily="34" charset="0"/>
              </a:rPr>
              <a:t> Durand</a:t>
            </a:r>
          </a:p>
          <a:p>
            <a:pPr marL="0" indent="0" algn="r">
              <a:buNone/>
            </a:pPr>
            <a:r>
              <a:rPr lang="es-ES" sz="1754" b="1" dirty="0">
                <a:solidFill>
                  <a:schemeClr val="accent2"/>
                </a:solidFill>
                <a:latin typeface="Agency FB" panose="020B0503020202020204" pitchFamily="34" charset="0"/>
              </a:rPr>
              <a:t>anali2929@Hotmail.com</a:t>
            </a:r>
            <a:endParaRPr lang="es-PE" sz="1754" b="1"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73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243469" y="609600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0"/>
                </a:moveTo>
                <a:lnTo>
                  <a:pt x="0" y="1143000"/>
                </a:lnTo>
                <a:lnTo>
                  <a:pt x="8229600" y="1142999"/>
                </a:lnTo>
                <a:lnTo>
                  <a:pt x="822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00007" y="1447799"/>
            <a:ext cx="5715000" cy="57912"/>
          </a:xfrm>
          <a:custGeom>
            <a:avLst/>
            <a:gdLst/>
            <a:ahLst/>
            <a:cxnLst/>
            <a:rect l="l" t="t" r="r" b="b"/>
            <a:pathLst>
              <a:path w="5715000" h="57912">
                <a:moveTo>
                  <a:pt x="0" y="0"/>
                </a:moveTo>
                <a:lnTo>
                  <a:pt x="0" y="57912"/>
                </a:lnTo>
                <a:lnTo>
                  <a:pt x="5715000" y="57912"/>
                </a:lnTo>
                <a:lnTo>
                  <a:pt x="5715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1535" y="2008963"/>
            <a:ext cx="228472" cy="431546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4403" y="2008963"/>
            <a:ext cx="7276771" cy="2184147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spc="-12" dirty="0">
                <a:solidFill>
                  <a:srgbClr val="0033CC"/>
                </a:solidFill>
                <a:latin typeface="Arial"/>
                <a:cs typeface="Arial"/>
              </a:rPr>
              <a:t>Motiva a sus miembros a incrementar el</a:t>
            </a:r>
            <a:endParaRPr sz="3200">
              <a:latin typeface="Arial"/>
              <a:cs typeface="Arial"/>
            </a:endParaRPr>
          </a:p>
          <a:p>
            <a:pPr marL="12740" marR="158468" indent="0">
              <a:lnSpc>
                <a:spcPts val="3450"/>
              </a:lnSpc>
              <a:spcBef>
                <a:spcPts val="13"/>
              </a:spcBef>
            </a:pPr>
            <a:r>
              <a:rPr sz="3200" spc="-10" dirty="0">
                <a:solidFill>
                  <a:srgbClr val="0033CC"/>
                </a:solidFill>
                <a:latin typeface="Arial"/>
                <a:cs typeface="Arial"/>
              </a:rPr>
              <a:t>nivel de atención y conciencia sobre la importancia y el valor que tienen los resultados deseados y los medios para lograrlos.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1535" y="4716333"/>
            <a:ext cx="228472" cy="431545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4403" y="4716333"/>
            <a:ext cx="7121542" cy="1307846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spc="-10" dirty="0">
                <a:solidFill>
                  <a:srgbClr val="0033CC"/>
                </a:solidFill>
                <a:latin typeface="Arial"/>
                <a:cs typeface="Arial"/>
              </a:rPr>
              <a:t>Provee a la organización de una Visión</a:t>
            </a:r>
            <a:endParaRPr sz="3200">
              <a:latin typeface="Arial"/>
              <a:cs typeface="Arial"/>
            </a:endParaRPr>
          </a:p>
          <a:p>
            <a:pPr marL="12740" marR="26064">
              <a:lnSpc>
                <a:spcPts val="3450"/>
              </a:lnSpc>
              <a:spcBef>
                <a:spcPts val="13"/>
              </a:spcBef>
            </a:pP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la</a:t>
            </a:r>
            <a:r>
              <a:rPr sz="3200" spc="-24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habilita</a:t>
            </a:r>
            <a:r>
              <a:rPr sz="3200" spc="-101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para</a:t>
            </a:r>
            <a:r>
              <a:rPr sz="3200" spc="-63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convertir</a:t>
            </a:r>
            <a:r>
              <a:rPr sz="3200" spc="-122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sus</a:t>
            </a:r>
            <a:r>
              <a:rPr sz="3200" spc="-49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ideales</a:t>
            </a:r>
            <a:r>
              <a:rPr sz="3200" spc="-101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en realidad.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02370" y="4716333"/>
            <a:ext cx="289394" cy="431545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43469" y="609600"/>
            <a:ext cx="8229600" cy="114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256531">
              <a:lnSpc>
                <a:spcPct val="95825"/>
              </a:lnSpc>
              <a:spcBef>
                <a:spcPts val="1004"/>
              </a:spcBef>
            </a:pPr>
            <a:r>
              <a:rPr sz="4400" b="1" i="1" dirty="0">
                <a:solidFill>
                  <a:srgbClr val="006500"/>
                </a:solidFill>
                <a:latin typeface="Arial"/>
                <a:cs typeface="Arial"/>
              </a:rPr>
              <a:t>Como líder de equipo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232039" y="623315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0"/>
                </a:moveTo>
                <a:lnTo>
                  <a:pt x="0" y="1143000"/>
                </a:ln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16721" y="1462277"/>
            <a:ext cx="6460236" cy="57912"/>
          </a:xfrm>
          <a:custGeom>
            <a:avLst/>
            <a:gdLst/>
            <a:ahLst/>
            <a:cxnLst/>
            <a:rect l="l" t="t" r="r" b="b"/>
            <a:pathLst>
              <a:path w="6460236" h="57912">
                <a:moveTo>
                  <a:pt x="0" y="0"/>
                </a:moveTo>
                <a:lnTo>
                  <a:pt x="0" y="57912"/>
                </a:lnTo>
                <a:lnTo>
                  <a:pt x="6460236" y="57911"/>
                </a:lnTo>
                <a:lnTo>
                  <a:pt x="646023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11535" y="1970468"/>
            <a:ext cx="2373289" cy="381254"/>
          </a:xfrm>
          <a:prstGeom prst="rect">
            <a:avLst/>
          </a:prstGeom>
        </p:spPr>
        <p:txBody>
          <a:bodyPr wrap="square" lIns="0" tIns="18827" rIns="0" bIns="0" rtlCol="0">
            <a:noAutofit/>
          </a:bodyPr>
          <a:lstStyle/>
          <a:p>
            <a:pPr marL="12700">
              <a:lnSpc>
                <a:spcPts val="2965"/>
              </a:lnSpc>
            </a:pPr>
            <a:r>
              <a:rPr sz="2800" b="1" u="heavy" dirty="0">
                <a:solidFill>
                  <a:srgbClr val="006500"/>
                </a:solidFill>
                <a:latin typeface="Arial"/>
                <a:cs typeface="Arial"/>
              </a:rPr>
              <a:t>Contribuye a: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1535" y="2718752"/>
            <a:ext cx="203327" cy="381253"/>
          </a:xfrm>
          <a:prstGeom prst="rect">
            <a:avLst/>
          </a:prstGeom>
        </p:spPr>
        <p:txBody>
          <a:bodyPr wrap="square" lIns="0" tIns="18827" rIns="0" bIns="0" rtlCol="0">
            <a:noAutofit/>
          </a:bodyPr>
          <a:lstStyle/>
          <a:p>
            <a:pPr marL="12700">
              <a:lnSpc>
                <a:spcPts val="2965"/>
              </a:lnSpc>
            </a:pPr>
            <a:r>
              <a:rPr sz="2800" dirty="0">
                <a:solidFill>
                  <a:srgbClr val="0033CC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4400" y="2718752"/>
            <a:ext cx="7068497" cy="381254"/>
          </a:xfrm>
          <a:prstGeom prst="rect">
            <a:avLst/>
          </a:prstGeom>
        </p:spPr>
        <p:txBody>
          <a:bodyPr wrap="square" lIns="0" tIns="18827" rIns="0" bIns="0" rtlCol="0">
            <a:noAutofit/>
          </a:bodyPr>
          <a:lstStyle/>
          <a:p>
            <a:pPr marL="12700">
              <a:lnSpc>
                <a:spcPts val="2965"/>
              </a:lnSpc>
            </a:pPr>
            <a:r>
              <a:rPr sz="2800" spc="0" dirty="0">
                <a:solidFill>
                  <a:srgbClr val="0033CC"/>
                </a:solidFill>
                <a:latin typeface="Arial"/>
                <a:cs typeface="Arial"/>
              </a:rPr>
              <a:t>Ver y apreciar el cambio como algo positivo.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1535" y="3572196"/>
            <a:ext cx="203327" cy="381253"/>
          </a:xfrm>
          <a:prstGeom prst="rect">
            <a:avLst/>
          </a:prstGeom>
        </p:spPr>
        <p:txBody>
          <a:bodyPr wrap="square" lIns="0" tIns="18827" rIns="0" bIns="0" rtlCol="0">
            <a:noAutofit/>
          </a:bodyPr>
          <a:lstStyle/>
          <a:p>
            <a:pPr marL="12700">
              <a:lnSpc>
                <a:spcPts val="2965"/>
              </a:lnSpc>
            </a:pPr>
            <a:r>
              <a:rPr sz="2800" dirty="0">
                <a:solidFill>
                  <a:srgbClr val="0033CC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4400" y="3572196"/>
            <a:ext cx="6230345" cy="722624"/>
          </a:xfrm>
          <a:prstGeom prst="rect">
            <a:avLst/>
          </a:prstGeom>
        </p:spPr>
        <p:txBody>
          <a:bodyPr wrap="square" lIns="0" tIns="44386" rIns="0" bIns="0" rtlCol="0">
            <a:noAutofit/>
          </a:bodyPr>
          <a:lstStyle/>
          <a:p>
            <a:pPr marL="12735" indent="-35">
              <a:lnSpc>
                <a:spcPts val="2690"/>
              </a:lnSpc>
            </a:pPr>
            <a:r>
              <a:rPr sz="2800" spc="-4" dirty="0">
                <a:solidFill>
                  <a:srgbClr val="0033CC"/>
                </a:solidFill>
                <a:latin typeface="Arial"/>
                <a:cs typeface="Arial"/>
              </a:rPr>
              <a:t>P</a:t>
            </a:r>
            <a:r>
              <a:rPr sz="2800" spc="0" dirty="0">
                <a:solidFill>
                  <a:srgbClr val="0033CC"/>
                </a:solidFill>
                <a:latin typeface="Arial"/>
                <a:cs typeface="Arial"/>
              </a:rPr>
              <a:t>oder lidear con los aspectos lógicos y sicológicos del cambio.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1535" y="4767759"/>
            <a:ext cx="203327" cy="381254"/>
          </a:xfrm>
          <a:prstGeom prst="rect">
            <a:avLst/>
          </a:prstGeom>
        </p:spPr>
        <p:txBody>
          <a:bodyPr wrap="square" lIns="0" tIns="18827" rIns="0" bIns="0" rtlCol="0">
            <a:noAutofit/>
          </a:bodyPr>
          <a:lstStyle/>
          <a:p>
            <a:pPr marL="12700">
              <a:lnSpc>
                <a:spcPts val="2965"/>
              </a:lnSpc>
            </a:pPr>
            <a:r>
              <a:rPr sz="2800" dirty="0">
                <a:solidFill>
                  <a:srgbClr val="0033CC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4400" y="4767759"/>
            <a:ext cx="5720985" cy="381254"/>
          </a:xfrm>
          <a:prstGeom prst="rect">
            <a:avLst/>
          </a:prstGeom>
        </p:spPr>
        <p:txBody>
          <a:bodyPr wrap="square" lIns="0" tIns="18827" rIns="0" bIns="0" rtlCol="0">
            <a:noAutofit/>
          </a:bodyPr>
          <a:lstStyle/>
          <a:p>
            <a:pPr marL="12700">
              <a:lnSpc>
                <a:spcPts val="2965"/>
              </a:lnSpc>
            </a:pPr>
            <a:r>
              <a:rPr sz="2800" spc="0" dirty="0">
                <a:solidFill>
                  <a:srgbClr val="0033CC"/>
                </a:solidFill>
                <a:latin typeface="Arial"/>
                <a:cs typeface="Arial"/>
              </a:rPr>
              <a:t>Establecer un clima para el cambio.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1535" y="5621951"/>
            <a:ext cx="203327" cy="381254"/>
          </a:xfrm>
          <a:prstGeom prst="rect">
            <a:avLst/>
          </a:prstGeom>
        </p:spPr>
        <p:txBody>
          <a:bodyPr wrap="square" lIns="0" tIns="18827" rIns="0" bIns="0" rtlCol="0">
            <a:noAutofit/>
          </a:bodyPr>
          <a:lstStyle/>
          <a:p>
            <a:pPr marL="12700">
              <a:lnSpc>
                <a:spcPts val="2965"/>
              </a:lnSpc>
            </a:pPr>
            <a:r>
              <a:rPr sz="2800" dirty="0">
                <a:solidFill>
                  <a:srgbClr val="0033CC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4365" y="5621951"/>
            <a:ext cx="6211058" cy="722624"/>
          </a:xfrm>
          <a:prstGeom prst="rect">
            <a:avLst/>
          </a:prstGeom>
        </p:spPr>
        <p:txBody>
          <a:bodyPr wrap="square" lIns="0" tIns="44386" rIns="0" bIns="0" rtlCol="0">
            <a:noAutofit/>
          </a:bodyPr>
          <a:lstStyle/>
          <a:p>
            <a:pPr marL="12771" indent="-71">
              <a:lnSpc>
                <a:spcPts val="2690"/>
              </a:lnSpc>
            </a:pPr>
            <a:r>
              <a:rPr sz="2800" spc="-4" dirty="0">
                <a:solidFill>
                  <a:srgbClr val="0033CC"/>
                </a:solidFill>
                <a:latin typeface="Arial"/>
                <a:cs typeface="Arial"/>
              </a:rPr>
              <a:t>E</a:t>
            </a:r>
            <a:r>
              <a:rPr sz="2800" spc="0" dirty="0">
                <a:solidFill>
                  <a:srgbClr val="0033CC"/>
                </a:solidFill>
                <a:latin typeface="Arial"/>
                <a:cs typeface="Arial"/>
              </a:rPr>
              <a:t>mpezar el proceso de cambio con los </a:t>
            </a:r>
            <a:r>
              <a:rPr sz="2800" spc="4" dirty="0">
                <a:solidFill>
                  <a:srgbClr val="0033CC"/>
                </a:solidFill>
                <a:latin typeface="Arial"/>
                <a:cs typeface="Arial"/>
              </a:rPr>
              <a:t>involucrados.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90350" y="5621951"/>
            <a:ext cx="1247117" cy="381254"/>
          </a:xfrm>
          <a:prstGeom prst="rect">
            <a:avLst/>
          </a:prstGeom>
        </p:spPr>
        <p:txBody>
          <a:bodyPr wrap="square" lIns="0" tIns="18827" rIns="0" bIns="0" rtlCol="0">
            <a:noAutofit/>
          </a:bodyPr>
          <a:lstStyle/>
          <a:p>
            <a:pPr marL="12700">
              <a:lnSpc>
                <a:spcPts val="2965"/>
              </a:lnSpc>
            </a:pPr>
            <a:r>
              <a:rPr sz="2800" dirty="0">
                <a:solidFill>
                  <a:srgbClr val="0033CC"/>
                </a:solidFill>
                <a:latin typeface="Arial"/>
                <a:cs typeface="Arial"/>
              </a:rPr>
              <a:t>actores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039" y="623315"/>
            <a:ext cx="8229600" cy="114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884675">
              <a:lnSpc>
                <a:spcPct val="95825"/>
              </a:lnSpc>
              <a:spcBef>
                <a:spcPts val="1010"/>
              </a:spcBef>
            </a:pPr>
            <a:r>
              <a:rPr sz="4400" b="1" i="1" dirty="0">
                <a:solidFill>
                  <a:srgbClr val="006500"/>
                </a:solidFill>
                <a:latin typeface="Arial"/>
                <a:cs typeface="Arial"/>
              </a:rPr>
              <a:t>Como agente de cambio</a:t>
            </a:r>
            <a:endParaRPr sz="4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203144" y="2131822"/>
            <a:ext cx="9910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232039" y="763524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0"/>
                </a:moveTo>
                <a:lnTo>
                  <a:pt x="0" y="1143000"/>
                </a:lnTo>
                <a:lnTo>
                  <a:pt x="8229600" y="1142999"/>
                </a:lnTo>
                <a:lnTo>
                  <a:pt x="822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84439" y="1661159"/>
            <a:ext cx="7924800" cy="70866"/>
          </a:xfrm>
          <a:custGeom>
            <a:avLst/>
            <a:gdLst/>
            <a:ahLst/>
            <a:cxnLst/>
            <a:rect l="l" t="t" r="r" b="b"/>
            <a:pathLst>
              <a:path w="7924800" h="70866">
                <a:moveTo>
                  <a:pt x="0" y="0"/>
                </a:moveTo>
                <a:lnTo>
                  <a:pt x="0" y="70866"/>
                </a:lnTo>
                <a:lnTo>
                  <a:pt x="7924800" y="70866"/>
                </a:lnTo>
                <a:lnTo>
                  <a:pt x="792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73258" y="2274608"/>
            <a:ext cx="2299512" cy="2356365"/>
          </a:xfrm>
          <a:prstGeom prst="rect">
            <a:avLst/>
          </a:prstGeom>
        </p:spPr>
        <p:txBody>
          <a:bodyPr wrap="square" lIns="0" tIns="35687" rIns="0" bIns="0" rtlCol="0">
            <a:noAutofit/>
          </a:bodyPr>
          <a:lstStyle/>
          <a:p>
            <a:pPr marL="12700">
              <a:lnSpc>
                <a:spcPts val="5620"/>
              </a:lnSpc>
            </a:pPr>
            <a:r>
              <a:rPr sz="5400" spc="-97" dirty="0">
                <a:solidFill>
                  <a:srgbClr val="0033CC"/>
                </a:solidFill>
                <a:latin typeface="Arial"/>
                <a:cs typeface="Arial"/>
              </a:rPr>
              <a:t>• Poder</a:t>
            </a:r>
            <a:endParaRPr sz="5400">
              <a:latin typeface="Arial"/>
              <a:cs typeface="Arial"/>
            </a:endParaRPr>
          </a:p>
          <a:p>
            <a:pPr marL="355600" marR="73540">
              <a:lnSpc>
                <a:spcPts val="6480"/>
              </a:lnSpc>
              <a:spcBef>
                <a:spcPts val="187"/>
              </a:spcBef>
            </a:pPr>
            <a:r>
              <a:rPr sz="5400" dirty="0">
                <a:solidFill>
                  <a:srgbClr val="0033CC"/>
                </a:solidFill>
                <a:latin typeface="Arial"/>
                <a:cs typeface="Arial"/>
              </a:rPr>
              <a:t>viejas hacer</a:t>
            </a:r>
            <a:endParaRPr sz="5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34742" y="2274608"/>
            <a:ext cx="3670427" cy="71120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dirty="0">
                <a:solidFill>
                  <a:srgbClr val="0033CC"/>
                </a:solidFill>
                <a:latin typeface="Arial"/>
                <a:cs typeface="Arial"/>
              </a:rPr>
              <a:t>deshacerse</a:t>
            </a:r>
            <a:endParaRPr sz="5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67140" y="2274608"/>
            <a:ext cx="890330" cy="71120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dirty="0">
                <a:solidFill>
                  <a:srgbClr val="0033CC"/>
                </a:solidFill>
                <a:latin typeface="Arial"/>
                <a:cs typeface="Arial"/>
              </a:rPr>
              <a:t>de</a:t>
            </a:r>
            <a:endParaRPr sz="5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8824" y="3096813"/>
            <a:ext cx="1766646" cy="71120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dirty="0">
                <a:solidFill>
                  <a:srgbClr val="0033CC"/>
                </a:solidFill>
                <a:latin typeface="Arial"/>
                <a:cs typeface="Arial"/>
              </a:rPr>
              <a:t>ideas</a:t>
            </a:r>
            <a:endParaRPr sz="5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87784" y="3096813"/>
            <a:ext cx="471170" cy="71120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dirty="0">
                <a:solidFill>
                  <a:srgbClr val="0033CC"/>
                </a:solidFill>
                <a:latin typeface="Arial"/>
                <a:cs typeface="Arial"/>
              </a:rPr>
              <a:t>y</a:t>
            </a:r>
            <a:endParaRPr sz="5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21130" y="3096813"/>
            <a:ext cx="2185670" cy="71120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dirty="0">
                <a:solidFill>
                  <a:srgbClr val="0033CC"/>
                </a:solidFill>
                <a:latin typeface="Arial"/>
                <a:cs typeface="Arial"/>
              </a:rPr>
              <a:t>modos</a:t>
            </a:r>
            <a:endParaRPr sz="5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69114" y="3096813"/>
            <a:ext cx="890605" cy="71120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dirty="0">
                <a:solidFill>
                  <a:srgbClr val="0033CC"/>
                </a:solidFill>
                <a:latin typeface="Arial"/>
                <a:cs typeface="Arial"/>
              </a:rPr>
              <a:t>de</a:t>
            </a:r>
            <a:endParaRPr sz="5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0899" y="3919773"/>
            <a:ext cx="1004105" cy="71120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dirty="0">
                <a:solidFill>
                  <a:srgbClr val="0033CC"/>
                </a:solidFill>
                <a:latin typeface="Arial"/>
                <a:cs typeface="Arial"/>
              </a:rPr>
              <a:t>las</a:t>
            </a:r>
            <a:endParaRPr sz="5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7318" y="3919773"/>
            <a:ext cx="2108997" cy="71120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dirty="0">
                <a:solidFill>
                  <a:srgbClr val="0033CC"/>
                </a:solidFill>
                <a:latin typeface="Arial"/>
                <a:cs typeface="Arial"/>
              </a:rPr>
              <a:t>cosas.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4439" y="1661159"/>
            <a:ext cx="7924800" cy="70866"/>
          </a:xfrm>
          <a:prstGeom prst="rect">
            <a:avLst/>
          </a:prstGeom>
        </p:spPr>
        <p:txBody>
          <a:bodyPr wrap="square" lIns="0" tIns="1016" rIns="0" bIns="0" rtlCol="0">
            <a:noAutofit/>
          </a:bodyPr>
          <a:lstStyle/>
          <a:p>
            <a:pPr marL="25400">
              <a:lnSpc>
                <a:spcPts val="550"/>
              </a:lnSpc>
            </a:pPr>
            <a:endParaRPr sz="550"/>
          </a:p>
        </p:txBody>
      </p:sp>
      <p:sp>
        <p:nvSpPr>
          <p:cNvPr id="2" name="object 2"/>
          <p:cNvSpPr txBox="1"/>
          <p:nvPr/>
        </p:nvSpPr>
        <p:spPr>
          <a:xfrm>
            <a:off x="1232039" y="763524"/>
            <a:ext cx="8229600" cy="1143000"/>
          </a:xfrm>
          <a:prstGeom prst="rect">
            <a:avLst/>
          </a:prstGeom>
        </p:spPr>
        <p:txBody>
          <a:bodyPr wrap="square" lIns="0" tIns="4173" rIns="0" bIns="0" rtlCol="0">
            <a:noAutofit/>
          </a:bodyPr>
          <a:lstStyle/>
          <a:p>
            <a:pPr>
              <a:lnSpc>
                <a:spcPts val="1400"/>
              </a:lnSpc>
            </a:pPr>
            <a:endParaRPr sz="1400"/>
          </a:p>
          <a:p>
            <a:pPr marL="152394">
              <a:lnSpc>
                <a:spcPct val="95825"/>
              </a:lnSpc>
            </a:pPr>
            <a:r>
              <a:rPr sz="5400" b="1" i="1" dirty="0">
                <a:solidFill>
                  <a:srgbClr val="006500"/>
                </a:solidFill>
                <a:latin typeface="Arial"/>
                <a:cs typeface="Arial"/>
              </a:rPr>
              <a:t>Como agente de cambio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025537" y="623315"/>
            <a:ext cx="8642604" cy="1143000"/>
          </a:xfrm>
          <a:custGeom>
            <a:avLst/>
            <a:gdLst/>
            <a:ahLst/>
            <a:cxnLst/>
            <a:rect l="l" t="t" r="r" b="b"/>
            <a:pathLst>
              <a:path w="8642604" h="1143000">
                <a:moveTo>
                  <a:pt x="0" y="0"/>
                </a:moveTo>
                <a:lnTo>
                  <a:pt x="0" y="1143000"/>
                </a:lnTo>
                <a:lnTo>
                  <a:pt x="8642604" y="1143000"/>
                </a:lnTo>
                <a:lnTo>
                  <a:pt x="86426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11535" y="2040572"/>
            <a:ext cx="203327" cy="381253"/>
          </a:xfrm>
          <a:prstGeom prst="rect">
            <a:avLst/>
          </a:prstGeom>
        </p:spPr>
        <p:txBody>
          <a:bodyPr wrap="square" lIns="0" tIns="18827" rIns="0" bIns="0" rtlCol="0">
            <a:noAutofit/>
          </a:bodyPr>
          <a:lstStyle/>
          <a:p>
            <a:pPr marL="12700">
              <a:lnSpc>
                <a:spcPts val="2965"/>
              </a:lnSpc>
            </a:pPr>
            <a:r>
              <a:rPr sz="2800" dirty="0">
                <a:solidFill>
                  <a:srgbClr val="00650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7178" y="2040572"/>
            <a:ext cx="7349257" cy="1748267"/>
          </a:xfrm>
          <a:prstGeom prst="rect">
            <a:avLst/>
          </a:prstGeom>
        </p:spPr>
        <p:txBody>
          <a:bodyPr wrap="square" lIns="0" tIns="18827" rIns="0" bIns="0" rtlCol="0">
            <a:noAutofit/>
          </a:bodyPr>
          <a:lstStyle/>
          <a:p>
            <a:pPr marL="59957" marR="48635">
              <a:lnSpc>
                <a:spcPts val="2965"/>
              </a:lnSpc>
            </a:pPr>
            <a:r>
              <a:rPr sz="2800" b="1" dirty="0">
                <a:solidFill>
                  <a:srgbClr val="006500"/>
                </a:solidFill>
                <a:latin typeface="Arial"/>
                <a:cs typeface="Arial"/>
              </a:rPr>
              <a:t>CLARIFICACION DE VALORES:</a:t>
            </a:r>
            <a:endParaRPr sz="2800">
              <a:latin typeface="Arial"/>
              <a:cs typeface="Arial"/>
            </a:endParaRPr>
          </a:p>
          <a:p>
            <a:pPr marL="59957" indent="-47257">
              <a:lnSpc>
                <a:spcPct val="100041"/>
              </a:lnSpc>
              <a:spcBef>
                <a:spcPts val="669"/>
              </a:spcBef>
            </a:pPr>
            <a:r>
              <a:rPr sz="2800" dirty="0">
                <a:solidFill>
                  <a:srgbClr val="0033CC"/>
                </a:solidFill>
                <a:latin typeface="Arial"/>
                <a:cs typeface="Arial"/>
              </a:rPr>
              <a:t>Articula los valores de la organización a todos los miembros del equipo y mantiene la credibilidad, constantemente de esos valores.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1535" y="4432480"/>
            <a:ext cx="203327" cy="381254"/>
          </a:xfrm>
          <a:prstGeom prst="rect">
            <a:avLst/>
          </a:prstGeom>
        </p:spPr>
        <p:txBody>
          <a:bodyPr wrap="square" lIns="0" tIns="18827" rIns="0" bIns="0" rtlCol="0">
            <a:noAutofit/>
          </a:bodyPr>
          <a:lstStyle/>
          <a:p>
            <a:pPr marL="12700">
              <a:lnSpc>
                <a:spcPts val="2965"/>
              </a:lnSpc>
            </a:pPr>
            <a:r>
              <a:rPr sz="2800" dirty="0">
                <a:solidFill>
                  <a:srgbClr val="00650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7961" y="4432480"/>
            <a:ext cx="7696784" cy="1748267"/>
          </a:xfrm>
          <a:prstGeom prst="rect">
            <a:avLst/>
          </a:prstGeom>
        </p:spPr>
        <p:txBody>
          <a:bodyPr wrap="square" lIns="0" tIns="18827" rIns="0" bIns="0" rtlCol="0">
            <a:noAutofit/>
          </a:bodyPr>
          <a:lstStyle/>
          <a:p>
            <a:pPr marL="59174" marR="48635">
              <a:lnSpc>
                <a:spcPts val="2965"/>
              </a:lnSpc>
            </a:pPr>
            <a:r>
              <a:rPr sz="2800" b="1" dirty="0">
                <a:solidFill>
                  <a:srgbClr val="006500"/>
                </a:solidFill>
                <a:latin typeface="Arial"/>
                <a:cs typeface="Arial"/>
              </a:rPr>
              <a:t>CREACION DE UNA VISION:</a:t>
            </a:r>
            <a:endParaRPr sz="2800">
              <a:latin typeface="Arial"/>
              <a:cs typeface="Arial"/>
            </a:endParaRPr>
          </a:p>
          <a:p>
            <a:pPr marL="59174" indent="-46474">
              <a:lnSpc>
                <a:spcPct val="100041"/>
              </a:lnSpc>
              <a:spcBef>
                <a:spcPts val="669"/>
              </a:spcBef>
            </a:pPr>
            <a:r>
              <a:rPr sz="2800" dirty="0">
                <a:solidFill>
                  <a:srgbClr val="0033CC"/>
                </a:solidFill>
                <a:latin typeface="Arial"/>
                <a:cs typeface="Arial"/>
              </a:rPr>
              <a:t>Desarrolla un cuadro mental claro de la posición deseada que apoye a las Metas de la toda la </a:t>
            </a:r>
            <a:r>
              <a:rPr sz="2800" spc="4" dirty="0">
                <a:solidFill>
                  <a:srgbClr val="0033CC"/>
                </a:solidFill>
                <a:latin typeface="Arial"/>
                <a:cs typeface="Arial"/>
              </a:rPr>
              <a:t>organización.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5537" y="623315"/>
            <a:ext cx="8642604" cy="1143000"/>
          </a:xfrm>
          <a:prstGeom prst="rect">
            <a:avLst/>
          </a:prstGeom>
        </p:spPr>
        <p:txBody>
          <a:bodyPr wrap="square" lIns="0" tIns="2418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 marL="232403">
              <a:lnSpc>
                <a:spcPct val="95825"/>
              </a:lnSpc>
              <a:spcBef>
                <a:spcPts val="2000"/>
              </a:spcBef>
            </a:pPr>
            <a:r>
              <a:rPr sz="3500" b="1" i="1" u="heavy" spc="0" dirty="0">
                <a:solidFill>
                  <a:srgbClr val="006500"/>
                </a:solidFill>
                <a:latin typeface="Arial"/>
                <a:cs typeface="Arial"/>
              </a:rPr>
              <a:t>FUNCIONES COMO LIDER DE EQUIPO</a:t>
            </a:r>
            <a:endParaRPr sz="3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6504" y="1220470"/>
            <a:ext cx="1239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383520" y="1220469"/>
            <a:ext cx="1239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841491" y="1220469"/>
            <a:ext cx="1239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7582982" y="1220469"/>
            <a:ext cx="12390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232039" y="623315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0"/>
                </a:moveTo>
                <a:lnTo>
                  <a:pt x="0" y="1143000"/>
                </a:ln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0441" y="1462277"/>
            <a:ext cx="7892033" cy="57912"/>
          </a:xfrm>
          <a:custGeom>
            <a:avLst/>
            <a:gdLst/>
            <a:ahLst/>
            <a:cxnLst/>
            <a:rect l="l" t="t" r="r" b="b"/>
            <a:pathLst>
              <a:path w="7892033" h="57912">
                <a:moveTo>
                  <a:pt x="0" y="0"/>
                </a:moveTo>
                <a:lnTo>
                  <a:pt x="0" y="57912"/>
                </a:lnTo>
                <a:lnTo>
                  <a:pt x="7892033" y="57911"/>
                </a:lnTo>
                <a:lnTo>
                  <a:pt x="78920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11535" y="2008963"/>
            <a:ext cx="228472" cy="431546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dirty="0">
                <a:solidFill>
                  <a:srgbClr val="006500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9854" y="2008963"/>
            <a:ext cx="7117084" cy="18435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7289" marR="57398">
              <a:lnSpc>
                <a:spcPts val="3370"/>
              </a:lnSpc>
            </a:pPr>
            <a:r>
              <a:rPr sz="3200" b="1" dirty="0">
                <a:solidFill>
                  <a:srgbClr val="006500"/>
                </a:solidFill>
                <a:latin typeface="Arial"/>
                <a:cs typeface="Arial"/>
              </a:rPr>
              <a:t>POSICIONAMIENTO:</a:t>
            </a:r>
            <a:endParaRPr sz="3200">
              <a:latin typeface="Arial"/>
              <a:cs typeface="Arial"/>
            </a:endParaRPr>
          </a:p>
          <a:p>
            <a:pPr marL="17289" indent="-4589">
              <a:lnSpc>
                <a:spcPts val="3450"/>
              </a:lnSpc>
              <a:spcBef>
                <a:spcPts val="783"/>
              </a:spcBef>
            </a:pP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Desarrolla</a:t>
            </a:r>
            <a:r>
              <a:rPr sz="3200" spc="-14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un</a:t>
            </a:r>
            <a:r>
              <a:rPr sz="3200" spc="-3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plan</a:t>
            </a:r>
            <a:r>
              <a:rPr sz="3200" spc="-6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razonable</a:t>
            </a:r>
            <a:r>
              <a:rPr sz="3200" spc="-14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y</a:t>
            </a:r>
            <a:r>
              <a:rPr sz="3200" spc="-1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tangible para</a:t>
            </a:r>
            <a:r>
              <a:rPr sz="3200" spc="-63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trasladar</a:t>
            </a:r>
            <a:r>
              <a:rPr sz="3200" spc="-124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al</a:t>
            </a:r>
            <a:r>
              <a:rPr sz="3200" spc="-24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grupo</a:t>
            </a:r>
            <a:r>
              <a:rPr sz="3200" spc="-81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de</a:t>
            </a:r>
            <a:r>
              <a:rPr sz="3200" spc="-3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su</a:t>
            </a:r>
            <a:r>
              <a:rPr sz="3200" spc="-33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posición actual</a:t>
            </a:r>
            <a:r>
              <a:rPr sz="3200" spc="-8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hacia</a:t>
            </a:r>
            <a:r>
              <a:rPr sz="3200" spc="-76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la</a:t>
            </a:r>
            <a:r>
              <a:rPr sz="3200" spc="-24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visión.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1535" y="4490759"/>
            <a:ext cx="228472" cy="431545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dirty="0">
                <a:solidFill>
                  <a:srgbClr val="006500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9854" y="4490759"/>
            <a:ext cx="7190677" cy="1842781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7289" marR="1510576" algn="just">
              <a:lnSpc>
                <a:spcPts val="3370"/>
              </a:lnSpc>
            </a:pPr>
            <a:r>
              <a:rPr sz="3200" b="1" spc="4" dirty="0">
                <a:solidFill>
                  <a:srgbClr val="006500"/>
                </a:solidFill>
                <a:latin typeface="Arial"/>
                <a:cs typeface="Arial"/>
              </a:rPr>
              <a:t>DESARROLLO DEL EQUIPO:</a:t>
            </a:r>
            <a:endParaRPr sz="3200">
              <a:latin typeface="Arial"/>
              <a:cs typeface="Arial"/>
            </a:endParaRPr>
          </a:p>
          <a:p>
            <a:pPr marL="17289" indent="-4589" algn="just">
              <a:lnSpc>
                <a:spcPts val="3450"/>
              </a:lnSpc>
              <a:spcBef>
                <a:spcPts val="777"/>
              </a:spcBef>
            </a:pP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Construye</a:t>
            </a:r>
            <a:r>
              <a:rPr sz="3200" spc="-14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un</a:t>
            </a:r>
            <a:r>
              <a:rPr sz="3200" spc="-3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equipo</a:t>
            </a:r>
            <a:r>
              <a:rPr sz="3200" spc="-9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efectivo</a:t>
            </a:r>
            <a:r>
              <a:rPr sz="3200" spc="-11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de</a:t>
            </a:r>
            <a:r>
              <a:rPr sz="3200" spc="-3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gente, constante</a:t>
            </a:r>
            <a:r>
              <a:rPr sz="3200" spc="-138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y</a:t>
            </a:r>
            <a:r>
              <a:rPr sz="3200" spc="-1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responsable</a:t>
            </a:r>
            <a:r>
              <a:rPr sz="3200" spc="-174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por</a:t>
            </a:r>
            <a:r>
              <a:rPr sz="3200" spc="-46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el</a:t>
            </a:r>
            <a:r>
              <a:rPr sz="3200" spc="-24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logro</a:t>
            </a:r>
            <a:r>
              <a:rPr sz="3200" spc="-71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de sus</a:t>
            </a:r>
            <a:r>
              <a:rPr sz="3200" spc="-49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metas.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2039" y="623315"/>
            <a:ext cx="8229600" cy="114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68395">
              <a:lnSpc>
                <a:spcPct val="95825"/>
              </a:lnSpc>
              <a:spcBef>
                <a:spcPts val="1010"/>
              </a:spcBef>
            </a:pPr>
            <a:r>
              <a:rPr sz="4400" b="1" i="1" dirty="0">
                <a:solidFill>
                  <a:srgbClr val="006500"/>
                </a:solidFill>
                <a:latin typeface="Arial"/>
                <a:cs typeface="Arial"/>
              </a:rPr>
              <a:t>Funciones del líder de equipo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232039" y="623315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0"/>
                </a:moveTo>
                <a:lnTo>
                  <a:pt x="0" y="1143000"/>
                </a:ln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82787" y="1462277"/>
            <a:ext cx="6928104" cy="57912"/>
          </a:xfrm>
          <a:custGeom>
            <a:avLst/>
            <a:gdLst/>
            <a:ahLst/>
            <a:cxnLst/>
            <a:rect l="l" t="t" r="r" b="b"/>
            <a:pathLst>
              <a:path w="6928104" h="57912">
                <a:moveTo>
                  <a:pt x="0" y="0"/>
                </a:moveTo>
                <a:lnTo>
                  <a:pt x="0" y="57912"/>
                </a:lnTo>
                <a:lnTo>
                  <a:pt x="6928104" y="57911"/>
                </a:lnTo>
                <a:lnTo>
                  <a:pt x="692810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11535" y="2040572"/>
            <a:ext cx="203327" cy="381253"/>
          </a:xfrm>
          <a:prstGeom prst="rect">
            <a:avLst/>
          </a:prstGeom>
        </p:spPr>
        <p:txBody>
          <a:bodyPr wrap="square" lIns="0" tIns="18827" rIns="0" bIns="0" rtlCol="0">
            <a:noAutofit/>
          </a:bodyPr>
          <a:lstStyle/>
          <a:p>
            <a:pPr marL="12700">
              <a:lnSpc>
                <a:spcPts val="2965"/>
              </a:lnSpc>
            </a:pPr>
            <a:r>
              <a:rPr sz="2800" dirty="0">
                <a:solidFill>
                  <a:srgbClr val="00650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4436" y="2040572"/>
            <a:ext cx="2468871" cy="381254"/>
          </a:xfrm>
          <a:prstGeom prst="rect">
            <a:avLst/>
          </a:prstGeom>
        </p:spPr>
        <p:txBody>
          <a:bodyPr wrap="square" lIns="0" tIns="18827" rIns="0" bIns="0" rtlCol="0">
            <a:noAutofit/>
          </a:bodyPr>
          <a:lstStyle/>
          <a:p>
            <a:pPr marL="12700">
              <a:lnSpc>
                <a:spcPts val="2965"/>
              </a:lnSpc>
            </a:pPr>
            <a:r>
              <a:rPr sz="2800" b="1" dirty="0">
                <a:solidFill>
                  <a:srgbClr val="006500"/>
                </a:solidFill>
                <a:latin typeface="Arial"/>
                <a:cs typeface="Arial"/>
              </a:rPr>
              <a:t>MOTIVACION: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7953" y="2922994"/>
            <a:ext cx="7257982" cy="834659"/>
          </a:xfrm>
          <a:prstGeom prst="rect">
            <a:avLst/>
          </a:prstGeom>
        </p:spPr>
        <p:txBody>
          <a:bodyPr wrap="square" lIns="0" tIns="19462" rIns="0" bIns="0" rtlCol="0">
            <a:noAutofit/>
          </a:bodyPr>
          <a:lstStyle/>
          <a:p>
            <a:pPr marL="12700">
              <a:lnSpc>
                <a:spcPts val="3065"/>
              </a:lnSpc>
            </a:pPr>
            <a:r>
              <a:rPr sz="2900" spc="-9" dirty="0">
                <a:solidFill>
                  <a:srgbClr val="0033CC"/>
                </a:solidFill>
                <a:latin typeface="Arial"/>
                <a:cs typeface="Arial"/>
              </a:rPr>
              <a:t>Motiva efectivamente, a todos los miembros</a:t>
            </a:r>
            <a:endParaRPr sz="2900">
              <a:latin typeface="Arial"/>
              <a:cs typeface="Arial"/>
            </a:endParaRPr>
          </a:p>
          <a:p>
            <a:pPr marL="59184" marR="55206">
              <a:lnSpc>
                <a:spcPct val="95825"/>
              </a:lnSpc>
            </a:pPr>
            <a:r>
              <a:rPr sz="2900" spc="-11" dirty="0">
                <a:solidFill>
                  <a:srgbClr val="0033CC"/>
                </a:solidFill>
                <a:latin typeface="Arial"/>
                <a:cs typeface="Arial"/>
              </a:rPr>
              <a:t>del equipo que deseen trabajar hacia la</a:t>
            </a:r>
            <a:endParaRPr sz="2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4437" y="3805422"/>
            <a:ext cx="3211574" cy="393446"/>
          </a:xfrm>
          <a:prstGeom prst="rect">
            <a:avLst/>
          </a:prstGeom>
        </p:spPr>
        <p:txBody>
          <a:bodyPr wrap="square" lIns="0" tIns="19462" rIns="0" bIns="0" rtlCol="0">
            <a:noAutofit/>
          </a:bodyPr>
          <a:lstStyle/>
          <a:p>
            <a:pPr marL="12700">
              <a:lnSpc>
                <a:spcPts val="3065"/>
              </a:lnSpc>
            </a:pPr>
            <a:r>
              <a:rPr sz="2900" spc="-10" dirty="0">
                <a:solidFill>
                  <a:srgbClr val="0033CC"/>
                </a:solidFill>
                <a:latin typeface="Arial"/>
                <a:cs typeface="Arial"/>
              </a:rPr>
              <a:t>consecución de las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7390" y="3805422"/>
            <a:ext cx="2822696" cy="393446"/>
          </a:xfrm>
          <a:prstGeom prst="rect">
            <a:avLst/>
          </a:prstGeom>
        </p:spPr>
        <p:txBody>
          <a:bodyPr wrap="square" lIns="0" tIns="19462" rIns="0" bIns="0" rtlCol="0">
            <a:noAutofit/>
          </a:bodyPr>
          <a:lstStyle/>
          <a:p>
            <a:pPr marL="12700">
              <a:lnSpc>
                <a:spcPts val="3065"/>
              </a:lnSpc>
            </a:pPr>
            <a:r>
              <a:rPr sz="2900" spc="-7" dirty="0">
                <a:solidFill>
                  <a:srgbClr val="0033CC"/>
                </a:solidFill>
                <a:latin typeface="Arial"/>
                <a:cs typeface="Arial"/>
              </a:rPr>
              <a:t>Metas del grupo.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7953" y="4866130"/>
            <a:ext cx="3249777" cy="834659"/>
          </a:xfrm>
          <a:prstGeom prst="rect">
            <a:avLst/>
          </a:prstGeom>
        </p:spPr>
        <p:txBody>
          <a:bodyPr wrap="square" lIns="0" tIns="19462" rIns="0" bIns="0" rtlCol="0">
            <a:noAutofit/>
          </a:bodyPr>
          <a:lstStyle/>
          <a:p>
            <a:pPr marL="12700">
              <a:lnSpc>
                <a:spcPts val="3065"/>
              </a:lnSpc>
            </a:pPr>
            <a:r>
              <a:rPr sz="2900" spc="-8" dirty="0">
                <a:solidFill>
                  <a:srgbClr val="0033CC"/>
                </a:solidFill>
                <a:latin typeface="Arial"/>
                <a:cs typeface="Arial"/>
              </a:rPr>
              <a:t>Fomenta un interés</a:t>
            </a:r>
            <a:endParaRPr sz="2900">
              <a:latin typeface="Arial"/>
              <a:cs typeface="Arial"/>
            </a:endParaRPr>
          </a:p>
          <a:p>
            <a:pPr marL="59184" marR="12697">
              <a:lnSpc>
                <a:spcPct val="95825"/>
              </a:lnSpc>
            </a:pPr>
            <a:r>
              <a:rPr sz="2900" spc="-8" dirty="0">
                <a:solidFill>
                  <a:srgbClr val="0033CC"/>
                </a:solidFill>
                <a:latin typeface="Arial"/>
                <a:cs typeface="Arial"/>
              </a:rPr>
              <a:t>y desarrolla a cada</a:t>
            </a:r>
            <a:endParaRPr sz="2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66595" y="4866130"/>
            <a:ext cx="4427745" cy="834659"/>
          </a:xfrm>
          <a:prstGeom prst="rect">
            <a:avLst/>
          </a:prstGeom>
        </p:spPr>
        <p:txBody>
          <a:bodyPr wrap="square" lIns="0" tIns="19462" rIns="0" bIns="0" rtlCol="0">
            <a:noAutofit/>
          </a:bodyPr>
          <a:lstStyle/>
          <a:p>
            <a:pPr marL="25066">
              <a:lnSpc>
                <a:spcPts val="3065"/>
              </a:lnSpc>
            </a:pPr>
            <a:r>
              <a:rPr sz="2900" spc="-7" dirty="0">
                <a:solidFill>
                  <a:srgbClr val="0033CC"/>
                </a:solidFill>
                <a:latin typeface="Arial"/>
                <a:cs typeface="Arial"/>
              </a:rPr>
              <a:t>activo y honesto, aconseja</a:t>
            </a:r>
            <a:endParaRPr sz="2900">
              <a:latin typeface="Arial"/>
              <a:cs typeface="Arial"/>
            </a:endParaRPr>
          </a:p>
          <a:p>
            <a:pPr marL="12700" marR="55206">
              <a:lnSpc>
                <a:spcPct val="95825"/>
              </a:lnSpc>
            </a:pPr>
            <a:r>
              <a:rPr sz="2900" spc="-9" dirty="0">
                <a:solidFill>
                  <a:srgbClr val="0033CC"/>
                </a:solidFill>
                <a:latin typeface="Arial"/>
                <a:cs typeface="Arial"/>
              </a:rPr>
              <a:t>uno de los integrantes del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4437" y="5748557"/>
            <a:ext cx="7137741" cy="393446"/>
          </a:xfrm>
          <a:prstGeom prst="rect">
            <a:avLst/>
          </a:prstGeom>
        </p:spPr>
        <p:txBody>
          <a:bodyPr wrap="square" lIns="0" tIns="19462" rIns="0" bIns="0" rtlCol="0">
            <a:noAutofit/>
          </a:bodyPr>
          <a:lstStyle/>
          <a:p>
            <a:pPr marL="12700">
              <a:lnSpc>
                <a:spcPts val="3065"/>
              </a:lnSpc>
            </a:pPr>
            <a:r>
              <a:rPr sz="2900" spc="-10" dirty="0">
                <a:solidFill>
                  <a:srgbClr val="0033CC"/>
                </a:solidFill>
                <a:latin typeface="Arial"/>
                <a:cs typeface="Arial"/>
              </a:rPr>
              <a:t>equipo. Además alimenta el interés común.</a:t>
            </a:r>
            <a:endParaRPr sz="2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2039" y="623315"/>
            <a:ext cx="8229600" cy="114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650741">
              <a:lnSpc>
                <a:spcPct val="95825"/>
              </a:lnSpc>
              <a:spcBef>
                <a:spcPts val="1010"/>
              </a:spcBef>
            </a:pPr>
            <a:r>
              <a:rPr sz="4400" b="1" i="1" dirty="0">
                <a:solidFill>
                  <a:srgbClr val="006500"/>
                </a:solidFill>
                <a:latin typeface="Arial"/>
                <a:cs typeface="Arial"/>
              </a:rPr>
              <a:t>Funciones líder de equipo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232039" y="623315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0"/>
                </a:moveTo>
                <a:lnTo>
                  <a:pt x="0" y="1143000"/>
                </a:ln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0441" y="1462277"/>
            <a:ext cx="7892033" cy="57912"/>
          </a:xfrm>
          <a:custGeom>
            <a:avLst/>
            <a:gdLst/>
            <a:ahLst/>
            <a:cxnLst/>
            <a:rect l="l" t="t" r="r" b="b"/>
            <a:pathLst>
              <a:path w="7892033" h="57912">
                <a:moveTo>
                  <a:pt x="0" y="0"/>
                </a:moveTo>
                <a:lnTo>
                  <a:pt x="0" y="57912"/>
                </a:lnTo>
                <a:lnTo>
                  <a:pt x="7892033" y="57911"/>
                </a:lnTo>
                <a:lnTo>
                  <a:pt x="78920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1535" y="2229943"/>
            <a:ext cx="228472" cy="431546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dirty="0">
                <a:solidFill>
                  <a:srgbClr val="006500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4444" y="2229943"/>
            <a:ext cx="2254126" cy="431546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dirty="0">
                <a:solidFill>
                  <a:srgbClr val="006500"/>
                </a:solidFill>
                <a:latin typeface="Arial"/>
                <a:cs typeface="Arial"/>
              </a:rPr>
              <a:t>MEDICION: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9863" y="3291212"/>
            <a:ext cx="7632199" cy="1782572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 marR="53016">
              <a:lnSpc>
                <a:spcPts val="3165"/>
              </a:lnSpc>
            </a:pPr>
            <a:r>
              <a:rPr sz="3000" dirty="0">
                <a:solidFill>
                  <a:srgbClr val="0033CC"/>
                </a:solidFill>
                <a:latin typeface="Arial"/>
                <a:cs typeface="Arial"/>
              </a:rPr>
              <a:t>Evalúa continuamente el estatus del grupo,</a:t>
            </a:r>
            <a:endParaRPr sz="3000">
              <a:latin typeface="Arial"/>
              <a:cs typeface="Arial"/>
            </a:endParaRPr>
          </a:p>
          <a:p>
            <a:pPr marL="17272">
              <a:lnSpc>
                <a:spcPct val="100041"/>
              </a:lnSpc>
              <a:spcBef>
                <a:spcPts val="26"/>
              </a:spcBef>
            </a:pPr>
            <a:r>
              <a:rPr sz="3000" dirty="0">
                <a:solidFill>
                  <a:srgbClr val="0033CC"/>
                </a:solidFill>
                <a:latin typeface="Arial"/>
                <a:cs typeface="Arial"/>
              </a:rPr>
              <a:t>identificando los factores de éxito y los errores, así como obteniendo información en el tiempo preciso.</a:t>
            </a:r>
            <a:endParaRPr sz="3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2039" y="623315"/>
            <a:ext cx="8229600" cy="114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68395">
              <a:lnSpc>
                <a:spcPct val="95825"/>
              </a:lnSpc>
              <a:spcBef>
                <a:spcPts val="1010"/>
              </a:spcBef>
            </a:pPr>
            <a:r>
              <a:rPr sz="4400" b="1" i="1" dirty="0">
                <a:solidFill>
                  <a:srgbClr val="006500"/>
                </a:solidFill>
                <a:latin typeface="Arial"/>
                <a:cs typeface="Arial"/>
              </a:rPr>
              <a:t>Funciones del líder de equipo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232039" y="623315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0"/>
                </a:moveTo>
                <a:lnTo>
                  <a:pt x="0" y="1143000"/>
                </a:ln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5815" y="1462277"/>
            <a:ext cx="7241285" cy="57912"/>
          </a:xfrm>
          <a:custGeom>
            <a:avLst/>
            <a:gdLst/>
            <a:ahLst/>
            <a:cxnLst/>
            <a:rect l="l" t="t" r="r" b="b"/>
            <a:pathLst>
              <a:path w="7241285" h="57912">
                <a:moveTo>
                  <a:pt x="0" y="0"/>
                </a:moveTo>
                <a:lnTo>
                  <a:pt x="0" y="57912"/>
                </a:lnTo>
                <a:lnTo>
                  <a:pt x="7241285" y="57911"/>
                </a:lnTo>
                <a:lnTo>
                  <a:pt x="724128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4885" y="2191843"/>
            <a:ext cx="228473" cy="4176821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 marR="0">
              <a:lnSpc>
                <a:spcPts val="3370"/>
              </a:lnSpc>
            </a:pP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363"/>
              </a:spcBef>
            </a:pP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532"/>
              </a:spcBef>
            </a:pP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532"/>
              </a:spcBef>
            </a:pP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32"/>
              </a:spcBef>
            </a:pP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32"/>
              </a:spcBef>
            </a:pP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38"/>
              </a:spcBef>
            </a:pP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32"/>
              </a:spcBef>
            </a:pP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7753" y="2191843"/>
            <a:ext cx="1955537" cy="4176821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 marR="57398">
              <a:lnSpc>
                <a:spcPts val="3370"/>
              </a:lnSpc>
            </a:pP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Audaz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679"/>
              </a:lnSpc>
              <a:spcBef>
                <a:spcPts val="363"/>
              </a:spcBef>
            </a:pP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Honesto 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679"/>
              </a:lnSpc>
              <a:spcBef>
                <a:spcPts val="533"/>
              </a:spcBef>
            </a:pP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Ético 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679"/>
              </a:lnSpc>
              <a:spcBef>
                <a:spcPts val="533"/>
              </a:spcBef>
            </a:pP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Capaz 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679"/>
              </a:lnSpc>
              <a:spcBef>
                <a:spcPts val="533"/>
              </a:spcBef>
            </a:pP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Inteligente 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679"/>
              </a:lnSpc>
              <a:spcBef>
                <a:spcPts val="533"/>
              </a:spcBef>
            </a:pP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Culto 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679"/>
              </a:lnSpc>
              <a:spcBef>
                <a:spcPts val="533"/>
              </a:spcBef>
            </a:pP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Optimista</a:t>
            </a:r>
            <a:endParaRPr sz="3200">
              <a:latin typeface="Arial"/>
              <a:cs typeface="Arial"/>
            </a:endParaRPr>
          </a:p>
          <a:p>
            <a:pPr marL="12700" marR="57398">
              <a:lnSpc>
                <a:spcPct val="95825"/>
              </a:lnSpc>
              <a:spcBef>
                <a:spcPts val="548"/>
              </a:spcBef>
            </a:pP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Justo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31917" y="2191843"/>
            <a:ext cx="2298436" cy="4176821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4283" marR="60921">
              <a:lnSpc>
                <a:spcPts val="3370"/>
              </a:lnSpc>
            </a:pP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eficiente</a:t>
            </a:r>
            <a:endParaRPr sz="3200">
              <a:latin typeface="Arial"/>
              <a:cs typeface="Arial"/>
            </a:endParaRPr>
          </a:p>
          <a:p>
            <a:pPr marL="12700" marR="162570" indent="1543">
              <a:lnSpc>
                <a:spcPts val="3679"/>
              </a:lnSpc>
              <a:spcBef>
                <a:spcPts val="363"/>
              </a:spcBef>
            </a:pP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eficaz </a:t>
            </a:r>
            <a:endParaRPr sz="3200">
              <a:latin typeface="Arial"/>
              <a:cs typeface="Arial"/>
            </a:endParaRPr>
          </a:p>
          <a:p>
            <a:pPr marL="12700" marR="162570">
              <a:lnSpc>
                <a:spcPts val="3679"/>
              </a:lnSpc>
              <a:spcBef>
                <a:spcPts val="533"/>
              </a:spcBef>
            </a:pP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cooperador </a:t>
            </a:r>
            <a:endParaRPr sz="3200">
              <a:latin typeface="Arial"/>
              <a:cs typeface="Arial"/>
            </a:endParaRPr>
          </a:p>
          <a:p>
            <a:pPr marL="12700" marR="162570">
              <a:lnSpc>
                <a:spcPts val="3679"/>
              </a:lnSpc>
              <a:spcBef>
                <a:spcPts val="533"/>
              </a:spcBef>
            </a:pP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oportuno </a:t>
            </a:r>
            <a:endParaRPr sz="3200">
              <a:latin typeface="Arial"/>
              <a:cs typeface="Arial"/>
            </a:endParaRPr>
          </a:p>
          <a:p>
            <a:pPr marL="12700" marR="162570">
              <a:lnSpc>
                <a:spcPts val="3679"/>
              </a:lnSpc>
              <a:spcBef>
                <a:spcPts val="533"/>
              </a:spcBef>
            </a:pP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austero </a:t>
            </a:r>
            <a:endParaRPr sz="3200">
              <a:latin typeface="Arial"/>
              <a:cs typeface="Arial"/>
            </a:endParaRPr>
          </a:p>
          <a:p>
            <a:pPr marL="12700" marR="162570">
              <a:lnSpc>
                <a:spcPts val="3679"/>
              </a:lnSpc>
              <a:spcBef>
                <a:spcPts val="533"/>
              </a:spcBef>
            </a:pP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solidario </a:t>
            </a:r>
            <a:endParaRPr sz="3200">
              <a:latin typeface="Arial"/>
              <a:cs typeface="Arial"/>
            </a:endParaRPr>
          </a:p>
          <a:p>
            <a:pPr marL="12700" marR="162570">
              <a:lnSpc>
                <a:spcPts val="3679"/>
              </a:lnSpc>
              <a:spcBef>
                <a:spcPts val="533"/>
              </a:spcBef>
            </a:pP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leal</a:t>
            </a:r>
            <a:endParaRPr sz="3200">
              <a:latin typeface="Arial"/>
              <a:cs typeface="Arial"/>
            </a:endParaRPr>
          </a:p>
          <a:p>
            <a:pPr marL="14283">
              <a:lnSpc>
                <a:spcPct val="95825"/>
              </a:lnSpc>
              <a:spcBef>
                <a:spcPts val="548"/>
              </a:spcBef>
            </a:pP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democrático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2039" y="623315"/>
            <a:ext cx="8229600" cy="114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493769">
              <a:lnSpc>
                <a:spcPct val="95825"/>
              </a:lnSpc>
              <a:spcBef>
                <a:spcPts val="1010"/>
              </a:spcBef>
            </a:pPr>
            <a:r>
              <a:rPr sz="4400" b="1" i="1" dirty="0">
                <a:solidFill>
                  <a:srgbClr val="006500"/>
                </a:solidFill>
                <a:latin typeface="Arial"/>
                <a:cs typeface="Arial"/>
              </a:rPr>
              <a:t>Cualidades del líder de hoy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232039" y="623315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0"/>
                </a:moveTo>
                <a:lnTo>
                  <a:pt x="0" y="1143000"/>
                </a:ln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27033" y="1487423"/>
            <a:ext cx="6038850" cy="63246"/>
          </a:xfrm>
          <a:custGeom>
            <a:avLst/>
            <a:gdLst/>
            <a:ahLst/>
            <a:cxnLst/>
            <a:rect l="l" t="t" r="r" b="b"/>
            <a:pathLst>
              <a:path w="6038850" h="63246">
                <a:moveTo>
                  <a:pt x="0" y="0"/>
                </a:moveTo>
                <a:lnTo>
                  <a:pt x="0" y="63246"/>
                </a:lnTo>
                <a:lnTo>
                  <a:pt x="6038850" y="63246"/>
                </a:lnTo>
                <a:lnTo>
                  <a:pt x="60388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1535" y="2320178"/>
            <a:ext cx="279527" cy="533654"/>
          </a:xfrm>
          <a:prstGeom prst="rect">
            <a:avLst/>
          </a:prstGeom>
        </p:spPr>
        <p:txBody>
          <a:bodyPr wrap="square" lIns="0" tIns="26606" rIns="0" bIns="0" rtlCol="0">
            <a:noAutofit/>
          </a:bodyPr>
          <a:lstStyle/>
          <a:p>
            <a:pPr marL="12700">
              <a:lnSpc>
                <a:spcPts val="4190"/>
              </a:lnSpc>
            </a:pPr>
            <a:r>
              <a:rPr sz="4000" dirty="0">
                <a:solidFill>
                  <a:srgbClr val="006500"/>
                </a:solidFill>
                <a:latin typeface="Arial"/>
                <a:cs typeface="Arial"/>
              </a:rPr>
              <a:t>•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4454" y="2320178"/>
            <a:ext cx="2864354" cy="533654"/>
          </a:xfrm>
          <a:prstGeom prst="rect">
            <a:avLst/>
          </a:prstGeom>
        </p:spPr>
        <p:txBody>
          <a:bodyPr wrap="square" lIns="0" tIns="26606" rIns="0" bIns="0" rtlCol="0">
            <a:noAutofit/>
          </a:bodyPr>
          <a:lstStyle/>
          <a:p>
            <a:pPr marL="12700">
              <a:lnSpc>
                <a:spcPts val="4190"/>
              </a:lnSpc>
            </a:pPr>
            <a:r>
              <a:rPr sz="4000" b="1" spc="-3" dirty="0">
                <a:solidFill>
                  <a:srgbClr val="006500"/>
                </a:solidFill>
                <a:latin typeface="Arial"/>
                <a:cs typeface="Arial"/>
              </a:rPr>
              <a:t>DEBE SER: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41503" y="3886214"/>
            <a:ext cx="3907790" cy="787400"/>
          </a:xfrm>
          <a:prstGeom prst="rect">
            <a:avLst/>
          </a:prstGeom>
        </p:spPr>
        <p:txBody>
          <a:bodyPr wrap="square" lIns="0" tIns="39370" rIns="0" bIns="0" rtlCol="0">
            <a:noAutofit/>
          </a:bodyPr>
          <a:lstStyle/>
          <a:p>
            <a:pPr marL="12700">
              <a:lnSpc>
                <a:spcPts val="6200"/>
              </a:lnSpc>
            </a:pPr>
            <a:r>
              <a:rPr sz="6000" dirty="0">
                <a:solidFill>
                  <a:srgbClr val="0000FF"/>
                </a:solidFill>
                <a:latin typeface="Arial"/>
                <a:cs typeface="Arial"/>
              </a:rPr>
              <a:t>HONESTO</a:t>
            </a:r>
            <a:endParaRPr sz="6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2039" y="623315"/>
            <a:ext cx="8229600" cy="1143000"/>
          </a:xfrm>
          <a:prstGeom prst="rect">
            <a:avLst/>
          </a:prstGeom>
        </p:spPr>
        <p:txBody>
          <a:bodyPr wrap="square" lIns="0" tIns="5290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1094987">
              <a:lnSpc>
                <a:spcPct val="95825"/>
              </a:lnSpc>
              <a:spcBef>
                <a:spcPts val="1000"/>
              </a:spcBef>
            </a:pPr>
            <a:r>
              <a:rPr sz="4800" b="1" i="1" spc="3" dirty="0">
                <a:solidFill>
                  <a:srgbClr val="006500"/>
                </a:solidFill>
                <a:latin typeface="Arial"/>
                <a:cs typeface="Arial"/>
              </a:rPr>
              <a:t>Si quiere ser un líder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232039" y="623315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0"/>
                </a:moveTo>
                <a:lnTo>
                  <a:pt x="0" y="1143000"/>
                </a:ln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4239" y="1521713"/>
            <a:ext cx="3505199" cy="70866"/>
          </a:xfrm>
          <a:custGeom>
            <a:avLst/>
            <a:gdLst/>
            <a:ahLst/>
            <a:cxnLst/>
            <a:rect l="l" t="t" r="r" b="b"/>
            <a:pathLst>
              <a:path w="3505199" h="70866">
                <a:moveTo>
                  <a:pt x="0" y="0"/>
                </a:moveTo>
                <a:lnTo>
                  <a:pt x="0" y="70866"/>
                </a:lnTo>
                <a:lnTo>
                  <a:pt x="3505199" y="70866"/>
                </a:lnTo>
                <a:lnTo>
                  <a:pt x="3505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3258" y="2423960"/>
            <a:ext cx="6033762" cy="71120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spc="-48" dirty="0">
                <a:solidFill>
                  <a:srgbClr val="0000FF"/>
                </a:solidFill>
                <a:latin typeface="Arial"/>
                <a:cs typeface="Arial"/>
              </a:rPr>
              <a:t>• TRANSPARENTE</a:t>
            </a:r>
            <a:endParaRPr sz="5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69334" y="2423960"/>
            <a:ext cx="1080709" cy="71120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dirty="0">
                <a:solidFill>
                  <a:srgbClr val="0000FF"/>
                </a:solidFill>
                <a:latin typeface="Arial"/>
                <a:cs typeface="Arial"/>
              </a:rPr>
              <a:t>EN</a:t>
            </a:r>
            <a:endParaRPr sz="5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6158" y="3246165"/>
            <a:ext cx="2490508" cy="71120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dirty="0">
                <a:solidFill>
                  <a:srgbClr val="0000FF"/>
                </a:solidFill>
                <a:latin typeface="Arial"/>
                <a:cs typeface="Arial"/>
              </a:rPr>
              <a:t>ACTOS</a:t>
            </a:r>
            <a:endParaRPr sz="5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8980" y="3246165"/>
            <a:ext cx="585698" cy="71120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endParaRPr sz="5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6924" y="3246165"/>
            <a:ext cx="3709654" cy="71120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dirty="0">
                <a:solidFill>
                  <a:srgbClr val="0000FF"/>
                </a:solidFill>
                <a:latin typeface="Arial"/>
                <a:cs typeface="Arial"/>
              </a:rPr>
              <a:t>ACCIONES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4239" y="1521713"/>
            <a:ext cx="3505199" cy="70866"/>
          </a:xfrm>
          <a:prstGeom prst="rect">
            <a:avLst/>
          </a:prstGeom>
        </p:spPr>
        <p:txBody>
          <a:bodyPr wrap="square" lIns="0" tIns="1016" rIns="0" bIns="0" rtlCol="0">
            <a:noAutofit/>
          </a:bodyPr>
          <a:lstStyle/>
          <a:p>
            <a:pPr marL="25400">
              <a:lnSpc>
                <a:spcPts val="550"/>
              </a:lnSpc>
            </a:pPr>
            <a:endParaRPr sz="550"/>
          </a:p>
        </p:txBody>
      </p:sp>
      <p:sp>
        <p:nvSpPr>
          <p:cNvPr id="2" name="object 2"/>
          <p:cNvSpPr txBox="1"/>
          <p:nvPr/>
        </p:nvSpPr>
        <p:spPr>
          <a:xfrm>
            <a:off x="1232039" y="623315"/>
            <a:ext cx="8229600" cy="1143000"/>
          </a:xfrm>
          <a:prstGeom prst="rect">
            <a:avLst/>
          </a:prstGeom>
        </p:spPr>
        <p:txBody>
          <a:bodyPr wrap="square" lIns="0" tIns="4935" rIns="0" bIns="0" rtlCol="0">
            <a:noAutofit/>
          </a:bodyPr>
          <a:lstStyle/>
          <a:p>
            <a:pPr>
              <a:lnSpc>
                <a:spcPts val="1400"/>
              </a:lnSpc>
            </a:pPr>
            <a:endParaRPr sz="1400"/>
          </a:p>
          <a:p>
            <a:pPr marL="2362193">
              <a:lnSpc>
                <a:spcPct val="95825"/>
              </a:lnSpc>
            </a:pPr>
            <a:r>
              <a:rPr sz="5400" b="1" i="1" dirty="0">
                <a:solidFill>
                  <a:srgbClr val="006500"/>
                </a:solidFill>
                <a:latin typeface="Arial"/>
                <a:cs typeface="Arial"/>
              </a:rPr>
              <a:t>DEBE SER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921D8-E69A-40E1-BECE-8E701FCB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292" y="1130158"/>
            <a:ext cx="7816292" cy="1123447"/>
          </a:xfrm>
        </p:spPr>
        <p:txBody>
          <a:bodyPr>
            <a:normAutofit/>
          </a:bodyPr>
          <a:lstStyle/>
          <a:p>
            <a:r>
              <a:rPr lang="es-ES" sz="3508" b="1" dirty="0">
                <a:solidFill>
                  <a:schemeClr val="accent2"/>
                </a:solidFill>
                <a:latin typeface="Agency FB" panose="020B0503020202020204" pitchFamily="34" charset="0"/>
              </a:rPr>
              <a:t>CONTENIDO</a:t>
            </a:r>
            <a:endParaRPr lang="es-PE" sz="3508" b="1"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A3379D-E86F-4B09-9D54-931EADCB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291" y="2479168"/>
            <a:ext cx="8574212" cy="3806188"/>
          </a:xfrm>
        </p:spPr>
        <p:txBody>
          <a:bodyPr>
            <a:normAutofit fontScale="62500" lnSpcReduction="20000"/>
          </a:bodyPr>
          <a:lstStyle/>
          <a:p>
            <a:r>
              <a:rPr lang="es-ES" sz="2105" b="1" dirty="0">
                <a:solidFill>
                  <a:schemeClr val="accent2"/>
                </a:solidFill>
              </a:rPr>
              <a:t>CARRERA PROFESIONAL		</a:t>
            </a:r>
            <a:r>
              <a:rPr lang="es-ES" sz="2105" b="1">
                <a:solidFill>
                  <a:schemeClr val="accent2"/>
                </a:solidFill>
              </a:rPr>
              <a:t>: COMPUTACIÓN E INFORMÁTICA</a:t>
            </a:r>
            <a:endParaRPr lang="es-ES" sz="2105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s-ES" sz="2105" dirty="0">
              <a:solidFill>
                <a:schemeClr val="accent2"/>
              </a:solidFill>
            </a:endParaRPr>
          </a:p>
          <a:p>
            <a:r>
              <a:rPr lang="es-ES" sz="2105" b="1" dirty="0">
                <a:solidFill>
                  <a:schemeClr val="accent2"/>
                </a:solidFill>
              </a:rPr>
              <a:t>MÓDULO (transversal)			</a:t>
            </a:r>
            <a:r>
              <a:rPr lang="es-ES" sz="2105" dirty="0">
                <a:solidFill>
                  <a:schemeClr val="accent2"/>
                </a:solidFill>
              </a:rPr>
              <a:t>: Relaciones en el Entorno de Trabajo</a:t>
            </a:r>
          </a:p>
          <a:p>
            <a:pPr marL="0" indent="0">
              <a:buNone/>
            </a:pPr>
            <a:endParaRPr lang="es-ES" sz="2105" dirty="0">
              <a:solidFill>
                <a:schemeClr val="accent2"/>
              </a:solidFill>
            </a:endParaRPr>
          </a:p>
          <a:p>
            <a:r>
              <a:rPr lang="es-ES" sz="2105" b="1" dirty="0">
                <a:solidFill>
                  <a:schemeClr val="accent2"/>
                </a:solidFill>
              </a:rPr>
              <a:t>UNIDAD DIDÁCTICA</a:t>
            </a:r>
            <a:r>
              <a:rPr lang="es-ES" sz="2105" dirty="0">
                <a:solidFill>
                  <a:schemeClr val="accent2"/>
                </a:solidFill>
              </a:rPr>
              <a:t>			: Liderazgo y Trabajo en Equipo</a:t>
            </a:r>
          </a:p>
          <a:p>
            <a:endParaRPr lang="es-ES" sz="2105" dirty="0">
              <a:solidFill>
                <a:schemeClr val="accent2"/>
              </a:solidFill>
            </a:endParaRPr>
          </a:p>
          <a:p>
            <a:r>
              <a:rPr lang="es-ES" sz="2105" b="1" dirty="0">
                <a:solidFill>
                  <a:schemeClr val="accent2"/>
                </a:solidFill>
              </a:rPr>
              <a:t>CICLO</a:t>
            </a:r>
            <a:r>
              <a:rPr lang="es-ES" sz="2105" dirty="0">
                <a:solidFill>
                  <a:schemeClr val="accent2"/>
                </a:solidFill>
              </a:rPr>
              <a:t>				: VI</a:t>
            </a:r>
          </a:p>
          <a:p>
            <a:pPr marL="0" indent="0">
              <a:buNone/>
            </a:pPr>
            <a:endParaRPr lang="es-ES" sz="2105" dirty="0">
              <a:solidFill>
                <a:schemeClr val="accent2"/>
              </a:solidFill>
            </a:endParaRPr>
          </a:p>
          <a:p>
            <a:r>
              <a:rPr lang="es-ES" sz="2105" b="1" dirty="0">
                <a:solidFill>
                  <a:schemeClr val="accent2"/>
                </a:solidFill>
              </a:rPr>
              <a:t>DURACIÓN	</a:t>
            </a:r>
            <a:r>
              <a:rPr lang="es-ES" sz="2105" dirty="0">
                <a:solidFill>
                  <a:schemeClr val="accent2"/>
                </a:solidFill>
              </a:rPr>
              <a:t>		: 18 semanas</a:t>
            </a:r>
          </a:p>
          <a:p>
            <a:pPr marL="0" indent="0">
              <a:buNone/>
            </a:pPr>
            <a:endParaRPr lang="es-ES" sz="2105" dirty="0">
              <a:solidFill>
                <a:schemeClr val="accent2"/>
              </a:solidFill>
            </a:endParaRPr>
          </a:p>
          <a:p>
            <a:r>
              <a:rPr lang="es-ES" sz="2105" b="1" dirty="0">
                <a:solidFill>
                  <a:schemeClr val="accent2"/>
                </a:solidFill>
              </a:rPr>
              <a:t>EXAMEN PARCIAL</a:t>
            </a:r>
            <a:r>
              <a:rPr lang="es-ES" sz="2105" dirty="0">
                <a:solidFill>
                  <a:schemeClr val="accent2"/>
                </a:solidFill>
              </a:rPr>
              <a:t>			: semana 9</a:t>
            </a:r>
          </a:p>
          <a:p>
            <a:pPr marL="0" indent="0">
              <a:buNone/>
            </a:pPr>
            <a:endParaRPr lang="es-ES" sz="2105" dirty="0">
              <a:solidFill>
                <a:schemeClr val="accent2"/>
              </a:solidFill>
            </a:endParaRPr>
          </a:p>
          <a:p>
            <a:r>
              <a:rPr lang="es-ES" sz="2105" b="1" dirty="0">
                <a:solidFill>
                  <a:schemeClr val="accent2"/>
                </a:solidFill>
              </a:rPr>
              <a:t>EXAMEN FINAL</a:t>
            </a:r>
            <a:r>
              <a:rPr lang="es-ES" sz="2105" dirty="0">
                <a:solidFill>
                  <a:schemeClr val="accent2"/>
                </a:solidFill>
              </a:rPr>
              <a:t>			: semana 18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B3EDC29F-7AF4-4918-8D6A-AF28ACC58977}"/>
              </a:ext>
            </a:extLst>
          </p:cNvPr>
          <p:cNvSpPr txBox="1">
            <a:spLocks/>
          </p:cNvSpPr>
          <p:nvPr/>
        </p:nvSpPr>
        <p:spPr>
          <a:xfrm>
            <a:off x="1090226" y="6359184"/>
            <a:ext cx="9000277" cy="659983"/>
          </a:xfrm>
          <a:prstGeom prst="rect">
            <a:avLst/>
          </a:prstGeom>
        </p:spPr>
        <p:txBody>
          <a:bodyPr vert="horz" lIns="80201" tIns="40100" rIns="80201" bIns="4010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1754" b="1" dirty="0">
                <a:solidFill>
                  <a:schemeClr val="accent2"/>
                </a:solidFill>
                <a:latin typeface="Agency FB" panose="020B0503020202020204" pitchFamily="34" charset="0"/>
              </a:rPr>
              <a:t>Prof. Liliana E. </a:t>
            </a:r>
            <a:r>
              <a:rPr lang="es-ES" sz="1754" b="1" dirty="0" err="1">
                <a:solidFill>
                  <a:schemeClr val="accent2"/>
                </a:solidFill>
                <a:latin typeface="Agency FB" panose="020B0503020202020204" pitchFamily="34" charset="0"/>
              </a:rPr>
              <a:t>Ninapayta</a:t>
            </a:r>
            <a:r>
              <a:rPr lang="es-ES" sz="1754" b="1" dirty="0">
                <a:solidFill>
                  <a:schemeClr val="accent2"/>
                </a:solidFill>
                <a:latin typeface="Agency FB" panose="020B0503020202020204" pitchFamily="34" charset="0"/>
              </a:rPr>
              <a:t> Durand</a:t>
            </a:r>
          </a:p>
          <a:p>
            <a:pPr marL="0" indent="0" algn="r">
              <a:buNone/>
            </a:pPr>
            <a:r>
              <a:rPr lang="es-ES" sz="1754" b="1" dirty="0">
                <a:solidFill>
                  <a:schemeClr val="accent2"/>
                </a:solidFill>
                <a:latin typeface="Agency FB" panose="020B0503020202020204" pitchFamily="34" charset="0"/>
              </a:rPr>
              <a:t>anali2929@Hotmail.com</a:t>
            </a:r>
            <a:endParaRPr lang="es-PE" sz="1754" b="1"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AE8C8BC-37F7-408C-A749-D49F2D6C4816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1425" y="289818"/>
            <a:ext cx="4098939" cy="82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6191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32039" y="906017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0"/>
                </a:moveTo>
                <a:lnTo>
                  <a:pt x="0" y="1143000"/>
                </a:ln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27945" y="1818131"/>
            <a:ext cx="3637788" cy="73913"/>
          </a:xfrm>
          <a:custGeom>
            <a:avLst/>
            <a:gdLst/>
            <a:ahLst/>
            <a:cxnLst/>
            <a:rect l="l" t="t" r="r" b="b"/>
            <a:pathLst>
              <a:path w="3637788" h="73913">
                <a:moveTo>
                  <a:pt x="0" y="0"/>
                </a:moveTo>
                <a:lnTo>
                  <a:pt x="0" y="73913"/>
                </a:lnTo>
                <a:lnTo>
                  <a:pt x="3637788" y="73913"/>
                </a:lnTo>
                <a:lnTo>
                  <a:pt x="363778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55475" y="3503666"/>
            <a:ext cx="5785510" cy="863600"/>
          </a:xfrm>
          <a:prstGeom prst="rect">
            <a:avLst/>
          </a:prstGeom>
        </p:spPr>
        <p:txBody>
          <a:bodyPr wrap="square" lIns="0" tIns="43180" rIns="0" bIns="0" rtlCol="0">
            <a:noAutofit/>
          </a:bodyPr>
          <a:lstStyle/>
          <a:p>
            <a:pPr marL="12700">
              <a:lnSpc>
                <a:spcPts val="6800"/>
              </a:lnSpc>
            </a:pPr>
            <a:r>
              <a:rPr sz="6600" dirty="0">
                <a:solidFill>
                  <a:srgbClr val="0000FF"/>
                </a:solidFill>
                <a:latin typeface="Arial"/>
                <a:cs typeface="Arial"/>
              </a:rPr>
              <a:t>TRABAJADOR</a:t>
            </a:r>
            <a:endParaRPr sz="6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7945" y="1818131"/>
            <a:ext cx="3637788" cy="73913"/>
          </a:xfrm>
          <a:prstGeom prst="rect">
            <a:avLst/>
          </a:prstGeom>
        </p:spPr>
        <p:txBody>
          <a:bodyPr wrap="square" lIns="0" tIns="4063" rIns="0" bIns="0" rtlCol="0">
            <a:noAutofit/>
          </a:bodyPr>
          <a:lstStyle/>
          <a:p>
            <a:pPr marL="25400">
              <a:lnSpc>
                <a:spcPts val="550"/>
              </a:lnSpc>
            </a:pPr>
            <a:endParaRPr sz="550"/>
          </a:p>
        </p:txBody>
      </p:sp>
      <p:sp>
        <p:nvSpPr>
          <p:cNvPr id="2" name="object 2"/>
          <p:cNvSpPr txBox="1"/>
          <p:nvPr/>
        </p:nvSpPr>
        <p:spPr>
          <a:xfrm>
            <a:off x="1232039" y="906017"/>
            <a:ext cx="8229600" cy="1143000"/>
          </a:xfrm>
          <a:prstGeom prst="rect">
            <a:avLst/>
          </a:prstGeom>
        </p:spPr>
        <p:txBody>
          <a:bodyPr wrap="square" lIns="0" tIns="4478" rIns="0" bIns="0" rtlCol="0">
            <a:noAutofit/>
          </a:bodyPr>
          <a:lstStyle/>
          <a:p>
            <a:pPr>
              <a:lnSpc>
                <a:spcPts val="1300"/>
              </a:lnSpc>
            </a:pPr>
            <a:endParaRPr sz="1300"/>
          </a:p>
          <a:p>
            <a:pPr marL="2295899">
              <a:lnSpc>
                <a:spcPct val="95825"/>
              </a:lnSpc>
            </a:pPr>
            <a:r>
              <a:rPr sz="5600" b="1" i="1" spc="3" dirty="0">
                <a:solidFill>
                  <a:srgbClr val="006500"/>
                </a:solidFill>
                <a:latin typeface="Arial"/>
                <a:cs typeface="Arial"/>
              </a:rPr>
              <a:t>DEBE SER</a:t>
            </a:r>
            <a:endParaRPr sz="5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232039" y="763524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0"/>
                </a:moveTo>
                <a:lnTo>
                  <a:pt x="0" y="1143000"/>
                </a:lnTo>
                <a:lnTo>
                  <a:pt x="8229600" y="1142999"/>
                </a:lnTo>
                <a:lnTo>
                  <a:pt x="822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4239" y="1661159"/>
            <a:ext cx="3505199" cy="70866"/>
          </a:xfrm>
          <a:custGeom>
            <a:avLst/>
            <a:gdLst/>
            <a:ahLst/>
            <a:cxnLst/>
            <a:rect l="l" t="t" r="r" b="b"/>
            <a:pathLst>
              <a:path w="3505199" h="70866">
                <a:moveTo>
                  <a:pt x="0" y="0"/>
                </a:moveTo>
                <a:lnTo>
                  <a:pt x="0" y="70866"/>
                </a:lnTo>
                <a:lnTo>
                  <a:pt x="3505199" y="70866"/>
                </a:lnTo>
                <a:lnTo>
                  <a:pt x="3505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60809" y="2856014"/>
            <a:ext cx="4433722" cy="71120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dirty="0">
                <a:solidFill>
                  <a:srgbClr val="0000FF"/>
                </a:solidFill>
                <a:latin typeface="Arial"/>
                <a:cs typeface="Arial"/>
              </a:rPr>
              <a:t>COHERENTE</a:t>
            </a:r>
            <a:endParaRPr sz="5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6845" y="2856014"/>
            <a:ext cx="1652117" cy="71120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dirty="0">
                <a:solidFill>
                  <a:srgbClr val="0000FF"/>
                </a:solidFill>
                <a:latin typeface="Arial"/>
                <a:cs typeface="Arial"/>
              </a:rPr>
              <a:t>CON</a:t>
            </a:r>
            <a:endParaRPr sz="5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8574" y="3678219"/>
            <a:ext cx="3747373" cy="71120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dirty="0">
                <a:solidFill>
                  <a:srgbClr val="0000FF"/>
                </a:solidFill>
                <a:latin typeface="Arial"/>
                <a:cs typeface="Arial"/>
              </a:rPr>
              <a:t>DISCURSO</a:t>
            </a:r>
            <a:endParaRPr sz="5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18262" y="3678219"/>
            <a:ext cx="585698" cy="71120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dirty="0">
                <a:solidFill>
                  <a:srgbClr val="0000FF"/>
                </a:solidFill>
                <a:latin typeface="Arial"/>
                <a:cs typeface="Arial"/>
              </a:rPr>
              <a:t>Y</a:t>
            </a:r>
            <a:endParaRPr sz="5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8601" y="4500425"/>
            <a:ext cx="3595674" cy="71120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dirty="0">
                <a:solidFill>
                  <a:srgbClr val="0000FF"/>
                </a:solidFill>
                <a:latin typeface="Arial"/>
                <a:cs typeface="Arial"/>
              </a:rPr>
              <a:t>PRACTICA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4239" y="1661159"/>
            <a:ext cx="3505199" cy="70866"/>
          </a:xfrm>
          <a:prstGeom prst="rect">
            <a:avLst/>
          </a:prstGeom>
        </p:spPr>
        <p:txBody>
          <a:bodyPr wrap="square" lIns="0" tIns="1016" rIns="0" bIns="0" rtlCol="0">
            <a:noAutofit/>
          </a:bodyPr>
          <a:lstStyle/>
          <a:p>
            <a:pPr marL="25400">
              <a:lnSpc>
                <a:spcPts val="550"/>
              </a:lnSpc>
            </a:pPr>
            <a:endParaRPr sz="550"/>
          </a:p>
        </p:txBody>
      </p:sp>
      <p:sp>
        <p:nvSpPr>
          <p:cNvPr id="2" name="object 2"/>
          <p:cNvSpPr txBox="1"/>
          <p:nvPr/>
        </p:nvSpPr>
        <p:spPr>
          <a:xfrm>
            <a:off x="1232039" y="763524"/>
            <a:ext cx="8229600" cy="1143000"/>
          </a:xfrm>
          <a:prstGeom prst="rect">
            <a:avLst/>
          </a:prstGeom>
        </p:spPr>
        <p:txBody>
          <a:bodyPr wrap="square" lIns="0" tIns="4173" rIns="0" bIns="0" rtlCol="0">
            <a:noAutofit/>
          </a:bodyPr>
          <a:lstStyle/>
          <a:p>
            <a:pPr>
              <a:lnSpc>
                <a:spcPts val="1400"/>
              </a:lnSpc>
            </a:pPr>
            <a:endParaRPr sz="1400"/>
          </a:p>
          <a:p>
            <a:pPr marL="2362193">
              <a:lnSpc>
                <a:spcPct val="95825"/>
              </a:lnSpc>
            </a:pPr>
            <a:r>
              <a:rPr sz="5400" b="1" i="1" dirty="0">
                <a:solidFill>
                  <a:srgbClr val="006500"/>
                </a:solidFill>
                <a:latin typeface="Arial"/>
                <a:cs typeface="Arial"/>
              </a:rPr>
              <a:t>DEBE SER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232039" y="763524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0"/>
                </a:moveTo>
                <a:lnTo>
                  <a:pt x="0" y="1143000"/>
                </a:lnTo>
                <a:lnTo>
                  <a:pt x="8229600" y="1142999"/>
                </a:lnTo>
                <a:lnTo>
                  <a:pt x="822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4239" y="1661159"/>
            <a:ext cx="3505199" cy="70866"/>
          </a:xfrm>
          <a:custGeom>
            <a:avLst/>
            <a:gdLst/>
            <a:ahLst/>
            <a:cxnLst/>
            <a:rect l="l" t="t" r="r" b="b"/>
            <a:pathLst>
              <a:path w="3505199" h="70866">
                <a:moveTo>
                  <a:pt x="0" y="0"/>
                </a:moveTo>
                <a:lnTo>
                  <a:pt x="0" y="70866"/>
                </a:lnTo>
                <a:lnTo>
                  <a:pt x="3505199" y="70866"/>
                </a:lnTo>
                <a:lnTo>
                  <a:pt x="3505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00561" y="2779766"/>
            <a:ext cx="5694230" cy="863600"/>
          </a:xfrm>
          <a:prstGeom prst="rect">
            <a:avLst/>
          </a:prstGeom>
        </p:spPr>
        <p:txBody>
          <a:bodyPr wrap="square" lIns="0" tIns="43180" rIns="0" bIns="0" rtlCol="0">
            <a:noAutofit/>
          </a:bodyPr>
          <a:lstStyle/>
          <a:p>
            <a:pPr marL="12700">
              <a:lnSpc>
                <a:spcPts val="6800"/>
              </a:lnSpc>
            </a:pPr>
            <a:r>
              <a:rPr sz="6600" dirty="0">
                <a:solidFill>
                  <a:srgbClr val="0000FF"/>
                </a:solidFill>
                <a:latin typeface="Arial"/>
                <a:cs typeface="Arial"/>
              </a:rPr>
              <a:t>FACILITADOR</a:t>
            </a:r>
            <a:endParaRPr sz="6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6932" y="2779766"/>
            <a:ext cx="1315557" cy="863600"/>
          </a:xfrm>
          <a:prstGeom prst="rect">
            <a:avLst/>
          </a:prstGeom>
        </p:spPr>
        <p:txBody>
          <a:bodyPr wrap="square" lIns="0" tIns="43180" rIns="0" bIns="0" rtlCol="0">
            <a:noAutofit/>
          </a:bodyPr>
          <a:lstStyle/>
          <a:p>
            <a:pPr marL="12700">
              <a:lnSpc>
                <a:spcPts val="6800"/>
              </a:lnSpc>
            </a:pPr>
            <a:r>
              <a:rPr sz="6600"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endParaRPr sz="6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6340" y="3786360"/>
            <a:ext cx="4900706" cy="863600"/>
          </a:xfrm>
          <a:prstGeom prst="rect">
            <a:avLst/>
          </a:prstGeom>
        </p:spPr>
        <p:txBody>
          <a:bodyPr wrap="square" lIns="0" tIns="43180" rIns="0" bIns="0" rtlCol="0">
            <a:noAutofit/>
          </a:bodyPr>
          <a:lstStyle/>
          <a:p>
            <a:pPr marL="12700">
              <a:lnSpc>
                <a:spcPts val="6800"/>
              </a:lnSpc>
            </a:pPr>
            <a:r>
              <a:rPr sz="6600" dirty="0">
                <a:solidFill>
                  <a:srgbClr val="0000FF"/>
                </a:solidFill>
                <a:latin typeface="Arial"/>
                <a:cs typeface="Arial"/>
              </a:rPr>
              <a:t>PROCESOS</a:t>
            </a:r>
            <a:endParaRPr sz="6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4239" y="1661159"/>
            <a:ext cx="3505199" cy="70866"/>
          </a:xfrm>
          <a:prstGeom prst="rect">
            <a:avLst/>
          </a:prstGeom>
        </p:spPr>
        <p:txBody>
          <a:bodyPr wrap="square" lIns="0" tIns="1016" rIns="0" bIns="0" rtlCol="0">
            <a:noAutofit/>
          </a:bodyPr>
          <a:lstStyle/>
          <a:p>
            <a:pPr marL="25400">
              <a:lnSpc>
                <a:spcPts val="550"/>
              </a:lnSpc>
            </a:pPr>
            <a:endParaRPr sz="550"/>
          </a:p>
        </p:txBody>
      </p:sp>
      <p:sp>
        <p:nvSpPr>
          <p:cNvPr id="2" name="object 2"/>
          <p:cNvSpPr txBox="1"/>
          <p:nvPr/>
        </p:nvSpPr>
        <p:spPr>
          <a:xfrm>
            <a:off x="1232039" y="763524"/>
            <a:ext cx="8229600" cy="1143000"/>
          </a:xfrm>
          <a:prstGeom prst="rect">
            <a:avLst/>
          </a:prstGeom>
        </p:spPr>
        <p:txBody>
          <a:bodyPr wrap="square" lIns="0" tIns="4173" rIns="0" bIns="0" rtlCol="0">
            <a:noAutofit/>
          </a:bodyPr>
          <a:lstStyle/>
          <a:p>
            <a:pPr>
              <a:lnSpc>
                <a:spcPts val="1400"/>
              </a:lnSpc>
            </a:pPr>
            <a:endParaRPr sz="1400"/>
          </a:p>
          <a:p>
            <a:pPr marL="2362193">
              <a:lnSpc>
                <a:spcPct val="95825"/>
              </a:lnSpc>
            </a:pPr>
            <a:r>
              <a:rPr sz="5400" b="1" i="1" dirty="0">
                <a:solidFill>
                  <a:srgbClr val="006500"/>
                </a:solidFill>
                <a:latin typeface="Arial"/>
                <a:cs typeface="Arial"/>
              </a:rPr>
              <a:t>DEBE SER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170317" y="906017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0"/>
                </a:moveTo>
                <a:lnTo>
                  <a:pt x="0" y="1143000"/>
                </a:ln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6683" y="1842515"/>
            <a:ext cx="3896867" cy="79248"/>
          </a:xfrm>
          <a:custGeom>
            <a:avLst/>
            <a:gdLst/>
            <a:ahLst/>
            <a:cxnLst/>
            <a:rect l="l" t="t" r="r" b="b"/>
            <a:pathLst>
              <a:path w="3896867" h="79248">
                <a:moveTo>
                  <a:pt x="0" y="0"/>
                </a:moveTo>
                <a:lnTo>
                  <a:pt x="0" y="79248"/>
                </a:lnTo>
                <a:lnTo>
                  <a:pt x="3896867" y="79248"/>
                </a:lnTo>
                <a:lnTo>
                  <a:pt x="389686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72289" y="2932142"/>
            <a:ext cx="5649051" cy="939800"/>
          </a:xfrm>
          <a:prstGeom prst="rect">
            <a:avLst/>
          </a:prstGeom>
        </p:spPr>
        <p:txBody>
          <a:bodyPr wrap="square" lIns="0" tIns="46990" rIns="0" bIns="0" rtlCol="0">
            <a:noAutofit/>
          </a:bodyPr>
          <a:lstStyle/>
          <a:p>
            <a:pPr marL="12700">
              <a:lnSpc>
                <a:spcPts val="7400"/>
              </a:lnSpc>
            </a:pPr>
            <a:r>
              <a:rPr sz="7200" dirty="0">
                <a:solidFill>
                  <a:srgbClr val="0000FF"/>
                </a:solidFill>
                <a:latin typeface="Arial"/>
                <a:cs typeface="Arial"/>
              </a:rPr>
              <a:t>TOLERANTE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6683" y="1842515"/>
            <a:ext cx="3896867" cy="79248"/>
          </a:xfrm>
          <a:prstGeom prst="rect">
            <a:avLst/>
          </a:prstGeom>
        </p:spPr>
        <p:txBody>
          <a:bodyPr wrap="square" lIns="0" tIns="3048" rIns="0" bIns="0" rtlCol="0">
            <a:noAutofit/>
          </a:bodyPr>
          <a:lstStyle/>
          <a:p>
            <a:pPr marL="25400">
              <a:lnSpc>
                <a:spcPts val="600"/>
              </a:lnSpc>
            </a:pPr>
            <a:endParaRPr sz="600"/>
          </a:p>
        </p:txBody>
      </p:sp>
      <p:sp>
        <p:nvSpPr>
          <p:cNvPr id="2" name="object 2"/>
          <p:cNvSpPr txBox="1"/>
          <p:nvPr/>
        </p:nvSpPr>
        <p:spPr>
          <a:xfrm>
            <a:off x="1170317" y="906017"/>
            <a:ext cx="8229600" cy="1143000"/>
          </a:xfrm>
          <a:prstGeom prst="rect">
            <a:avLst/>
          </a:prstGeom>
        </p:spPr>
        <p:txBody>
          <a:bodyPr wrap="square" lIns="0" tIns="1278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 marL="2166359">
              <a:lnSpc>
                <a:spcPct val="95825"/>
              </a:lnSpc>
            </a:pPr>
            <a:r>
              <a:rPr sz="6000" b="1" i="1" dirty="0">
                <a:solidFill>
                  <a:srgbClr val="006500"/>
                </a:solidFill>
                <a:latin typeface="Arial"/>
                <a:cs typeface="Arial"/>
              </a:rPr>
              <a:t>DEBE SER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32039" y="835151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0"/>
                </a:moveTo>
                <a:lnTo>
                  <a:pt x="0" y="1143000"/>
                </a:lnTo>
                <a:lnTo>
                  <a:pt x="8229600" y="1142999"/>
                </a:lnTo>
                <a:lnTo>
                  <a:pt x="822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5619" y="1808226"/>
            <a:ext cx="4282440" cy="86868"/>
          </a:xfrm>
          <a:custGeom>
            <a:avLst/>
            <a:gdLst/>
            <a:ahLst/>
            <a:cxnLst/>
            <a:rect l="l" t="t" r="r" b="b"/>
            <a:pathLst>
              <a:path w="4282440" h="86868">
                <a:moveTo>
                  <a:pt x="0" y="0"/>
                </a:moveTo>
                <a:lnTo>
                  <a:pt x="0" y="86867"/>
                </a:lnTo>
                <a:lnTo>
                  <a:pt x="4282440" y="86867"/>
                </a:lnTo>
                <a:lnTo>
                  <a:pt x="42824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84837" y="3490688"/>
            <a:ext cx="5445963" cy="939800"/>
          </a:xfrm>
          <a:prstGeom prst="rect">
            <a:avLst/>
          </a:prstGeom>
        </p:spPr>
        <p:txBody>
          <a:bodyPr wrap="square" lIns="0" tIns="46990" rIns="0" bIns="0" rtlCol="0">
            <a:noAutofit/>
          </a:bodyPr>
          <a:lstStyle/>
          <a:p>
            <a:pPr marL="12700">
              <a:lnSpc>
                <a:spcPts val="7400"/>
              </a:lnSpc>
            </a:pPr>
            <a:r>
              <a:rPr sz="7200" dirty="0">
                <a:solidFill>
                  <a:srgbClr val="0000FF"/>
                </a:solidFill>
                <a:latin typeface="Arial"/>
                <a:cs typeface="Arial"/>
              </a:rPr>
              <a:t>AUTENTICO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5619" y="1808226"/>
            <a:ext cx="4282440" cy="86867"/>
          </a:xfrm>
          <a:prstGeom prst="rect">
            <a:avLst/>
          </a:prstGeom>
        </p:spPr>
        <p:txBody>
          <a:bodyPr wrap="square" lIns="0" tIns="4317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2" name="object 2"/>
          <p:cNvSpPr txBox="1"/>
          <p:nvPr/>
        </p:nvSpPr>
        <p:spPr>
          <a:xfrm>
            <a:off x="1232039" y="835151"/>
            <a:ext cx="8229600" cy="1143000"/>
          </a:xfrm>
          <a:prstGeom prst="rect">
            <a:avLst/>
          </a:prstGeom>
        </p:spPr>
        <p:txBody>
          <a:bodyPr wrap="square" lIns="0" tIns="2448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1973573">
              <a:lnSpc>
                <a:spcPct val="95825"/>
              </a:lnSpc>
            </a:pPr>
            <a:r>
              <a:rPr sz="6600" b="1" i="1" spc="-3" dirty="0">
                <a:solidFill>
                  <a:srgbClr val="006500"/>
                </a:solidFill>
                <a:latin typeface="Arial"/>
                <a:cs typeface="Arial"/>
              </a:rPr>
              <a:t>DEBE SER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32039" y="835151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0"/>
                </a:moveTo>
                <a:lnTo>
                  <a:pt x="0" y="1143000"/>
                </a:lnTo>
                <a:lnTo>
                  <a:pt x="8229600" y="1142999"/>
                </a:lnTo>
                <a:lnTo>
                  <a:pt x="822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4239" y="1732787"/>
            <a:ext cx="3505199" cy="70866"/>
          </a:xfrm>
          <a:custGeom>
            <a:avLst/>
            <a:gdLst/>
            <a:ahLst/>
            <a:cxnLst/>
            <a:rect l="l" t="t" r="r" b="b"/>
            <a:pathLst>
              <a:path w="3505199" h="70866">
                <a:moveTo>
                  <a:pt x="0" y="0"/>
                </a:moveTo>
                <a:lnTo>
                  <a:pt x="0" y="70866"/>
                </a:lnTo>
                <a:lnTo>
                  <a:pt x="3505199" y="70866"/>
                </a:lnTo>
                <a:lnTo>
                  <a:pt x="3505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28805" y="3020582"/>
            <a:ext cx="6365544" cy="787400"/>
          </a:xfrm>
          <a:prstGeom prst="rect">
            <a:avLst/>
          </a:prstGeom>
        </p:spPr>
        <p:txBody>
          <a:bodyPr wrap="square" lIns="0" tIns="39370" rIns="0" bIns="0" rtlCol="0">
            <a:noAutofit/>
          </a:bodyPr>
          <a:lstStyle/>
          <a:p>
            <a:pPr marL="12700">
              <a:lnSpc>
                <a:spcPts val="6200"/>
              </a:lnSpc>
            </a:pPr>
            <a:r>
              <a:rPr sz="6000" b="1" dirty="0">
                <a:solidFill>
                  <a:srgbClr val="0000FF"/>
                </a:solidFill>
                <a:latin typeface="Arial"/>
                <a:cs typeface="Arial"/>
              </a:rPr>
              <a:t>PERSEVERANTE</a:t>
            </a:r>
            <a:endParaRPr sz="6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4239" y="1732787"/>
            <a:ext cx="3505199" cy="70866"/>
          </a:xfrm>
          <a:prstGeom prst="rect">
            <a:avLst/>
          </a:prstGeom>
        </p:spPr>
        <p:txBody>
          <a:bodyPr wrap="square" lIns="0" tIns="1016" rIns="0" bIns="0" rtlCol="0">
            <a:noAutofit/>
          </a:bodyPr>
          <a:lstStyle/>
          <a:p>
            <a:pPr marL="25400">
              <a:lnSpc>
                <a:spcPts val="550"/>
              </a:lnSpc>
            </a:pPr>
            <a:endParaRPr sz="550"/>
          </a:p>
        </p:txBody>
      </p:sp>
      <p:sp>
        <p:nvSpPr>
          <p:cNvPr id="2" name="object 2"/>
          <p:cNvSpPr txBox="1"/>
          <p:nvPr/>
        </p:nvSpPr>
        <p:spPr>
          <a:xfrm>
            <a:off x="1232039" y="835151"/>
            <a:ext cx="8229600" cy="1143000"/>
          </a:xfrm>
          <a:prstGeom prst="rect">
            <a:avLst/>
          </a:prstGeom>
        </p:spPr>
        <p:txBody>
          <a:bodyPr wrap="square" lIns="0" tIns="4173" rIns="0" bIns="0" rtlCol="0">
            <a:noAutofit/>
          </a:bodyPr>
          <a:lstStyle/>
          <a:p>
            <a:pPr>
              <a:lnSpc>
                <a:spcPts val="1400"/>
              </a:lnSpc>
            </a:pPr>
            <a:endParaRPr sz="1400"/>
          </a:p>
          <a:p>
            <a:pPr marL="2362193">
              <a:lnSpc>
                <a:spcPct val="95825"/>
              </a:lnSpc>
            </a:pPr>
            <a:r>
              <a:rPr sz="5400" b="1" i="1" dirty="0">
                <a:solidFill>
                  <a:srgbClr val="006500"/>
                </a:solidFill>
                <a:latin typeface="Arial"/>
                <a:cs typeface="Arial"/>
              </a:rPr>
              <a:t>DEBE SER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232039" y="763524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0"/>
                </a:moveTo>
                <a:lnTo>
                  <a:pt x="0" y="1143000"/>
                </a:lnTo>
                <a:lnTo>
                  <a:pt x="8229600" y="1142999"/>
                </a:lnTo>
                <a:lnTo>
                  <a:pt x="822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5619" y="1736598"/>
            <a:ext cx="4282440" cy="86868"/>
          </a:xfrm>
          <a:custGeom>
            <a:avLst/>
            <a:gdLst/>
            <a:ahLst/>
            <a:cxnLst/>
            <a:rect l="l" t="t" r="r" b="b"/>
            <a:pathLst>
              <a:path w="4282440" h="86868">
                <a:moveTo>
                  <a:pt x="0" y="0"/>
                </a:moveTo>
                <a:lnTo>
                  <a:pt x="0" y="86867"/>
                </a:lnTo>
                <a:lnTo>
                  <a:pt x="4282440" y="86867"/>
                </a:lnTo>
                <a:lnTo>
                  <a:pt x="42824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19333" y="2945513"/>
            <a:ext cx="4101429" cy="825500"/>
          </a:xfrm>
          <a:prstGeom prst="rect">
            <a:avLst/>
          </a:prstGeom>
        </p:spPr>
        <p:txBody>
          <a:bodyPr wrap="square" lIns="0" tIns="41275" rIns="0" bIns="0" rtlCol="0">
            <a:noAutofit/>
          </a:bodyPr>
          <a:lstStyle/>
          <a:p>
            <a:pPr marL="12700">
              <a:lnSpc>
                <a:spcPts val="6500"/>
              </a:lnSpc>
            </a:pPr>
            <a:r>
              <a:rPr sz="6300" dirty="0">
                <a:solidFill>
                  <a:srgbClr val="0000FF"/>
                </a:solidFill>
                <a:latin typeface="Arial"/>
                <a:cs typeface="Arial"/>
              </a:rPr>
              <a:t>SENCILLO</a:t>
            </a:r>
            <a:endParaRPr sz="6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8015" y="2945513"/>
            <a:ext cx="411848" cy="825500"/>
          </a:xfrm>
          <a:prstGeom prst="rect">
            <a:avLst/>
          </a:prstGeom>
        </p:spPr>
        <p:txBody>
          <a:bodyPr wrap="square" lIns="0" tIns="41275" rIns="0" bIns="0" rtlCol="0">
            <a:noAutofit/>
          </a:bodyPr>
          <a:lstStyle/>
          <a:p>
            <a:pPr marL="12700">
              <a:lnSpc>
                <a:spcPts val="6500"/>
              </a:lnSpc>
            </a:pPr>
            <a:r>
              <a:rPr sz="6300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endParaRPr sz="6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86476" y="2945513"/>
            <a:ext cx="3744744" cy="825500"/>
          </a:xfrm>
          <a:prstGeom prst="rect">
            <a:avLst/>
          </a:prstGeom>
        </p:spPr>
        <p:txBody>
          <a:bodyPr wrap="square" lIns="0" tIns="41275" rIns="0" bIns="0" rtlCol="0">
            <a:noAutofit/>
          </a:bodyPr>
          <a:lstStyle/>
          <a:p>
            <a:pPr marL="12700">
              <a:lnSpc>
                <a:spcPts val="6500"/>
              </a:lnSpc>
            </a:pPr>
            <a:r>
              <a:rPr sz="6300" dirty="0">
                <a:solidFill>
                  <a:srgbClr val="0000FF"/>
                </a:solidFill>
                <a:latin typeface="Arial"/>
                <a:cs typeface="Arial"/>
              </a:rPr>
              <a:t>HUMILDE</a:t>
            </a:r>
            <a:endParaRPr sz="6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5619" y="1736598"/>
            <a:ext cx="4282440" cy="86867"/>
          </a:xfrm>
          <a:prstGeom prst="rect">
            <a:avLst/>
          </a:prstGeom>
        </p:spPr>
        <p:txBody>
          <a:bodyPr wrap="square" lIns="0" tIns="4317" rIns="0" bIns="0" rtlCol="0">
            <a:noAutofit/>
          </a:bodyPr>
          <a:lstStyle/>
          <a:p>
            <a:pPr marL="25400">
              <a:lnSpc>
                <a:spcPts val="650"/>
              </a:lnSpc>
            </a:pPr>
            <a:endParaRPr sz="650"/>
          </a:p>
        </p:txBody>
      </p:sp>
      <p:sp>
        <p:nvSpPr>
          <p:cNvPr id="2" name="object 2"/>
          <p:cNvSpPr txBox="1"/>
          <p:nvPr/>
        </p:nvSpPr>
        <p:spPr>
          <a:xfrm>
            <a:off x="1232039" y="763524"/>
            <a:ext cx="8229600" cy="1143000"/>
          </a:xfrm>
          <a:prstGeom prst="rect">
            <a:avLst/>
          </a:prstGeom>
        </p:spPr>
        <p:txBody>
          <a:bodyPr wrap="square" lIns="0" tIns="2448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 dirty="0"/>
          </a:p>
          <a:p>
            <a:pPr marL="1973573">
              <a:lnSpc>
                <a:spcPct val="95825"/>
              </a:lnSpc>
            </a:pPr>
            <a:r>
              <a:rPr sz="6600" b="1" i="1" spc="-3" dirty="0">
                <a:solidFill>
                  <a:srgbClr val="006500"/>
                </a:solidFill>
                <a:latin typeface="Arial"/>
                <a:cs typeface="Arial"/>
              </a:rPr>
              <a:t>DEBE SER</a:t>
            </a:r>
            <a:endParaRPr sz="6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9F52DD17-3DCF-4330-AC37-EF60B096FD9B}"/>
              </a:ext>
            </a:extLst>
          </p:cNvPr>
          <p:cNvSpPr txBox="1"/>
          <p:nvPr/>
        </p:nvSpPr>
        <p:spPr>
          <a:xfrm>
            <a:off x="1232039" y="763524"/>
            <a:ext cx="8229600" cy="1143000"/>
          </a:xfrm>
          <a:prstGeom prst="rect">
            <a:avLst/>
          </a:prstGeom>
        </p:spPr>
        <p:txBody>
          <a:bodyPr wrap="square" lIns="0" tIns="2448" rIns="0" bIns="0" rtlCol="0">
            <a:noAutofit/>
          </a:bodyPr>
          <a:lstStyle/>
          <a:p>
            <a:pPr>
              <a:lnSpc>
                <a:spcPts val="750"/>
              </a:lnSpc>
            </a:pPr>
            <a:endParaRPr lang="es-ES" sz="6600" dirty="0">
              <a:solidFill>
                <a:schemeClr val="accent5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>
              <a:lnSpc>
                <a:spcPts val="750"/>
              </a:lnSpc>
            </a:pPr>
            <a:endParaRPr lang="es-ES" sz="6600" dirty="0">
              <a:solidFill>
                <a:schemeClr val="accent5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>
              <a:lnSpc>
                <a:spcPts val="750"/>
              </a:lnSpc>
            </a:pPr>
            <a:endParaRPr lang="es-ES" sz="6600" dirty="0">
              <a:solidFill>
                <a:schemeClr val="accent5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>
              <a:lnSpc>
                <a:spcPts val="750"/>
              </a:lnSpc>
            </a:pPr>
            <a:endParaRPr lang="es-ES" sz="6600" dirty="0">
              <a:solidFill>
                <a:schemeClr val="accent5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>
              <a:lnSpc>
                <a:spcPts val="750"/>
              </a:lnSpc>
            </a:pPr>
            <a:endParaRPr lang="es-ES" sz="6600" dirty="0">
              <a:solidFill>
                <a:schemeClr val="accent5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>
              <a:lnSpc>
                <a:spcPts val="750"/>
              </a:lnSpc>
            </a:pPr>
            <a:endParaRPr lang="es-ES" sz="6600" dirty="0">
              <a:solidFill>
                <a:schemeClr val="accent5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>
              <a:lnSpc>
                <a:spcPts val="750"/>
              </a:lnSpc>
            </a:pPr>
            <a:endParaRPr lang="es-ES" sz="6600" dirty="0">
              <a:solidFill>
                <a:schemeClr val="accent5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>
              <a:lnSpc>
                <a:spcPts val="750"/>
              </a:lnSpc>
            </a:pPr>
            <a:r>
              <a:rPr lang="es-ES" sz="6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ACTIVIDAD</a:t>
            </a:r>
            <a:endParaRPr sz="75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594A30-3CA2-4B1D-A4C3-407CEC6720CF}"/>
              </a:ext>
            </a:extLst>
          </p:cNvPr>
          <p:cNvSpPr txBox="1"/>
          <p:nvPr/>
        </p:nvSpPr>
        <p:spPr>
          <a:xfrm>
            <a:off x="1232039" y="2148366"/>
            <a:ext cx="7467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¿Eres o te sientes un líder? Puede que ni siquiera lo hayas pensarlo, pero hay personas que nacen naturalmente dotadas para el liderazgo. Responde el siguiente test y descubre si eres una de ellas(os).</a:t>
            </a:r>
          </a:p>
          <a:p>
            <a:pPr algn="just"/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s-PE" dirty="0">
                <a:solidFill>
                  <a:schemeClr val="accent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https://www.webconsultas.com/mente-y-emociones/test-de-psicologia/test-eres-un-lider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49821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1423295" y="2147315"/>
            <a:ext cx="908304" cy="3480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85195" y="2109215"/>
            <a:ext cx="901445" cy="34739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85963" y="2125870"/>
            <a:ext cx="899922" cy="3446123"/>
          </a:xfrm>
          <a:custGeom>
            <a:avLst/>
            <a:gdLst/>
            <a:ahLst/>
            <a:cxnLst/>
            <a:rect l="l" t="t" r="r" b="b"/>
            <a:pathLst>
              <a:path w="899922" h="3446123">
                <a:moveTo>
                  <a:pt x="899922" y="1188829"/>
                </a:moveTo>
                <a:lnTo>
                  <a:pt x="880496" y="1192835"/>
                </a:lnTo>
                <a:lnTo>
                  <a:pt x="861082" y="1196852"/>
                </a:lnTo>
                <a:lnTo>
                  <a:pt x="841677" y="1200877"/>
                </a:lnTo>
                <a:lnTo>
                  <a:pt x="822283" y="1204910"/>
                </a:lnTo>
                <a:lnTo>
                  <a:pt x="802897" y="1208951"/>
                </a:lnTo>
                <a:lnTo>
                  <a:pt x="783521" y="1212997"/>
                </a:lnTo>
                <a:lnTo>
                  <a:pt x="764152" y="1217047"/>
                </a:lnTo>
                <a:lnTo>
                  <a:pt x="744790" y="1221101"/>
                </a:lnTo>
                <a:lnTo>
                  <a:pt x="725436" y="1225158"/>
                </a:lnTo>
                <a:lnTo>
                  <a:pt x="706088" y="1229215"/>
                </a:lnTo>
                <a:lnTo>
                  <a:pt x="686745" y="1233273"/>
                </a:lnTo>
                <a:lnTo>
                  <a:pt x="667408" y="1237329"/>
                </a:lnTo>
                <a:lnTo>
                  <a:pt x="648075" y="1241383"/>
                </a:lnTo>
                <a:lnTo>
                  <a:pt x="628746" y="1245434"/>
                </a:lnTo>
                <a:lnTo>
                  <a:pt x="609421" y="1249480"/>
                </a:lnTo>
                <a:lnTo>
                  <a:pt x="590098" y="1253520"/>
                </a:lnTo>
                <a:lnTo>
                  <a:pt x="570778" y="1257553"/>
                </a:lnTo>
                <a:lnTo>
                  <a:pt x="551460" y="1261579"/>
                </a:lnTo>
                <a:lnTo>
                  <a:pt x="532142" y="1265595"/>
                </a:lnTo>
                <a:lnTo>
                  <a:pt x="512826" y="1269601"/>
                </a:lnTo>
                <a:lnTo>
                  <a:pt x="512826" y="1254737"/>
                </a:lnTo>
                <a:lnTo>
                  <a:pt x="512826" y="1239862"/>
                </a:lnTo>
                <a:lnTo>
                  <a:pt x="512826" y="1224978"/>
                </a:lnTo>
                <a:lnTo>
                  <a:pt x="512826" y="1210086"/>
                </a:lnTo>
                <a:lnTo>
                  <a:pt x="512826" y="1195187"/>
                </a:lnTo>
                <a:lnTo>
                  <a:pt x="512825" y="1180283"/>
                </a:lnTo>
                <a:lnTo>
                  <a:pt x="512826" y="1165374"/>
                </a:lnTo>
                <a:lnTo>
                  <a:pt x="512826" y="1150461"/>
                </a:lnTo>
                <a:lnTo>
                  <a:pt x="512826" y="1135546"/>
                </a:lnTo>
                <a:lnTo>
                  <a:pt x="512825" y="1120630"/>
                </a:lnTo>
                <a:lnTo>
                  <a:pt x="512826" y="1105714"/>
                </a:lnTo>
                <a:lnTo>
                  <a:pt x="512826" y="1090799"/>
                </a:lnTo>
                <a:lnTo>
                  <a:pt x="512826" y="1075887"/>
                </a:lnTo>
                <a:lnTo>
                  <a:pt x="512826" y="1060978"/>
                </a:lnTo>
                <a:lnTo>
                  <a:pt x="512826" y="1046073"/>
                </a:lnTo>
                <a:lnTo>
                  <a:pt x="512825" y="1031174"/>
                </a:lnTo>
                <a:lnTo>
                  <a:pt x="512826" y="1016283"/>
                </a:lnTo>
                <a:lnTo>
                  <a:pt x="512826" y="1001399"/>
                </a:lnTo>
                <a:lnTo>
                  <a:pt x="512825" y="986524"/>
                </a:lnTo>
                <a:lnTo>
                  <a:pt x="512826" y="971659"/>
                </a:lnTo>
                <a:lnTo>
                  <a:pt x="512791" y="943856"/>
                </a:lnTo>
                <a:lnTo>
                  <a:pt x="512691" y="917137"/>
                </a:lnTo>
                <a:lnTo>
                  <a:pt x="512525" y="891504"/>
                </a:lnTo>
                <a:lnTo>
                  <a:pt x="512295" y="866954"/>
                </a:lnTo>
                <a:lnTo>
                  <a:pt x="512004" y="843488"/>
                </a:lnTo>
                <a:lnTo>
                  <a:pt x="511653" y="821106"/>
                </a:lnTo>
                <a:lnTo>
                  <a:pt x="511243" y="799805"/>
                </a:lnTo>
                <a:lnTo>
                  <a:pt x="510777" y="779586"/>
                </a:lnTo>
                <a:lnTo>
                  <a:pt x="510256" y="760449"/>
                </a:lnTo>
                <a:lnTo>
                  <a:pt x="509057" y="725416"/>
                </a:lnTo>
                <a:lnTo>
                  <a:pt x="507658" y="694701"/>
                </a:lnTo>
                <a:lnTo>
                  <a:pt x="506075" y="668300"/>
                </a:lnTo>
                <a:lnTo>
                  <a:pt x="504320" y="646208"/>
                </a:lnTo>
                <a:lnTo>
                  <a:pt x="501395" y="621139"/>
                </a:lnTo>
                <a:lnTo>
                  <a:pt x="497552" y="603194"/>
                </a:lnTo>
                <a:lnTo>
                  <a:pt x="486272" y="576528"/>
                </a:lnTo>
                <a:lnTo>
                  <a:pt x="470201" y="562337"/>
                </a:lnTo>
                <a:lnTo>
                  <a:pt x="460369" y="559984"/>
                </a:lnTo>
                <a:lnTo>
                  <a:pt x="449340" y="560828"/>
                </a:lnTo>
                <a:lnTo>
                  <a:pt x="429726" y="570449"/>
                </a:lnTo>
                <a:lnTo>
                  <a:pt x="414458" y="589523"/>
                </a:lnTo>
                <a:lnTo>
                  <a:pt x="403247" y="618163"/>
                </a:lnTo>
                <a:lnTo>
                  <a:pt x="398924" y="638671"/>
                </a:lnTo>
                <a:lnTo>
                  <a:pt x="395776" y="664835"/>
                </a:lnTo>
                <a:lnTo>
                  <a:pt x="393891" y="686939"/>
                </a:lnTo>
                <a:lnTo>
                  <a:pt x="392198" y="712786"/>
                </a:lnTo>
                <a:lnTo>
                  <a:pt x="390715" y="742392"/>
                </a:lnTo>
                <a:lnTo>
                  <a:pt x="389461" y="775770"/>
                </a:lnTo>
                <a:lnTo>
                  <a:pt x="388453" y="812934"/>
                </a:lnTo>
                <a:lnTo>
                  <a:pt x="388048" y="832940"/>
                </a:lnTo>
                <a:lnTo>
                  <a:pt x="387711" y="853897"/>
                </a:lnTo>
                <a:lnTo>
                  <a:pt x="387445" y="875807"/>
                </a:lnTo>
                <a:lnTo>
                  <a:pt x="387252" y="898673"/>
                </a:lnTo>
                <a:lnTo>
                  <a:pt x="387135" y="922495"/>
                </a:lnTo>
                <a:lnTo>
                  <a:pt x="387096" y="947275"/>
                </a:lnTo>
                <a:lnTo>
                  <a:pt x="387096" y="1026034"/>
                </a:lnTo>
                <a:lnTo>
                  <a:pt x="387096" y="1104803"/>
                </a:lnTo>
                <a:lnTo>
                  <a:pt x="387096" y="1183582"/>
                </a:lnTo>
                <a:lnTo>
                  <a:pt x="387096" y="1262371"/>
                </a:lnTo>
                <a:lnTo>
                  <a:pt x="387096" y="1341170"/>
                </a:lnTo>
                <a:lnTo>
                  <a:pt x="387095" y="1419977"/>
                </a:lnTo>
                <a:lnTo>
                  <a:pt x="387096" y="1498791"/>
                </a:lnTo>
                <a:lnTo>
                  <a:pt x="387096" y="1577614"/>
                </a:lnTo>
                <a:lnTo>
                  <a:pt x="387096" y="1656443"/>
                </a:lnTo>
                <a:lnTo>
                  <a:pt x="387095" y="1735278"/>
                </a:lnTo>
                <a:lnTo>
                  <a:pt x="387096" y="1814120"/>
                </a:lnTo>
                <a:lnTo>
                  <a:pt x="387096" y="1892966"/>
                </a:lnTo>
                <a:lnTo>
                  <a:pt x="387096" y="1971817"/>
                </a:lnTo>
                <a:lnTo>
                  <a:pt x="387096" y="2050672"/>
                </a:lnTo>
                <a:lnTo>
                  <a:pt x="387096" y="2129530"/>
                </a:lnTo>
                <a:lnTo>
                  <a:pt x="387096" y="2208391"/>
                </a:lnTo>
                <a:lnTo>
                  <a:pt x="387096" y="2287255"/>
                </a:lnTo>
                <a:lnTo>
                  <a:pt x="387096" y="2366120"/>
                </a:lnTo>
                <a:lnTo>
                  <a:pt x="387096" y="2444986"/>
                </a:lnTo>
                <a:lnTo>
                  <a:pt x="387096" y="2523853"/>
                </a:lnTo>
                <a:lnTo>
                  <a:pt x="387135" y="2545628"/>
                </a:lnTo>
                <a:lnTo>
                  <a:pt x="387252" y="2566605"/>
                </a:lnTo>
                <a:lnTo>
                  <a:pt x="387445" y="2586788"/>
                </a:lnTo>
                <a:lnTo>
                  <a:pt x="387711" y="2606180"/>
                </a:lnTo>
                <a:lnTo>
                  <a:pt x="388048" y="2624783"/>
                </a:lnTo>
                <a:lnTo>
                  <a:pt x="388453" y="2642599"/>
                </a:lnTo>
                <a:lnTo>
                  <a:pt x="388925" y="2659634"/>
                </a:lnTo>
                <a:lnTo>
                  <a:pt x="389461" y="2675887"/>
                </a:lnTo>
                <a:lnTo>
                  <a:pt x="390058" y="2691364"/>
                </a:lnTo>
                <a:lnTo>
                  <a:pt x="390715" y="2706066"/>
                </a:lnTo>
                <a:lnTo>
                  <a:pt x="392198" y="2733159"/>
                </a:lnTo>
                <a:lnTo>
                  <a:pt x="393891" y="2757189"/>
                </a:lnTo>
                <a:lnTo>
                  <a:pt x="395776" y="2778178"/>
                </a:lnTo>
                <a:lnTo>
                  <a:pt x="397835" y="2796150"/>
                </a:lnTo>
                <a:lnTo>
                  <a:pt x="400050" y="2811127"/>
                </a:lnTo>
                <a:lnTo>
                  <a:pt x="404259" y="2829103"/>
                </a:lnTo>
                <a:lnTo>
                  <a:pt x="409603" y="2843990"/>
                </a:lnTo>
                <a:lnTo>
                  <a:pt x="423638" y="2864383"/>
                </a:lnTo>
                <a:lnTo>
                  <a:pt x="442045" y="2872087"/>
                </a:lnTo>
                <a:lnTo>
                  <a:pt x="451866" y="2871325"/>
                </a:lnTo>
                <a:lnTo>
                  <a:pt x="470310" y="2863005"/>
                </a:lnTo>
                <a:lnTo>
                  <a:pt x="485867" y="2846628"/>
                </a:lnTo>
                <a:lnTo>
                  <a:pt x="498417" y="2822193"/>
                </a:lnTo>
                <a:lnTo>
                  <a:pt x="503529" y="2806955"/>
                </a:lnTo>
                <a:lnTo>
                  <a:pt x="507844" y="2789702"/>
                </a:lnTo>
                <a:lnTo>
                  <a:pt x="511223" y="2771284"/>
                </a:lnTo>
                <a:lnTo>
                  <a:pt x="513878" y="2751858"/>
                </a:lnTo>
                <a:lnTo>
                  <a:pt x="516219" y="2729474"/>
                </a:lnTo>
                <a:lnTo>
                  <a:pt x="518251" y="2704141"/>
                </a:lnTo>
                <a:lnTo>
                  <a:pt x="519980" y="2675868"/>
                </a:lnTo>
                <a:lnTo>
                  <a:pt x="520731" y="2660632"/>
                </a:lnTo>
                <a:lnTo>
                  <a:pt x="521409" y="2644665"/>
                </a:lnTo>
                <a:lnTo>
                  <a:pt x="522012" y="2627967"/>
                </a:lnTo>
                <a:lnTo>
                  <a:pt x="522543" y="2610540"/>
                </a:lnTo>
                <a:lnTo>
                  <a:pt x="523000" y="2592384"/>
                </a:lnTo>
                <a:lnTo>
                  <a:pt x="523386" y="2573502"/>
                </a:lnTo>
                <a:lnTo>
                  <a:pt x="523701" y="2553894"/>
                </a:lnTo>
                <a:lnTo>
                  <a:pt x="523944" y="2533562"/>
                </a:lnTo>
                <a:lnTo>
                  <a:pt x="524118" y="2512506"/>
                </a:lnTo>
                <a:lnTo>
                  <a:pt x="524221" y="2490727"/>
                </a:lnTo>
                <a:lnTo>
                  <a:pt x="524256" y="2468227"/>
                </a:lnTo>
                <a:lnTo>
                  <a:pt x="524256" y="2448791"/>
                </a:lnTo>
                <a:lnTo>
                  <a:pt x="524256" y="2429344"/>
                </a:lnTo>
                <a:lnTo>
                  <a:pt x="524256" y="2409888"/>
                </a:lnTo>
                <a:lnTo>
                  <a:pt x="524256" y="2390424"/>
                </a:lnTo>
                <a:lnTo>
                  <a:pt x="524256" y="2370953"/>
                </a:lnTo>
                <a:lnTo>
                  <a:pt x="524256" y="2351477"/>
                </a:lnTo>
                <a:lnTo>
                  <a:pt x="524256" y="2331996"/>
                </a:lnTo>
                <a:lnTo>
                  <a:pt x="524256" y="2312511"/>
                </a:lnTo>
                <a:lnTo>
                  <a:pt x="524256" y="2293024"/>
                </a:lnTo>
                <a:lnTo>
                  <a:pt x="524256" y="2273536"/>
                </a:lnTo>
                <a:lnTo>
                  <a:pt x="524256" y="2254048"/>
                </a:lnTo>
                <a:lnTo>
                  <a:pt x="524256" y="2078845"/>
                </a:lnTo>
                <a:lnTo>
                  <a:pt x="511929" y="2081382"/>
                </a:lnTo>
                <a:lnTo>
                  <a:pt x="499585" y="2083919"/>
                </a:lnTo>
                <a:lnTo>
                  <a:pt x="487204" y="2086457"/>
                </a:lnTo>
                <a:lnTo>
                  <a:pt x="474768" y="2088994"/>
                </a:lnTo>
                <a:lnTo>
                  <a:pt x="462260" y="2091531"/>
                </a:lnTo>
                <a:lnTo>
                  <a:pt x="449660" y="2094068"/>
                </a:lnTo>
                <a:lnTo>
                  <a:pt x="445770" y="2094847"/>
                </a:lnTo>
                <a:lnTo>
                  <a:pt x="445769" y="2069930"/>
                </a:lnTo>
                <a:lnTo>
                  <a:pt x="445770" y="2045012"/>
                </a:lnTo>
                <a:lnTo>
                  <a:pt x="445770" y="2020095"/>
                </a:lnTo>
                <a:lnTo>
                  <a:pt x="445770" y="1995178"/>
                </a:lnTo>
                <a:lnTo>
                  <a:pt x="445770" y="1970260"/>
                </a:lnTo>
                <a:lnTo>
                  <a:pt x="445769" y="1945343"/>
                </a:lnTo>
                <a:lnTo>
                  <a:pt x="445770" y="1920425"/>
                </a:lnTo>
                <a:lnTo>
                  <a:pt x="445770" y="1895508"/>
                </a:lnTo>
                <a:lnTo>
                  <a:pt x="445770" y="1870591"/>
                </a:lnTo>
                <a:lnTo>
                  <a:pt x="445769" y="1845673"/>
                </a:lnTo>
                <a:lnTo>
                  <a:pt x="445770" y="1820756"/>
                </a:lnTo>
                <a:lnTo>
                  <a:pt x="445770" y="1795838"/>
                </a:lnTo>
                <a:lnTo>
                  <a:pt x="445770" y="1770921"/>
                </a:lnTo>
                <a:lnTo>
                  <a:pt x="445770" y="1746004"/>
                </a:lnTo>
                <a:lnTo>
                  <a:pt x="445770" y="1721086"/>
                </a:lnTo>
                <a:lnTo>
                  <a:pt x="445770" y="1696169"/>
                </a:lnTo>
                <a:lnTo>
                  <a:pt x="445770" y="1671251"/>
                </a:lnTo>
                <a:lnTo>
                  <a:pt x="445770" y="1646334"/>
                </a:lnTo>
                <a:lnTo>
                  <a:pt x="445770" y="1621417"/>
                </a:lnTo>
                <a:lnTo>
                  <a:pt x="445770" y="1596499"/>
                </a:lnTo>
                <a:lnTo>
                  <a:pt x="468510" y="1591699"/>
                </a:lnTo>
                <a:lnTo>
                  <a:pt x="491240" y="1586899"/>
                </a:lnTo>
                <a:lnTo>
                  <a:pt x="513960" y="1582100"/>
                </a:lnTo>
                <a:lnTo>
                  <a:pt x="536673" y="1577303"/>
                </a:lnTo>
                <a:lnTo>
                  <a:pt x="559379" y="1572508"/>
                </a:lnTo>
                <a:lnTo>
                  <a:pt x="582079" y="1567716"/>
                </a:lnTo>
                <a:lnTo>
                  <a:pt x="604775" y="1562928"/>
                </a:lnTo>
                <a:lnTo>
                  <a:pt x="627467" y="1558143"/>
                </a:lnTo>
                <a:lnTo>
                  <a:pt x="650157" y="1553363"/>
                </a:lnTo>
                <a:lnTo>
                  <a:pt x="672845" y="1548588"/>
                </a:lnTo>
                <a:lnTo>
                  <a:pt x="695534" y="1543819"/>
                </a:lnTo>
                <a:lnTo>
                  <a:pt x="718224" y="1539057"/>
                </a:lnTo>
                <a:lnTo>
                  <a:pt x="740916" y="1534301"/>
                </a:lnTo>
                <a:lnTo>
                  <a:pt x="763612" y="1529552"/>
                </a:lnTo>
                <a:lnTo>
                  <a:pt x="786312" y="1524812"/>
                </a:lnTo>
                <a:lnTo>
                  <a:pt x="809018" y="1520080"/>
                </a:lnTo>
                <a:lnTo>
                  <a:pt x="831731" y="1515357"/>
                </a:lnTo>
                <a:lnTo>
                  <a:pt x="854451" y="1510644"/>
                </a:lnTo>
                <a:lnTo>
                  <a:pt x="877181" y="1505941"/>
                </a:lnTo>
                <a:lnTo>
                  <a:pt x="899922" y="1501249"/>
                </a:lnTo>
                <a:lnTo>
                  <a:pt x="899922" y="1589375"/>
                </a:lnTo>
                <a:lnTo>
                  <a:pt x="899922" y="1677500"/>
                </a:lnTo>
                <a:lnTo>
                  <a:pt x="899922" y="1765625"/>
                </a:lnTo>
                <a:lnTo>
                  <a:pt x="899922" y="1853750"/>
                </a:lnTo>
                <a:lnTo>
                  <a:pt x="899922" y="1941876"/>
                </a:lnTo>
                <a:lnTo>
                  <a:pt x="899922" y="2030001"/>
                </a:lnTo>
                <a:lnTo>
                  <a:pt x="899922" y="2118126"/>
                </a:lnTo>
                <a:lnTo>
                  <a:pt x="899922" y="2206252"/>
                </a:lnTo>
                <a:lnTo>
                  <a:pt x="899922" y="2294377"/>
                </a:lnTo>
                <a:lnTo>
                  <a:pt x="899922" y="2382502"/>
                </a:lnTo>
                <a:lnTo>
                  <a:pt x="899922" y="2470628"/>
                </a:lnTo>
                <a:lnTo>
                  <a:pt x="899922" y="2558753"/>
                </a:lnTo>
                <a:lnTo>
                  <a:pt x="899922" y="2646878"/>
                </a:lnTo>
                <a:lnTo>
                  <a:pt x="899922" y="2735003"/>
                </a:lnTo>
                <a:lnTo>
                  <a:pt x="899922" y="2823129"/>
                </a:lnTo>
                <a:lnTo>
                  <a:pt x="899922" y="2911254"/>
                </a:lnTo>
                <a:lnTo>
                  <a:pt x="899922" y="2999379"/>
                </a:lnTo>
                <a:lnTo>
                  <a:pt x="899922" y="3087505"/>
                </a:lnTo>
                <a:lnTo>
                  <a:pt x="899922" y="3175630"/>
                </a:lnTo>
                <a:lnTo>
                  <a:pt x="899922" y="3263755"/>
                </a:lnTo>
                <a:lnTo>
                  <a:pt x="887452" y="3266430"/>
                </a:lnTo>
                <a:lnTo>
                  <a:pt x="874984" y="3269093"/>
                </a:lnTo>
                <a:lnTo>
                  <a:pt x="862516" y="3271745"/>
                </a:lnTo>
                <a:lnTo>
                  <a:pt x="850051" y="3274388"/>
                </a:lnTo>
                <a:lnTo>
                  <a:pt x="837588" y="3277021"/>
                </a:lnTo>
                <a:lnTo>
                  <a:pt x="825127" y="3279645"/>
                </a:lnTo>
                <a:lnTo>
                  <a:pt x="812671" y="3282261"/>
                </a:lnTo>
                <a:lnTo>
                  <a:pt x="800219" y="3284869"/>
                </a:lnTo>
                <a:lnTo>
                  <a:pt x="787771" y="3287470"/>
                </a:lnTo>
                <a:lnTo>
                  <a:pt x="775329" y="3290065"/>
                </a:lnTo>
                <a:lnTo>
                  <a:pt x="762894" y="3292654"/>
                </a:lnTo>
                <a:lnTo>
                  <a:pt x="750464" y="3295238"/>
                </a:lnTo>
                <a:lnTo>
                  <a:pt x="738042" y="3297817"/>
                </a:lnTo>
                <a:lnTo>
                  <a:pt x="725628" y="3300392"/>
                </a:lnTo>
                <a:lnTo>
                  <a:pt x="713223" y="3302964"/>
                </a:lnTo>
                <a:lnTo>
                  <a:pt x="700826" y="3305533"/>
                </a:lnTo>
                <a:lnTo>
                  <a:pt x="688439" y="3308100"/>
                </a:lnTo>
                <a:lnTo>
                  <a:pt x="676063" y="3310665"/>
                </a:lnTo>
                <a:lnTo>
                  <a:pt x="663697" y="3313229"/>
                </a:lnTo>
                <a:lnTo>
                  <a:pt x="656082" y="3314809"/>
                </a:lnTo>
                <a:lnTo>
                  <a:pt x="654068" y="3302340"/>
                </a:lnTo>
                <a:lnTo>
                  <a:pt x="652054" y="3289858"/>
                </a:lnTo>
                <a:lnTo>
                  <a:pt x="650043" y="3277364"/>
                </a:lnTo>
                <a:lnTo>
                  <a:pt x="648033" y="3264858"/>
                </a:lnTo>
                <a:lnTo>
                  <a:pt x="646027" y="3252342"/>
                </a:lnTo>
                <a:lnTo>
                  <a:pt x="644025" y="3239815"/>
                </a:lnTo>
                <a:lnTo>
                  <a:pt x="642027" y="3227279"/>
                </a:lnTo>
                <a:lnTo>
                  <a:pt x="640034" y="3214735"/>
                </a:lnTo>
                <a:lnTo>
                  <a:pt x="638048" y="3202182"/>
                </a:lnTo>
                <a:lnTo>
                  <a:pt x="636068" y="3189623"/>
                </a:lnTo>
                <a:lnTo>
                  <a:pt x="634096" y="3177058"/>
                </a:lnTo>
                <a:lnTo>
                  <a:pt x="632133" y="3164487"/>
                </a:lnTo>
                <a:lnTo>
                  <a:pt x="630178" y="3151911"/>
                </a:lnTo>
                <a:lnTo>
                  <a:pt x="628234" y="3139331"/>
                </a:lnTo>
                <a:lnTo>
                  <a:pt x="626300" y="3126749"/>
                </a:lnTo>
                <a:lnTo>
                  <a:pt x="624378" y="3114163"/>
                </a:lnTo>
                <a:lnTo>
                  <a:pt x="622467" y="3101577"/>
                </a:lnTo>
                <a:lnTo>
                  <a:pt x="620570" y="3088989"/>
                </a:lnTo>
                <a:lnTo>
                  <a:pt x="620268" y="3086971"/>
                </a:lnTo>
                <a:lnTo>
                  <a:pt x="616216" y="3102894"/>
                </a:lnTo>
                <a:lnTo>
                  <a:pt x="612062" y="3118430"/>
                </a:lnTo>
                <a:lnTo>
                  <a:pt x="607806" y="3133584"/>
                </a:lnTo>
                <a:lnTo>
                  <a:pt x="603449" y="3148358"/>
                </a:lnTo>
                <a:lnTo>
                  <a:pt x="598991" y="3162755"/>
                </a:lnTo>
                <a:lnTo>
                  <a:pt x="594433" y="3176777"/>
                </a:lnTo>
                <a:lnTo>
                  <a:pt x="589776" y="3190427"/>
                </a:lnTo>
                <a:lnTo>
                  <a:pt x="585020" y="3203710"/>
                </a:lnTo>
                <a:lnTo>
                  <a:pt x="575214" y="3229179"/>
                </a:lnTo>
                <a:lnTo>
                  <a:pt x="565019" y="3253209"/>
                </a:lnTo>
                <a:lnTo>
                  <a:pt x="554441" y="3275821"/>
                </a:lnTo>
                <a:lnTo>
                  <a:pt x="543482" y="3297039"/>
                </a:lnTo>
                <a:lnTo>
                  <a:pt x="532149" y="3316886"/>
                </a:lnTo>
                <a:lnTo>
                  <a:pt x="520446" y="3335383"/>
                </a:lnTo>
                <a:lnTo>
                  <a:pt x="511826" y="3347744"/>
                </a:lnTo>
                <a:lnTo>
                  <a:pt x="502936" y="3359382"/>
                </a:lnTo>
                <a:lnTo>
                  <a:pt x="493783" y="3370294"/>
                </a:lnTo>
                <a:lnTo>
                  <a:pt x="474722" y="3389939"/>
                </a:lnTo>
                <a:lnTo>
                  <a:pt x="454710" y="3406664"/>
                </a:lnTo>
                <a:lnTo>
                  <a:pt x="433813" y="3420458"/>
                </a:lnTo>
                <a:lnTo>
                  <a:pt x="412098" y="3431305"/>
                </a:lnTo>
                <a:lnTo>
                  <a:pt x="389631" y="3439193"/>
                </a:lnTo>
                <a:lnTo>
                  <a:pt x="365960" y="3444215"/>
                </a:lnTo>
                <a:lnTo>
                  <a:pt x="342203" y="3446123"/>
                </a:lnTo>
                <a:lnTo>
                  <a:pt x="330447" y="3445864"/>
                </a:lnTo>
                <a:lnTo>
                  <a:pt x="307203" y="3442883"/>
                </a:lnTo>
                <a:lnTo>
                  <a:pt x="284342" y="3436566"/>
                </a:lnTo>
                <a:lnTo>
                  <a:pt x="261901" y="3426853"/>
                </a:lnTo>
                <a:lnTo>
                  <a:pt x="239913" y="3413684"/>
                </a:lnTo>
                <a:lnTo>
                  <a:pt x="218414" y="3396996"/>
                </a:lnTo>
                <a:lnTo>
                  <a:pt x="207858" y="3387315"/>
                </a:lnTo>
                <a:lnTo>
                  <a:pt x="197438" y="3376731"/>
                </a:lnTo>
                <a:lnTo>
                  <a:pt x="195834" y="3375007"/>
                </a:lnTo>
                <a:lnTo>
                  <a:pt x="187467" y="3366194"/>
                </a:lnTo>
                <a:lnTo>
                  <a:pt x="155876" y="3328335"/>
                </a:lnTo>
                <a:lnTo>
                  <a:pt x="134215" y="3297076"/>
                </a:lnTo>
                <a:lnTo>
                  <a:pt x="114365" y="3263225"/>
                </a:lnTo>
                <a:lnTo>
                  <a:pt x="96386" y="3226658"/>
                </a:lnTo>
                <a:lnTo>
                  <a:pt x="80342" y="3187252"/>
                </a:lnTo>
                <a:lnTo>
                  <a:pt x="66294" y="3144883"/>
                </a:lnTo>
                <a:lnTo>
                  <a:pt x="53937" y="3100573"/>
                </a:lnTo>
                <a:lnTo>
                  <a:pt x="42949" y="3055393"/>
                </a:lnTo>
                <a:lnTo>
                  <a:pt x="33360" y="3009298"/>
                </a:lnTo>
                <a:lnTo>
                  <a:pt x="25200" y="2962241"/>
                </a:lnTo>
                <a:lnTo>
                  <a:pt x="18502" y="2914176"/>
                </a:lnTo>
                <a:lnTo>
                  <a:pt x="13295" y="2865056"/>
                </a:lnTo>
                <a:lnTo>
                  <a:pt x="9662" y="2814688"/>
                </a:lnTo>
                <a:lnTo>
                  <a:pt x="6925" y="2758385"/>
                </a:lnTo>
                <a:lnTo>
                  <a:pt x="5339" y="2716480"/>
                </a:lnTo>
                <a:lnTo>
                  <a:pt x="3950" y="2671096"/>
                </a:lnTo>
                <a:lnTo>
                  <a:pt x="2762" y="2622246"/>
                </a:lnTo>
                <a:lnTo>
                  <a:pt x="1780" y="2569945"/>
                </a:lnTo>
                <a:lnTo>
                  <a:pt x="1008" y="2514206"/>
                </a:lnTo>
                <a:lnTo>
                  <a:pt x="451" y="2455042"/>
                </a:lnTo>
                <a:lnTo>
                  <a:pt x="113" y="2392467"/>
                </a:lnTo>
                <a:lnTo>
                  <a:pt x="0" y="2326495"/>
                </a:lnTo>
                <a:lnTo>
                  <a:pt x="0" y="2277689"/>
                </a:lnTo>
                <a:lnTo>
                  <a:pt x="0" y="2228884"/>
                </a:lnTo>
                <a:lnTo>
                  <a:pt x="0" y="2180079"/>
                </a:lnTo>
                <a:lnTo>
                  <a:pt x="0" y="2131277"/>
                </a:lnTo>
                <a:lnTo>
                  <a:pt x="0" y="2082477"/>
                </a:lnTo>
                <a:lnTo>
                  <a:pt x="0" y="2033679"/>
                </a:lnTo>
                <a:lnTo>
                  <a:pt x="0" y="1984885"/>
                </a:lnTo>
                <a:lnTo>
                  <a:pt x="0" y="1936095"/>
                </a:lnTo>
                <a:lnTo>
                  <a:pt x="0" y="1887310"/>
                </a:lnTo>
                <a:lnTo>
                  <a:pt x="0" y="1838529"/>
                </a:lnTo>
                <a:lnTo>
                  <a:pt x="0" y="1789755"/>
                </a:lnTo>
                <a:lnTo>
                  <a:pt x="0" y="1740987"/>
                </a:lnTo>
                <a:lnTo>
                  <a:pt x="0" y="1351135"/>
                </a:lnTo>
                <a:lnTo>
                  <a:pt x="57" y="1304575"/>
                </a:lnTo>
                <a:lnTo>
                  <a:pt x="228" y="1259304"/>
                </a:lnTo>
                <a:lnTo>
                  <a:pt x="514" y="1215319"/>
                </a:lnTo>
                <a:lnTo>
                  <a:pt x="914" y="1172620"/>
                </a:lnTo>
                <a:lnTo>
                  <a:pt x="1428" y="1131203"/>
                </a:lnTo>
                <a:lnTo>
                  <a:pt x="2057" y="1091066"/>
                </a:lnTo>
                <a:lnTo>
                  <a:pt x="2800" y="1052207"/>
                </a:lnTo>
                <a:lnTo>
                  <a:pt x="4629" y="978314"/>
                </a:lnTo>
                <a:lnTo>
                  <a:pt x="6915" y="909504"/>
                </a:lnTo>
                <a:lnTo>
                  <a:pt x="9658" y="845761"/>
                </a:lnTo>
                <a:lnTo>
                  <a:pt x="12858" y="787065"/>
                </a:lnTo>
                <a:lnTo>
                  <a:pt x="16516" y="733398"/>
                </a:lnTo>
                <a:lnTo>
                  <a:pt x="20631" y="684742"/>
                </a:lnTo>
                <a:lnTo>
                  <a:pt x="25374" y="640512"/>
                </a:lnTo>
                <a:lnTo>
                  <a:pt x="31759" y="597290"/>
                </a:lnTo>
                <a:lnTo>
                  <a:pt x="39933" y="554476"/>
                </a:lnTo>
                <a:lnTo>
                  <a:pt x="49867" y="512040"/>
                </a:lnTo>
                <a:lnTo>
                  <a:pt x="61533" y="469949"/>
                </a:lnTo>
                <a:lnTo>
                  <a:pt x="74905" y="428171"/>
                </a:lnTo>
                <a:lnTo>
                  <a:pt x="89955" y="386674"/>
                </a:lnTo>
                <a:lnTo>
                  <a:pt x="106656" y="345426"/>
                </a:lnTo>
                <a:lnTo>
                  <a:pt x="124979" y="304396"/>
                </a:lnTo>
                <a:lnTo>
                  <a:pt x="144898" y="263550"/>
                </a:lnTo>
                <a:lnTo>
                  <a:pt x="166368" y="223596"/>
                </a:lnTo>
                <a:lnTo>
                  <a:pt x="189259" y="186883"/>
                </a:lnTo>
                <a:lnTo>
                  <a:pt x="213526" y="153462"/>
                </a:lnTo>
                <a:lnTo>
                  <a:pt x="239142" y="123332"/>
                </a:lnTo>
                <a:lnTo>
                  <a:pt x="280034" y="84310"/>
                </a:lnTo>
                <a:lnTo>
                  <a:pt x="323807" y="52695"/>
                </a:lnTo>
                <a:lnTo>
                  <a:pt x="370368" y="28486"/>
                </a:lnTo>
                <a:lnTo>
                  <a:pt x="419624" y="11684"/>
                </a:lnTo>
                <a:lnTo>
                  <a:pt x="470156" y="2248"/>
                </a:lnTo>
                <a:lnTo>
                  <a:pt x="502603" y="0"/>
                </a:lnTo>
                <a:lnTo>
                  <a:pt x="518410" y="97"/>
                </a:lnTo>
                <a:lnTo>
                  <a:pt x="564117" y="5327"/>
                </a:lnTo>
                <a:lnTo>
                  <a:pt x="607171" y="18046"/>
                </a:lnTo>
                <a:lnTo>
                  <a:pt x="647463" y="38362"/>
                </a:lnTo>
                <a:lnTo>
                  <a:pt x="684884" y="66383"/>
                </a:lnTo>
                <a:lnTo>
                  <a:pt x="719327" y="102217"/>
                </a:lnTo>
                <a:lnTo>
                  <a:pt x="750935" y="143787"/>
                </a:lnTo>
                <a:lnTo>
                  <a:pt x="779205" y="188299"/>
                </a:lnTo>
                <a:lnTo>
                  <a:pt x="804090" y="235814"/>
                </a:lnTo>
                <a:lnTo>
                  <a:pt x="825544" y="286396"/>
                </a:lnTo>
                <a:lnTo>
                  <a:pt x="843522" y="340104"/>
                </a:lnTo>
                <a:lnTo>
                  <a:pt x="853552" y="377678"/>
                </a:lnTo>
                <a:lnTo>
                  <a:pt x="862003" y="416687"/>
                </a:lnTo>
                <a:lnTo>
                  <a:pt x="868975" y="457801"/>
                </a:lnTo>
                <a:lnTo>
                  <a:pt x="875147" y="502886"/>
                </a:lnTo>
                <a:lnTo>
                  <a:pt x="880633" y="551916"/>
                </a:lnTo>
                <a:lnTo>
                  <a:pt x="885434" y="604902"/>
                </a:lnTo>
                <a:lnTo>
                  <a:pt x="889549" y="661851"/>
                </a:lnTo>
                <a:lnTo>
                  <a:pt x="892978" y="722773"/>
                </a:lnTo>
                <a:lnTo>
                  <a:pt x="895721" y="787678"/>
                </a:lnTo>
                <a:lnTo>
                  <a:pt x="897778" y="856573"/>
                </a:lnTo>
                <a:lnTo>
                  <a:pt x="899150" y="929470"/>
                </a:lnTo>
                <a:lnTo>
                  <a:pt x="899836" y="1006376"/>
                </a:lnTo>
                <a:lnTo>
                  <a:pt x="899922" y="1046335"/>
                </a:lnTo>
                <a:lnTo>
                  <a:pt x="899922" y="1059153"/>
                </a:lnTo>
                <a:lnTo>
                  <a:pt x="899922" y="1071939"/>
                </a:lnTo>
                <a:lnTo>
                  <a:pt x="899922" y="1084694"/>
                </a:lnTo>
                <a:lnTo>
                  <a:pt x="899922" y="1097423"/>
                </a:lnTo>
                <a:lnTo>
                  <a:pt x="899922" y="1110128"/>
                </a:lnTo>
                <a:lnTo>
                  <a:pt x="899922" y="1173417"/>
                </a:lnTo>
                <a:lnTo>
                  <a:pt x="899922" y="1186050"/>
                </a:lnTo>
                <a:lnTo>
                  <a:pt x="899922" y="1188829"/>
                </a:lnTo>
                <a:close/>
              </a:path>
            </a:pathLst>
          </a:custGeom>
          <a:ln w="9525">
            <a:solidFill>
              <a:srgbClr val="CC99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61901" y="2532887"/>
            <a:ext cx="600456" cy="28773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23801" y="2494787"/>
            <a:ext cx="592835" cy="2866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19507" y="2404871"/>
            <a:ext cx="847343" cy="28712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81407" y="2366771"/>
            <a:ext cx="839723" cy="28643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424569" y="2495550"/>
            <a:ext cx="591312" cy="2865120"/>
          </a:xfrm>
          <a:custGeom>
            <a:avLst/>
            <a:gdLst/>
            <a:ahLst/>
            <a:cxnLst/>
            <a:rect l="l" t="t" r="r" b="b"/>
            <a:pathLst>
              <a:path w="591312" h="2865120">
                <a:moveTo>
                  <a:pt x="371856" y="95250"/>
                </a:moveTo>
                <a:lnTo>
                  <a:pt x="371061" y="113086"/>
                </a:lnTo>
                <a:lnTo>
                  <a:pt x="370277" y="130933"/>
                </a:lnTo>
                <a:lnTo>
                  <a:pt x="369501" y="148791"/>
                </a:lnTo>
                <a:lnTo>
                  <a:pt x="368734" y="166658"/>
                </a:lnTo>
                <a:lnTo>
                  <a:pt x="367974" y="184534"/>
                </a:lnTo>
                <a:lnTo>
                  <a:pt x="367219" y="202419"/>
                </a:lnTo>
                <a:lnTo>
                  <a:pt x="366469" y="220312"/>
                </a:lnTo>
                <a:lnTo>
                  <a:pt x="365723" y="238213"/>
                </a:lnTo>
                <a:lnTo>
                  <a:pt x="364979" y="256120"/>
                </a:lnTo>
                <a:lnTo>
                  <a:pt x="364235" y="274034"/>
                </a:lnTo>
                <a:lnTo>
                  <a:pt x="363492" y="291953"/>
                </a:lnTo>
                <a:lnTo>
                  <a:pt x="362748" y="309877"/>
                </a:lnTo>
                <a:lnTo>
                  <a:pt x="362002" y="327806"/>
                </a:lnTo>
                <a:lnTo>
                  <a:pt x="361252" y="345739"/>
                </a:lnTo>
                <a:lnTo>
                  <a:pt x="360497" y="363676"/>
                </a:lnTo>
                <a:lnTo>
                  <a:pt x="359737" y="381615"/>
                </a:lnTo>
                <a:lnTo>
                  <a:pt x="358970" y="399557"/>
                </a:lnTo>
                <a:lnTo>
                  <a:pt x="358194" y="417500"/>
                </a:lnTo>
                <a:lnTo>
                  <a:pt x="357410" y="435444"/>
                </a:lnTo>
                <a:lnTo>
                  <a:pt x="356616" y="453389"/>
                </a:lnTo>
                <a:lnTo>
                  <a:pt x="364816" y="414476"/>
                </a:lnTo>
                <a:lnTo>
                  <a:pt x="373412" y="377286"/>
                </a:lnTo>
                <a:lnTo>
                  <a:pt x="382401" y="341817"/>
                </a:lnTo>
                <a:lnTo>
                  <a:pt x="391777" y="308067"/>
                </a:lnTo>
                <a:lnTo>
                  <a:pt x="401538" y="276034"/>
                </a:lnTo>
                <a:lnTo>
                  <a:pt x="411678" y="245716"/>
                </a:lnTo>
                <a:lnTo>
                  <a:pt x="422195" y="217109"/>
                </a:lnTo>
                <a:lnTo>
                  <a:pt x="433084" y="190213"/>
                </a:lnTo>
                <a:lnTo>
                  <a:pt x="444340" y="165024"/>
                </a:lnTo>
                <a:lnTo>
                  <a:pt x="455961" y="141541"/>
                </a:lnTo>
                <a:lnTo>
                  <a:pt x="467942" y="119761"/>
                </a:lnTo>
                <a:lnTo>
                  <a:pt x="480279" y="99681"/>
                </a:lnTo>
                <a:lnTo>
                  <a:pt x="492968" y="81300"/>
                </a:lnTo>
                <a:lnTo>
                  <a:pt x="506005" y="64616"/>
                </a:lnTo>
                <a:lnTo>
                  <a:pt x="519386" y="49625"/>
                </a:lnTo>
                <a:lnTo>
                  <a:pt x="533107" y="36326"/>
                </a:lnTo>
                <a:lnTo>
                  <a:pt x="547164" y="24716"/>
                </a:lnTo>
                <a:lnTo>
                  <a:pt x="561553" y="14793"/>
                </a:lnTo>
                <a:lnTo>
                  <a:pt x="576270" y="6555"/>
                </a:lnTo>
                <a:lnTo>
                  <a:pt x="591312" y="0"/>
                </a:lnTo>
                <a:lnTo>
                  <a:pt x="591312" y="47428"/>
                </a:lnTo>
                <a:lnTo>
                  <a:pt x="591312" y="94847"/>
                </a:lnTo>
                <a:lnTo>
                  <a:pt x="591312" y="142257"/>
                </a:lnTo>
                <a:lnTo>
                  <a:pt x="591312" y="189658"/>
                </a:lnTo>
                <a:lnTo>
                  <a:pt x="591312" y="237053"/>
                </a:lnTo>
                <a:lnTo>
                  <a:pt x="591311" y="284442"/>
                </a:lnTo>
                <a:lnTo>
                  <a:pt x="591312" y="331826"/>
                </a:lnTo>
                <a:lnTo>
                  <a:pt x="591312" y="379207"/>
                </a:lnTo>
                <a:lnTo>
                  <a:pt x="591312" y="426586"/>
                </a:lnTo>
                <a:lnTo>
                  <a:pt x="591312" y="473963"/>
                </a:lnTo>
                <a:lnTo>
                  <a:pt x="591312" y="521341"/>
                </a:lnTo>
                <a:lnTo>
                  <a:pt x="591312" y="568720"/>
                </a:lnTo>
                <a:lnTo>
                  <a:pt x="591312" y="616101"/>
                </a:lnTo>
                <a:lnTo>
                  <a:pt x="591312" y="663485"/>
                </a:lnTo>
                <a:lnTo>
                  <a:pt x="591312" y="710874"/>
                </a:lnTo>
                <a:lnTo>
                  <a:pt x="591312" y="758269"/>
                </a:lnTo>
                <a:lnTo>
                  <a:pt x="591312" y="805670"/>
                </a:lnTo>
                <a:lnTo>
                  <a:pt x="591312" y="853080"/>
                </a:lnTo>
                <a:lnTo>
                  <a:pt x="591312" y="900499"/>
                </a:lnTo>
                <a:lnTo>
                  <a:pt x="591312" y="947927"/>
                </a:lnTo>
                <a:lnTo>
                  <a:pt x="576866" y="951311"/>
                </a:lnTo>
                <a:lnTo>
                  <a:pt x="549641" y="959541"/>
                </a:lnTo>
                <a:lnTo>
                  <a:pt x="513019" y="975650"/>
                </a:lnTo>
                <a:lnTo>
                  <a:pt x="481538" y="996442"/>
                </a:lnTo>
                <a:lnTo>
                  <a:pt x="455293" y="1022104"/>
                </a:lnTo>
                <a:lnTo>
                  <a:pt x="435709" y="1049780"/>
                </a:lnTo>
                <a:lnTo>
                  <a:pt x="418917" y="1080894"/>
                </a:lnTo>
                <a:lnTo>
                  <a:pt x="405062" y="1115165"/>
                </a:lnTo>
                <a:lnTo>
                  <a:pt x="394145" y="1152484"/>
                </a:lnTo>
                <a:lnTo>
                  <a:pt x="386166" y="1192740"/>
                </a:lnTo>
                <a:lnTo>
                  <a:pt x="382524" y="1220724"/>
                </a:lnTo>
                <a:lnTo>
                  <a:pt x="379646" y="1260562"/>
                </a:lnTo>
                <a:lnTo>
                  <a:pt x="377963" y="1294066"/>
                </a:lnTo>
                <a:lnTo>
                  <a:pt x="376475" y="1333148"/>
                </a:lnTo>
                <a:lnTo>
                  <a:pt x="375186" y="1377827"/>
                </a:lnTo>
                <a:lnTo>
                  <a:pt x="374101" y="1428119"/>
                </a:lnTo>
                <a:lnTo>
                  <a:pt x="373223" y="1484045"/>
                </a:lnTo>
                <a:lnTo>
                  <a:pt x="372864" y="1514126"/>
                </a:lnTo>
                <a:lnTo>
                  <a:pt x="372558" y="1545621"/>
                </a:lnTo>
                <a:lnTo>
                  <a:pt x="372307" y="1578534"/>
                </a:lnTo>
                <a:lnTo>
                  <a:pt x="372110" y="1612867"/>
                </a:lnTo>
                <a:lnTo>
                  <a:pt x="371969" y="1648622"/>
                </a:lnTo>
                <a:lnTo>
                  <a:pt x="371884" y="1685800"/>
                </a:lnTo>
                <a:lnTo>
                  <a:pt x="371856" y="1724405"/>
                </a:lnTo>
                <a:lnTo>
                  <a:pt x="371856" y="1777555"/>
                </a:lnTo>
                <a:lnTo>
                  <a:pt x="371856" y="1830705"/>
                </a:lnTo>
                <a:lnTo>
                  <a:pt x="371856" y="1883854"/>
                </a:lnTo>
                <a:lnTo>
                  <a:pt x="371856" y="1937004"/>
                </a:lnTo>
                <a:lnTo>
                  <a:pt x="371856" y="1990153"/>
                </a:lnTo>
                <a:lnTo>
                  <a:pt x="371856" y="2043302"/>
                </a:lnTo>
                <a:lnTo>
                  <a:pt x="371856" y="2096452"/>
                </a:lnTo>
                <a:lnTo>
                  <a:pt x="371856" y="2149602"/>
                </a:lnTo>
                <a:lnTo>
                  <a:pt x="371856" y="2202751"/>
                </a:lnTo>
                <a:lnTo>
                  <a:pt x="371856" y="2255900"/>
                </a:lnTo>
                <a:lnTo>
                  <a:pt x="371856" y="2309050"/>
                </a:lnTo>
                <a:lnTo>
                  <a:pt x="371856" y="2362200"/>
                </a:lnTo>
                <a:lnTo>
                  <a:pt x="371856" y="2415349"/>
                </a:lnTo>
                <a:lnTo>
                  <a:pt x="371856" y="2468499"/>
                </a:lnTo>
                <a:lnTo>
                  <a:pt x="371856" y="2521648"/>
                </a:lnTo>
                <a:lnTo>
                  <a:pt x="371856" y="2574798"/>
                </a:lnTo>
                <a:lnTo>
                  <a:pt x="371856" y="2627947"/>
                </a:lnTo>
                <a:lnTo>
                  <a:pt x="371856" y="2681096"/>
                </a:lnTo>
                <a:lnTo>
                  <a:pt x="371856" y="2734246"/>
                </a:lnTo>
                <a:lnTo>
                  <a:pt x="371856" y="2787396"/>
                </a:lnTo>
                <a:lnTo>
                  <a:pt x="353230" y="2791282"/>
                </a:lnTo>
                <a:lnTo>
                  <a:pt x="334615" y="2795168"/>
                </a:lnTo>
                <a:lnTo>
                  <a:pt x="316009" y="2799054"/>
                </a:lnTo>
                <a:lnTo>
                  <a:pt x="297411" y="2802940"/>
                </a:lnTo>
                <a:lnTo>
                  <a:pt x="278820" y="2806827"/>
                </a:lnTo>
                <a:lnTo>
                  <a:pt x="260235" y="2810713"/>
                </a:lnTo>
                <a:lnTo>
                  <a:pt x="241654" y="2814599"/>
                </a:lnTo>
                <a:lnTo>
                  <a:pt x="223077" y="2818485"/>
                </a:lnTo>
                <a:lnTo>
                  <a:pt x="204501" y="2822371"/>
                </a:lnTo>
                <a:lnTo>
                  <a:pt x="185928" y="2826257"/>
                </a:lnTo>
                <a:lnTo>
                  <a:pt x="167354" y="2830144"/>
                </a:lnTo>
                <a:lnTo>
                  <a:pt x="148778" y="2834030"/>
                </a:lnTo>
                <a:lnTo>
                  <a:pt x="130201" y="2837916"/>
                </a:lnTo>
                <a:lnTo>
                  <a:pt x="111620" y="2841802"/>
                </a:lnTo>
                <a:lnTo>
                  <a:pt x="93035" y="2845689"/>
                </a:lnTo>
                <a:lnTo>
                  <a:pt x="74444" y="2849575"/>
                </a:lnTo>
                <a:lnTo>
                  <a:pt x="55846" y="2853461"/>
                </a:lnTo>
                <a:lnTo>
                  <a:pt x="37240" y="2857347"/>
                </a:lnTo>
                <a:lnTo>
                  <a:pt x="18625" y="2861233"/>
                </a:lnTo>
                <a:lnTo>
                  <a:pt x="0" y="2865120"/>
                </a:lnTo>
                <a:lnTo>
                  <a:pt x="0" y="2730480"/>
                </a:lnTo>
                <a:lnTo>
                  <a:pt x="0" y="2595850"/>
                </a:lnTo>
                <a:lnTo>
                  <a:pt x="0" y="2461230"/>
                </a:lnTo>
                <a:lnTo>
                  <a:pt x="0" y="2326617"/>
                </a:lnTo>
                <a:lnTo>
                  <a:pt x="0" y="2192012"/>
                </a:lnTo>
                <a:lnTo>
                  <a:pt x="0" y="2057412"/>
                </a:lnTo>
                <a:lnTo>
                  <a:pt x="0" y="1922816"/>
                </a:lnTo>
                <a:lnTo>
                  <a:pt x="0" y="1788225"/>
                </a:lnTo>
                <a:lnTo>
                  <a:pt x="0" y="1653635"/>
                </a:lnTo>
                <a:lnTo>
                  <a:pt x="0" y="1519046"/>
                </a:lnTo>
                <a:lnTo>
                  <a:pt x="0" y="1384458"/>
                </a:lnTo>
                <a:lnTo>
                  <a:pt x="0" y="1249868"/>
                </a:lnTo>
                <a:lnTo>
                  <a:pt x="0" y="1115277"/>
                </a:lnTo>
                <a:lnTo>
                  <a:pt x="0" y="980681"/>
                </a:lnTo>
                <a:lnTo>
                  <a:pt x="0" y="846081"/>
                </a:lnTo>
                <a:lnTo>
                  <a:pt x="0" y="711476"/>
                </a:lnTo>
                <a:lnTo>
                  <a:pt x="0" y="576863"/>
                </a:lnTo>
                <a:lnTo>
                  <a:pt x="0" y="442243"/>
                </a:lnTo>
                <a:lnTo>
                  <a:pt x="0" y="307613"/>
                </a:lnTo>
                <a:lnTo>
                  <a:pt x="0" y="172974"/>
                </a:lnTo>
                <a:lnTo>
                  <a:pt x="18625" y="169087"/>
                </a:lnTo>
                <a:lnTo>
                  <a:pt x="37240" y="165201"/>
                </a:lnTo>
                <a:lnTo>
                  <a:pt x="55846" y="161315"/>
                </a:lnTo>
                <a:lnTo>
                  <a:pt x="74444" y="157429"/>
                </a:lnTo>
                <a:lnTo>
                  <a:pt x="93035" y="153543"/>
                </a:lnTo>
                <a:lnTo>
                  <a:pt x="111620" y="149656"/>
                </a:lnTo>
                <a:lnTo>
                  <a:pt x="130201" y="145770"/>
                </a:lnTo>
                <a:lnTo>
                  <a:pt x="148778" y="141884"/>
                </a:lnTo>
                <a:lnTo>
                  <a:pt x="167354" y="137998"/>
                </a:lnTo>
                <a:lnTo>
                  <a:pt x="185927" y="134111"/>
                </a:lnTo>
                <a:lnTo>
                  <a:pt x="204501" y="130225"/>
                </a:lnTo>
                <a:lnTo>
                  <a:pt x="223077" y="126339"/>
                </a:lnTo>
                <a:lnTo>
                  <a:pt x="241654" y="122453"/>
                </a:lnTo>
                <a:lnTo>
                  <a:pt x="260235" y="118567"/>
                </a:lnTo>
                <a:lnTo>
                  <a:pt x="278820" y="114681"/>
                </a:lnTo>
                <a:lnTo>
                  <a:pt x="297411" y="110794"/>
                </a:lnTo>
                <a:lnTo>
                  <a:pt x="316009" y="106908"/>
                </a:lnTo>
                <a:lnTo>
                  <a:pt x="334615" y="103022"/>
                </a:lnTo>
                <a:lnTo>
                  <a:pt x="353230" y="99136"/>
                </a:lnTo>
                <a:lnTo>
                  <a:pt x="371856" y="95250"/>
                </a:lnTo>
                <a:close/>
              </a:path>
            </a:pathLst>
          </a:custGeom>
          <a:ln w="9525">
            <a:solidFill>
              <a:srgbClr val="CC99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82175" y="2384512"/>
            <a:ext cx="838200" cy="2835533"/>
          </a:xfrm>
          <a:custGeom>
            <a:avLst/>
            <a:gdLst/>
            <a:ahLst/>
            <a:cxnLst/>
            <a:rect l="l" t="t" r="r" b="b"/>
            <a:pathLst>
              <a:path w="838200" h="2835533">
                <a:moveTo>
                  <a:pt x="348995" y="1116115"/>
                </a:moveTo>
                <a:lnTo>
                  <a:pt x="331513" y="1119773"/>
                </a:lnTo>
                <a:lnTo>
                  <a:pt x="314041" y="1123430"/>
                </a:lnTo>
                <a:lnTo>
                  <a:pt x="296578" y="1127088"/>
                </a:lnTo>
                <a:lnTo>
                  <a:pt x="279123" y="1130746"/>
                </a:lnTo>
                <a:lnTo>
                  <a:pt x="261675" y="1134403"/>
                </a:lnTo>
                <a:lnTo>
                  <a:pt x="244233" y="1138061"/>
                </a:lnTo>
                <a:lnTo>
                  <a:pt x="226795" y="1141718"/>
                </a:lnTo>
                <a:lnTo>
                  <a:pt x="209361" y="1145376"/>
                </a:lnTo>
                <a:lnTo>
                  <a:pt x="191928" y="1149034"/>
                </a:lnTo>
                <a:lnTo>
                  <a:pt x="174497" y="1152691"/>
                </a:lnTo>
                <a:lnTo>
                  <a:pt x="157067" y="1156349"/>
                </a:lnTo>
                <a:lnTo>
                  <a:pt x="139634" y="1160006"/>
                </a:lnTo>
                <a:lnTo>
                  <a:pt x="122200" y="1163664"/>
                </a:lnTo>
                <a:lnTo>
                  <a:pt x="104762" y="1167322"/>
                </a:lnTo>
                <a:lnTo>
                  <a:pt x="87320" y="1170979"/>
                </a:lnTo>
                <a:lnTo>
                  <a:pt x="69872" y="1174637"/>
                </a:lnTo>
                <a:lnTo>
                  <a:pt x="52417" y="1178294"/>
                </a:lnTo>
                <a:lnTo>
                  <a:pt x="34954" y="1181952"/>
                </a:lnTo>
                <a:lnTo>
                  <a:pt x="17482" y="1185610"/>
                </a:lnTo>
                <a:lnTo>
                  <a:pt x="0" y="1189267"/>
                </a:lnTo>
                <a:lnTo>
                  <a:pt x="0" y="1176567"/>
                </a:lnTo>
                <a:lnTo>
                  <a:pt x="0" y="1163867"/>
                </a:lnTo>
                <a:lnTo>
                  <a:pt x="0" y="1151167"/>
                </a:lnTo>
                <a:lnTo>
                  <a:pt x="0" y="1138467"/>
                </a:lnTo>
                <a:lnTo>
                  <a:pt x="0" y="1125767"/>
                </a:lnTo>
                <a:lnTo>
                  <a:pt x="0" y="1113067"/>
                </a:lnTo>
                <a:lnTo>
                  <a:pt x="0" y="1100367"/>
                </a:lnTo>
                <a:lnTo>
                  <a:pt x="0" y="1087667"/>
                </a:lnTo>
                <a:lnTo>
                  <a:pt x="0" y="1074967"/>
                </a:lnTo>
                <a:lnTo>
                  <a:pt x="0" y="1062267"/>
                </a:lnTo>
                <a:lnTo>
                  <a:pt x="0" y="1049567"/>
                </a:lnTo>
                <a:lnTo>
                  <a:pt x="0" y="1036867"/>
                </a:lnTo>
                <a:lnTo>
                  <a:pt x="0" y="1024167"/>
                </a:lnTo>
                <a:lnTo>
                  <a:pt x="0" y="1011467"/>
                </a:lnTo>
                <a:lnTo>
                  <a:pt x="0" y="1008673"/>
                </a:lnTo>
                <a:lnTo>
                  <a:pt x="342" y="947222"/>
                </a:lnTo>
                <a:lnTo>
                  <a:pt x="1365" y="888588"/>
                </a:lnTo>
                <a:lnTo>
                  <a:pt x="3065" y="832752"/>
                </a:lnTo>
                <a:lnTo>
                  <a:pt x="5437" y="779695"/>
                </a:lnTo>
                <a:lnTo>
                  <a:pt x="8477" y="729400"/>
                </a:lnTo>
                <a:lnTo>
                  <a:pt x="12179" y="681848"/>
                </a:lnTo>
                <a:lnTo>
                  <a:pt x="16540" y="637021"/>
                </a:lnTo>
                <a:lnTo>
                  <a:pt x="21555" y="594901"/>
                </a:lnTo>
                <a:lnTo>
                  <a:pt x="27219" y="555469"/>
                </a:lnTo>
                <a:lnTo>
                  <a:pt x="36796" y="501391"/>
                </a:lnTo>
                <a:lnTo>
                  <a:pt x="48761" y="450121"/>
                </a:lnTo>
                <a:lnTo>
                  <a:pt x="63895" y="399860"/>
                </a:lnTo>
                <a:lnTo>
                  <a:pt x="82105" y="350591"/>
                </a:lnTo>
                <a:lnTo>
                  <a:pt x="103298" y="302299"/>
                </a:lnTo>
                <a:lnTo>
                  <a:pt x="127382" y="254970"/>
                </a:lnTo>
                <a:lnTo>
                  <a:pt x="154263" y="208587"/>
                </a:lnTo>
                <a:lnTo>
                  <a:pt x="183898" y="163976"/>
                </a:lnTo>
                <a:lnTo>
                  <a:pt x="216372" y="124670"/>
                </a:lnTo>
                <a:lnTo>
                  <a:pt x="251648" y="90945"/>
                </a:lnTo>
                <a:lnTo>
                  <a:pt x="289682" y="62692"/>
                </a:lnTo>
                <a:lnTo>
                  <a:pt x="330426" y="39805"/>
                </a:lnTo>
                <a:lnTo>
                  <a:pt x="373835" y="22174"/>
                </a:lnTo>
                <a:lnTo>
                  <a:pt x="419861" y="9691"/>
                </a:lnTo>
                <a:lnTo>
                  <a:pt x="474421" y="1398"/>
                </a:lnTo>
                <a:lnTo>
                  <a:pt x="508527" y="0"/>
                </a:lnTo>
                <a:lnTo>
                  <a:pt x="524892" y="543"/>
                </a:lnTo>
                <a:lnTo>
                  <a:pt x="571196" y="7155"/>
                </a:lnTo>
                <a:lnTo>
                  <a:pt x="613257" y="21267"/>
                </a:lnTo>
                <a:lnTo>
                  <a:pt x="650998" y="42910"/>
                </a:lnTo>
                <a:lnTo>
                  <a:pt x="684340" y="72113"/>
                </a:lnTo>
                <a:lnTo>
                  <a:pt x="713288" y="109011"/>
                </a:lnTo>
                <a:lnTo>
                  <a:pt x="738804" y="150868"/>
                </a:lnTo>
                <a:lnTo>
                  <a:pt x="761131" y="196100"/>
                </a:lnTo>
                <a:lnTo>
                  <a:pt x="780192" y="244768"/>
                </a:lnTo>
                <a:lnTo>
                  <a:pt x="795910" y="296934"/>
                </a:lnTo>
                <a:lnTo>
                  <a:pt x="808207" y="352658"/>
                </a:lnTo>
                <a:lnTo>
                  <a:pt x="814467" y="391816"/>
                </a:lnTo>
                <a:lnTo>
                  <a:pt x="819149" y="432601"/>
                </a:lnTo>
                <a:lnTo>
                  <a:pt x="822646" y="479648"/>
                </a:lnTo>
                <a:lnTo>
                  <a:pt x="825812" y="535752"/>
                </a:lnTo>
                <a:lnTo>
                  <a:pt x="828641" y="600917"/>
                </a:lnTo>
                <a:lnTo>
                  <a:pt x="831122" y="675149"/>
                </a:lnTo>
                <a:lnTo>
                  <a:pt x="832229" y="715666"/>
                </a:lnTo>
                <a:lnTo>
                  <a:pt x="833246" y="758451"/>
                </a:lnTo>
                <a:lnTo>
                  <a:pt x="834172" y="803506"/>
                </a:lnTo>
                <a:lnTo>
                  <a:pt x="835005" y="850829"/>
                </a:lnTo>
                <a:lnTo>
                  <a:pt x="835745" y="900423"/>
                </a:lnTo>
                <a:lnTo>
                  <a:pt x="836389" y="952287"/>
                </a:lnTo>
                <a:lnTo>
                  <a:pt x="836937" y="1006423"/>
                </a:lnTo>
                <a:lnTo>
                  <a:pt x="837389" y="1062830"/>
                </a:lnTo>
                <a:lnTo>
                  <a:pt x="837742" y="1121509"/>
                </a:lnTo>
                <a:lnTo>
                  <a:pt x="837995" y="1182462"/>
                </a:lnTo>
                <a:lnTo>
                  <a:pt x="838148" y="1245687"/>
                </a:lnTo>
                <a:lnTo>
                  <a:pt x="838199" y="1311187"/>
                </a:lnTo>
                <a:lnTo>
                  <a:pt x="838199" y="1378739"/>
                </a:lnTo>
                <a:lnTo>
                  <a:pt x="838200" y="1446291"/>
                </a:lnTo>
                <a:lnTo>
                  <a:pt x="838199" y="1513844"/>
                </a:lnTo>
                <a:lnTo>
                  <a:pt x="838200" y="1581398"/>
                </a:lnTo>
                <a:lnTo>
                  <a:pt x="838199" y="1648956"/>
                </a:lnTo>
                <a:lnTo>
                  <a:pt x="838199" y="1716516"/>
                </a:lnTo>
                <a:lnTo>
                  <a:pt x="838200" y="1784079"/>
                </a:lnTo>
                <a:lnTo>
                  <a:pt x="838200" y="1851646"/>
                </a:lnTo>
                <a:lnTo>
                  <a:pt x="838199" y="1919218"/>
                </a:lnTo>
                <a:lnTo>
                  <a:pt x="838199" y="1986795"/>
                </a:lnTo>
                <a:lnTo>
                  <a:pt x="838199" y="2054378"/>
                </a:lnTo>
                <a:lnTo>
                  <a:pt x="838200" y="2121967"/>
                </a:lnTo>
                <a:lnTo>
                  <a:pt x="838200" y="2189563"/>
                </a:lnTo>
                <a:lnTo>
                  <a:pt x="838199" y="2257167"/>
                </a:lnTo>
                <a:lnTo>
                  <a:pt x="838199" y="2324778"/>
                </a:lnTo>
                <a:lnTo>
                  <a:pt x="838199" y="2392398"/>
                </a:lnTo>
                <a:lnTo>
                  <a:pt x="838200" y="2460027"/>
                </a:lnTo>
                <a:lnTo>
                  <a:pt x="838199" y="2527666"/>
                </a:lnTo>
                <a:lnTo>
                  <a:pt x="838199" y="2595315"/>
                </a:lnTo>
                <a:lnTo>
                  <a:pt x="838199" y="2662975"/>
                </a:lnTo>
                <a:lnTo>
                  <a:pt x="820140" y="2666747"/>
                </a:lnTo>
                <a:lnTo>
                  <a:pt x="802081" y="2670519"/>
                </a:lnTo>
                <a:lnTo>
                  <a:pt x="784021" y="2674291"/>
                </a:lnTo>
                <a:lnTo>
                  <a:pt x="765962" y="2678063"/>
                </a:lnTo>
                <a:lnTo>
                  <a:pt x="747902" y="2681835"/>
                </a:lnTo>
                <a:lnTo>
                  <a:pt x="729843" y="2685607"/>
                </a:lnTo>
                <a:lnTo>
                  <a:pt x="711784" y="2689378"/>
                </a:lnTo>
                <a:lnTo>
                  <a:pt x="693724" y="2693150"/>
                </a:lnTo>
                <a:lnTo>
                  <a:pt x="675665" y="2696922"/>
                </a:lnTo>
                <a:lnTo>
                  <a:pt x="657605" y="2700694"/>
                </a:lnTo>
                <a:lnTo>
                  <a:pt x="639546" y="2704466"/>
                </a:lnTo>
                <a:lnTo>
                  <a:pt x="621487" y="2708238"/>
                </a:lnTo>
                <a:lnTo>
                  <a:pt x="603427" y="2712010"/>
                </a:lnTo>
                <a:lnTo>
                  <a:pt x="585368" y="2715782"/>
                </a:lnTo>
                <a:lnTo>
                  <a:pt x="567308" y="2719554"/>
                </a:lnTo>
                <a:lnTo>
                  <a:pt x="549249" y="2723326"/>
                </a:lnTo>
                <a:lnTo>
                  <a:pt x="531190" y="2727097"/>
                </a:lnTo>
                <a:lnTo>
                  <a:pt x="513130" y="2730869"/>
                </a:lnTo>
                <a:lnTo>
                  <a:pt x="495071" y="2734641"/>
                </a:lnTo>
                <a:lnTo>
                  <a:pt x="477011" y="2738413"/>
                </a:lnTo>
                <a:lnTo>
                  <a:pt x="477011" y="2725679"/>
                </a:lnTo>
                <a:lnTo>
                  <a:pt x="477011" y="2712956"/>
                </a:lnTo>
                <a:lnTo>
                  <a:pt x="477012" y="2700244"/>
                </a:lnTo>
                <a:lnTo>
                  <a:pt x="477011" y="2687540"/>
                </a:lnTo>
                <a:lnTo>
                  <a:pt x="477011" y="2674843"/>
                </a:lnTo>
                <a:lnTo>
                  <a:pt x="477011" y="2662153"/>
                </a:lnTo>
                <a:lnTo>
                  <a:pt x="477011" y="2649467"/>
                </a:lnTo>
                <a:lnTo>
                  <a:pt x="477011" y="2636785"/>
                </a:lnTo>
                <a:lnTo>
                  <a:pt x="477011" y="2624105"/>
                </a:lnTo>
                <a:lnTo>
                  <a:pt x="477012" y="2611425"/>
                </a:lnTo>
                <a:lnTo>
                  <a:pt x="477011" y="2598744"/>
                </a:lnTo>
                <a:lnTo>
                  <a:pt x="477011" y="2499145"/>
                </a:lnTo>
                <a:lnTo>
                  <a:pt x="473467" y="2514252"/>
                </a:lnTo>
                <a:lnTo>
                  <a:pt x="466091" y="2543489"/>
                </a:lnTo>
                <a:lnTo>
                  <a:pt x="458328" y="2571399"/>
                </a:lnTo>
                <a:lnTo>
                  <a:pt x="450172" y="2597953"/>
                </a:lnTo>
                <a:lnTo>
                  <a:pt x="441619" y="2623121"/>
                </a:lnTo>
                <a:lnTo>
                  <a:pt x="432663" y="2646875"/>
                </a:lnTo>
                <a:lnTo>
                  <a:pt x="423301" y="2669185"/>
                </a:lnTo>
                <a:lnTo>
                  <a:pt x="413527" y="2690023"/>
                </a:lnTo>
                <a:lnTo>
                  <a:pt x="403336" y="2709359"/>
                </a:lnTo>
                <a:lnTo>
                  <a:pt x="392723" y="2727165"/>
                </a:lnTo>
                <a:lnTo>
                  <a:pt x="381020" y="2745086"/>
                </a:lnTo>
                <a:lnTo>
                  <a:pt x="363341" y="2768114"/>
                </a:lnTo>
                <a:lnTo>
                  <a:pt x="344459" y="2787783"/>
                </a:lnTo>
                <a:lnTo>
                  <a:pt x="324460" y="2804076"/>
                </a:lnTo>
                <a:lnTo>
                  <a:pt x="303430" y="2816974"/>
                </a:lnTo>
                <a:lnTo>
                  <a:pt x="281457" y="2826462"/>
                </a:lnTo>
                <a:lnTo>
                  <a:pt x="260604" y="2832139"/>
                </a:lnTo>
                <a:lnTo>
                  <a:pt x="237111" y="2835306"/>
                </a:lnTo>
                <a:lnTo>
                  <a:pt x="225565" y="2835533"/>
                </a:lnTo>
                <a:lnTo>
                  <a:pt x="214153" y="2834851"/>
                </a:lnTo>
                <a:lnTo>
                  <a:pt x="191728" y="2830758"/>
                </a:lnTo>
                <a:lnTo>
                  <a:pt x="169839" y="2823010"/>
                </a:lnTo>
                <a:lnTo>
                  <a:pt x="148483" y="2811592"/>
                </a:lnTo>
                <a:lnTo>
                  <a:pt x="127661" y="2796487"/>
                </a:lnTo>
                <a:lnTo>
                  <a:pt x="107374" y="2777679"/>
                </a:lnTo>
                <a:lnTo>
                  <a:pt x="87621" y="2755152"/>
                </a:lnTo>
                <a:lnTo>
                  <a:pt x="74478" y="2737272"/>
                </a:lnTo>
                <a:lnTo>
                  <a:pt x="59954" y="2710615"/>
                </a:lnTo>
                <a:lnTo>
                  <a:pt x="46934" y="2677870"/>
                </a:lnTo>
                <a:lnTo>
                  <a:pt x="35446" y="2639033"/>
                </a:lnTo>
                <a:lnTo>
                  <a:pt x="30284" y="2617328"/>
                </a:lnTo>
                <a:lnTo>
                  <a:pt x="25516" y="2594099"/>
                </a:lnTo>
                <a:lnTo>
                  <a:pt x="21145" y="2569344"/>
                </a:lnTo>
                <a:lnTo>
                  <a:pt x="17174" y="2543064"/>
                </a:lnTo>
                <a:lnTo>
                  <a:pt x="13606" y="2515257"/>
                </a:lnTo>
                <a:lnTo>
                  <a:pt x="10445" y="2485923"/>
                </a:lnTo>
                <a:lnTo>
                  <a:pt x="7694" y="2455061"/>
                </a:lnTo>
                <a:lnTo>
                  <a:pt x="5357" y="2422671"/>
                </a:lnTo>
                <a:lnTo>
                  <a:pt x="3438" y="2388753"/>
                </a:lnTo>
                <a:lnTo>
                  <a:pt x="1939" y="2353305"/>
                </a:lnTo>
                <a:lnTo>
                  <a:pt x="864" y="2316327"/>
                </a:lnTo>
                <a:lnTo>
                  <a:pt x="216" y="2277819"/>
                </a:lnTo>
                <a:lnTo>
                  <a:pt x="0" y="2237779"/>
                </a:lnTo>
                <a:lnTo>
                  <a:pt x="0" y="2225043"/>
                </a:lnTo>
                <a:lnTo>
                  <a:pt x="0" y="2212319"/>
                </a:lnTo>
                <a:lnTo>
                  <a:pt x="0" y="2199608"/>
                </a:lnTo>
                <a:lnTo>
                  <a:pt x="0" y="2186906"/>
                </a:lnTo>
                <a:lnTo>
                  <a:pt x="0" y="2174213"/>
                </a:lnTo>
                <a:lnTo>
                  <a:pt x="0" y="2161526"/>
                </a:lnTo>
                <a:lnTo>
                  <a:pt x="0" y="2148843"/>
                </a:lnTo>
                <a:lnTo>
                  <a:pt x="0" y="2136164"/>
                </a:lnTo>
                <a:lnTo>
                  <a:pt x="0" y="2123486"/>
                </a:lnTo>
                <a:lnTo>
                  <a:pt x="0" y="2110807"/>
                </a:lnTo>
                <a:lnTo>
                  <a:pt x="0" y="2098126"/>
                </a:lnTo>
                <a:lnTo>
                  <a:pt x="0" y="2085441"/>
                </a:lnTo>
                <a:lnTo>
                  <a:pt x="0" y="2072750"/>
                </a:lnTo>
                <a:lnTo>
                  <a:pt x="0" y="2060052"/>
                </a:lnTo>
                <a:lnTo>
                  <a:pt x="0" y="2047345"/>
                </a:lnTo>
                <a:lnTo>
                  <a:pt x="0" y="2034626"/>
                </a:lnTo>
                <a:lnTo>
                  <a:pt x="0" y="2021896"/>
                </a:lnTo>
                <a:lnTo>
                  <a:pt x="0" y="2016799"/>
                </a:lnTo>
                <a:lnTo>
                  <a:pt x="114" y="1987076"/>
                </a:lnTo>
                <a:lnTo>
                  <a:pt x="454" y="1958257"/>
                </a:lnTo>
                <a:lnTo>
                  <a:pt x="1020" y="1930345"/>
                </a:lnTo>
                <a:lnTo>
                  <a:pt x="1810" y="1903340"/>
                </a:lnTo>
                <a:lnTo>
                  <a:pt x="2821" y="1877246"/>
                </a:lnTo>
                <a:lnTo>
                  <a:pt x="4053" y="1852063"/>
                </a:lnTo>
                <a:lnTo>
                  <a:pt x="7168" y="1804439"/>
                </a:lnTo>
                <a:lnTo>
                  <a:pt x="11144" y="1760481"/>
                </a:lnTo>
                <a:lnTo>
                  <a:pt x="15965" y="1720204"/>
                </a:lnTo>
                <a:lnTo>
                  <a:pt x="21618" y="1683622"/>
                </a:lnTo>
                <a:lnTo>
                  <a:pt x="28090" y="1650747"/>
                </a:lnTo>
                <a:lnTo>
                  <a:pt x="35366" y="1621593"/>
                </a:lnTo>
                <a:lnTo>
                  <a:pt x="43434" y="1596175"/>
                </a:lnTo>
                <a:lnTo>
                  <a:pt x="53235" y="1571782"/>
                </a:lnTo>
                <a:lnTo>
                  <a:pt x="65702" y="1546145"/>
                </a:lnTo>
                <a:lnTo>
                  <a:pt x="80803" y="1519256"/>
                </a:lnTo>
                <a:lnTo>
                  <a:pt x="98505" y="1491105"/>
                </a:lnTo>
                <a:lnTo>
                  <a:pt x="118776" y="1461682"/>
                </a:lnTo>
                <a:lnTo>
                  <a:pt x="141585" y="1430980"/>
                </a:lnTo>
                <a:lnTo>
                  <a:pt x="166900" y="1398988"/>
                </a:lnTo>
                <a:lnTo>
                  <a:pt x="194687" y="1365698"/>
                </a:lnTo>
                <a:lnTo>
                  <a:pt x="224917" y="1331100"/>
                </a:lnTo>
                <a:lnTo>
                  <a:pt x="257556" y="1295185"/>
                </a:lnTo>
                <a:lnTo>
                  <a:pt x="275426" y="1275771"/>
                </a:lnTo>
                <a:lnTo>
                  <a:pt x="292460" y="1257075"/>
                </a:lnTo>
                <a:lnTo>
                  <a:pt x="324014" y="1221832"/>
                </a:lnTo>
                <a:lnTo>
                  <a:pt x="352203" y="1189442"/>
                </a:lnTo>
                <a:lnTo>
                  <a:pt x="377013" y="1159891"/>
                </a:lnTo>
                <a:lnTo>
                  <a:pt x="398430" y="1133165"/>
                </a:lnTo>
                <a:lnTo>
                  <a:pt x="416442" y="1109251"/>
                </a:lnTo>
                <a:lnTo>
                  <a:pt x="431033" y="1088135"/>
                </a:lnTo>
                <a:lnTo>
                  <a:pt x="446478" y="1061678"/>
                </a:lnTo>
                <a:lnTo>
                  <a:pt x="455403" y="1034562"/>
                </a:lnTo>
                <a:lnTo>
                  <a:pt x="459805" y="1000161"/>
                </a:lnTo>
                <a:lnTo>
                  <a:pt x="462424" y="967125"/>
                </a:lnTo>
                <a:lnTo>
                  <a:pt x="464411" y="927887"/>
                </a:lnTo>
                <a:lnTo>
                  <a:pt x="465363" y="898283"/>
                </a:lnTo>
                <a:lnTo>
                  <a:pt x="466001" y="865923"/>
                </a:lnTo>
                <a:lnTo>
                  <a:pt x="466313" y="830806"/>
                </a:lnTo>
                <a:lnTo>
                  <a:pt x="466344" y="815125"/>
                </a:lnTo>
                <a:lnTo>
                  <a:pt x="466309" y="794558"/>
                </a:lnTo>
                <a:lnTo>
                  <a:pt x="466035" y="755533"/>
                </a:lnTo>
                <a:lnTo>
                  <a:pt x="465486" y="719351"/>
                </a:lnTo>
                <a:lnTo>
                  <a:pt x="464663" y="686050"/>
                </a:lnTo>
                <a:lnTo>
                  <a:pt x="463566" y="655666"/>
                </a:lnTo>
                <a:lnTo>
                  <a:pt x="462194" y="628236"/>
                </a:lnTo>
                <a:lnTo>
                  <a:pt x="459623" y="592708"/>
                </a:lnTo>
                <a:lnTo>
                  <a:pt x="456434" y="564031"/>
                </a:lnTo>
                <a:lnTo>
                  <a:pt x="447363" y="524580"/>
                </a:lnTo>
                <a:lnTo>
                  <a:pt x="433982" y="499694"/>
                </a:lnTo>
                <a:lnTo>
                  <a:pt x="406786" y="488609"/>
                </a:lnTo>
                <a:lnTo>
                  <a:pt x="404621" y="488989"/>
                </a:lnTo>
                <a:lnTo>
                  <a:pt x="375212" y="508258"/>
                </a:lnTo>
                <a:lnTo>
                  <a:pt x="362705" y="533238"/>
                </a:lnTo>
                <a:lnTo>
                  <a:pt x="356402" y="565129"/>
                </a:lnTo>
                <a:lnTo>
                  <a:pt x="354139" y="590823"/>
                </a:lnTo>
                <a:lnTo>
                  <a:pt x="352287" y="624156"/>
                </a:lnTo>
                <a:lnTo>
                  <a:pt x="351281" y="650628"/>
                </a:lnTo>
                <a:lnTo>
                  <a:pt x="350459" y="680507"/>
                </a:lnTo>
                <a:lnTo>
                  <a:pt x="349818" y="713797"/>
                </a:lnTo>
                <a:lnTo>
                  <a:pt x="349361" y="750501"/>
                </a:lnTo>
                <a:lnTo>
                  <a:pt x="349087" y="790626"/>
                </a:lnTo>
                <a:lnTo>
                  <a:pt x="348995" y="834175"/>
                </a:lnTo>
                <a:lnTo>
                  <a:pt x="348996" y="862294"/>
                </a:lnTo>
                <a:lnTo>
                  <a:pt x="348995" y="876354"/>
                </a:lnTo>
                <a:lnTo>
                  <a:pt x="348996" y="890417"/>
                </a:lnTo>
                <a:lnTo>
                  <a:pt x="348995" y="904482"/>
                </a:lnTo>
                <a:lnTo>
                  <a:pt x="348995" y="918549"/>
                </a:lnTo>
                <a:lnTo>
                  <a:pt x="348996" y="932620"/>
                </a:lnTo>
                <a:lnTo>
                  <a:pt x="348996" y="946695"/>
                </a:lnTo>
                <a:lnTo>
                  <a:pt x="348995" y="960775"/>
                </a:lnTo>
                <a:lnTo>
                  <a:pt x="348995" y="974859"/>
                </a:lnTo>
                <a:lnTo>
                  <a:pt x="348995" y="988950"/>
                </a:lnTo>
                <a:lnTo>
                  <a:pt x="348996" y="1003047"/>
                </a:lnTo>
                <a:lnTo>
                  <a:pt x="348995" y="1017150"/>
                </a:lnTo>
                <a:lnTo>
                  <a:pt x="348995" y="1031261"/>
                </a:lnTo>
                <a:lnTo>
                  <a:pt x="348996" y="1045380"/>
                </a:lnTo>
                <a:lnTo>
                  <a:pt x="348995" y="1059508"/>
                </a:lnTo>
                <a:lnTo>
                  <a:pt x="348996" y="1073644"/>
                </a:lnTo>
                <a:lnTo>
                  <a:pt x="348995" y="1087791"/>
                </a:lnTo>
                <a:lnTo>
                  <a:pt x="348995" y="1101948"/>
                </a:lnTo>
                <a:lnTo>
                  <a:pt x="348995" y="1116115"/>
                </a:lnTo>
                <a:close/>
              </a:path>
            </a:pathLst>
          </a:custGeom>
          <a:ln w="9525">
            <a:solidFill>
              <a:srgbClr val="CC99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31171" y="3845052"/>
            <a:ext cx="117348" cy="864023"/>
          </a:xfrm>
          <a:custGeom>
            <a:avLst/>
            <a:gdLst/>
            <a:ahLst/>
            <a:cxnLst/>
            <a:rect l="l" t="t" r="r" b="b"/>
            <a:pathLst>
              <a:path w="117348" h="864023">
                <a:moveTo>
                  <a:pt x="117348" y="0"/>
                </a:moveTo>
                <a:lnTo>
                  <a:pt x="100456" y="31843"/>
                </a:lnTo>
                <a:lnTo>
                  <a:pt x="84996" y="62453"/>
                </a:lnTo>
                <a:lnTo>
                  <a:pt x="70981" y="91828"/>
                </a:lnTo>
                <a:lnTo>
                  <a:pt x="58424" y="119969"/>
                </a:lnTo>
                <a:lnTo>
                  <a:pt x="47339" y="146875"/>
                </a:lnTo>
                <a:lnTo>
                  <a:pt x="33502" y="184920"/>
                </a:lnTo>
                <a:lnTo>
                  <a:pt x="23055" y="220187"/>
                </a:lnTo>
                <a:lnTo>
                  <a:pt x="16043" y="252677"/>
                </a:lnTo>
                <a:lnTo>
                  <a:pt x="11665" y="283828"/>
                </a:lnTo>
                <a:lnTo>
                  <a:pt x="8036" y="318313"/>
                </a:lnTo>
                <a:lnTo>
                  <a:pt x="5102" y="356475"/>
                </a:lnTo>
                <a:lnTo>
                  <a:pt x="2846" y="398300"/>
                </a:lnTo>
                <a:lnTo>
                  <a:pt x="1712" y="428209"/>
                </a:lnTo>
                <a:lnTo>
                  <a:pt x="869" y="459736"/>
                </a:lnTo>
                <a:lnTo>
                  <a:pt x="311" y="492873"/>
                </a:lnTo>
                <a:lnTo>
                  <a:pt x="34" y="527618"/>
                </a:lnTo>
                <a:lnTo>
                  <a:pt x="0" y="545592"/>
                </a:lnTo>
                <a:lnTo>
                  <a:pt x="34" y="566234"/>
                </a:lnTo>
                <a:lnTo>
                  <a:pt x="306" y="605195"/>
                </a:lnTo>
                <a:lnTo>
                  <a:pt x="845" y="641068"/>
                </a:lnTo>
                <a:lnTo>
                  <a:pt x="1647" y="673866"/>
                </a:lnTo>
                <a:lnTo>
                  <a:pt x="2708" y="703602"/>
                </a:lnTo>
                <a:lnTo>
                  <a:pt x="4773" y="742498"/>
                </a:lnTo>
                <a:lnTo>
                  <a:pt x="7393" y="774584"/>
                </a:lnTo>
                <a:lnTo>
                  <a:pt x="11725" y="806852"/>
                </a:lnTo>
                <a:lnTo>
                  <a:pt x="23079" y="843968"/>
                </a:lnTo>
                <a:lnTo>
                  <a:pt x="48595" y="864023"/>
                </a:lnTo>
                <a:lnTo>
                  <a:pt x="59933" y="863690"/>
                </a:lnTo>
                <a:lnTo>
                  <a:pt x="91334" y="844577"/>
                </a:lnTo>
                <a:lnTo>
                  <a:pt x="107441" y="805434"/>
                </a:lnTo>
                <a:lnTo>
                  <a:pt x="111595" y="771309"/>
                </a:lnTo>
                <a:lnTo>
                  <a:pt x="113607" y="741333"/>
                </a:lnTo>
                <a:lnTo>
                  <a:pt x="115220" y="704231"/>
                </a:lnTo>
                <a:lnTo>
                  <a:pt x="116402" y="660003"/>
                </a:lnTo>
                <a:lnTo>
                  <a:pt x="116935" y="626559"/>
                </a:lnTo>
                <a:lnTo>
                  <a:pt x="117253" y="589947"/>
                </a:lnTo>
                <a:lnTo>
                  <a:pt x="117348" y="553974"/>
                </a:lnTo>
                <a:lnTo>
                  <a:pt x="117347" y="526204"/>
                </a:lnTo>
                <a:lnTo>
                  <a:pt x="117348" y="498446"/>
                </a:lnTo>
                <a:lnTo>
                  <a:pt x="117347" y="470698"/>
                </a:lnTo>
                <a:lnTo>
                  <a:pt x="117348" y="442959"/>
                </a:lnTo>
                <a:lnTo>
                  <a:pt x="117348" y="415230"/>
                </a:lnTo>
                <a:lnTo>
                  <a:pt x="117347" y="387509"/>
                </a:lnTo>
                <a:lnTo>
                  <a:pt x="117348" y="359797"/>
                </a:lnTo>
                <a:lnTo>
                  <a:pt x="117348" y="332091"/>
                </a:lnTo>
                <a:lnTo>
                  <a:pt x="117348" y="304393"/>
                </a:lnTo>
                <a:lnTo>
                  <a:pt x="117347" y="276701"/>
                </a:lnTo>
                <a:lnTo>
                  <a:pt x="117348" y="249014"/>
                </a:lnTo>
                <a:lnTo>
                  <a:pt x="117348" y="221333"/>
                </a:lnTo>
                <a:lnTo>
                  <a:pt x="117348" y="193656"/>
                </a:lnTo>
                <a:lnTo>
                  <a:pt x="117348" y="165984"/>
                </a:lnTo>
                <a:lnTo>
                  <a:pt x="117348" y="138314"/>
                </a:lnTo>
                <a:lnTo>
                  <a:pt x="117347" y="110648"/>
                </a:lnTo>
                <a:lnTo>
                  <a:pt x="117348" y="82984"/>
                </a:lnTo>
                <a:lnTo>
                  <a:pt x="117347" y="55321"/>
                </a:lnTo>
                <a:lnTo>
                  <a:pt x="117348" y="27660"/>
                </a:lnTo>
                <a:lnTo>
                  <a:pt x="117348" y="0"/>
                </a:lnTo>
                <a:close/>
              </a:path>
            </a:pathLst>
          </a:custGeom>
          <a:ln w="9524">
            <a:solidFill>
              <a:srgbClr val="CC99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74293" y="2212085"/>
            <a:ext cx="841247" cy="28285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36193" y="2173985"/>
            <a:ext cx="834389" cy="28323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36961" y="2188677"/>
            <a:ext cx="832866" cy="2803291"/>
          </a:xfrm>
          <a:custGeom>
            <a:avLst/>
            <a:gdLst/>
            <a:ahLst/>
            <a:cxnLst/>
            <a:rect l="l" t="t" r="r" b="b"/>
            <a:pathLst>
              <a:path w="832866" h="2803291">
                <a:moveTo>
                  <a:pt x="832866" y="983528"/>
                </a:moveTo>
                <a:lnTo>
                  <a:pt x="815372" y="987186"/>
                </a:lnTo>
                <a:lnTo>
                  <a:pt x="797868" y="990844"/>
                </a:lnTo>
                <a:lnTo>
                  <a:pt x="780356" y="994504"/>
                </a:lnTo>
                <a:lnTo>
                  <a:pt x="762835" y="998165"/>
                </a:lnTo>
                <a:lnTo>
                  <a:pt x="745307" y="1001828"/>
                </a:lnTo>
                <a:lnTo>
                  <a:pt x="727774" y="1005494"/>
                </a:lnTo>
                <a:lnTo>
                  <a:pt x="710236" y="1009164"/>
                </a:lnTo>
                <a:lnTo>
                  <a:pt x="692694" y="1012838"/>
                </a:lnTo>
                <a:lnTo>
                  <a:pt x="675150" y="1016516"/>
                </a:lnTo>
                <a:lnTo>
                  <a:pt x="657606" y="1020199"/>
                </a:lnTo>
                <a:lnTo>
                  <a:pt x="640061" y="1023889"/>
                </a:lnTo>
                <a:lnTo>
                  <a:pt x="622517" y="1027584"/>
                </a:lnTo>
                <a:lnTo>
                  <a:pt x="604975" y="1031286"/>
                </a:lnTo>
                <a:lnTo>
                  <a:pt x="587437" y="1034996"/>
                </a:lnTo>
                <a:lnTo>
                  <a:pt x="569904" y="1038714"/>
                </a:lnTo>
                <a:lnTo>
                  <a:pt x="552376" y="1042440"/>
                </a:lnTo>
                <a:lnTo>
                  <a:pt x="534855" y="1046175"/>
                </a:lnTo>
                <a:lnTo>
                  <a:pt x="517343" y="1049920"/>
                </a:lnTo>
                <a:lnTo>
                  <a:pt x="499839" y="1053676"/>
                </a:lnTo>
                <a:lnTo>
                  <a:pt x="482346" y="1057442"/>
                </a:lnTo>
                <a:lnTo>
                  <a:pt x="482346" y="1041897"/>
                </a:lnTo>
                <a:lnTo>
                  <a:pt x="482346" y="1026353"/>
                </a:lnTo>
                <a:lnTo>
                  <a:pt x="482346" y="1010808"/>
                </a:lnTo>
                <a:lnTo>
                  <a:pt x="482346" y="995263"/>
                </a:lnTo>
                <a:lnTo>
                  <a:pt x="482346" y="979718"/>
                </a:lnTo>
                <a:lnTo>
                  <a:pt x="482346" y="964173"/>
                </a:lnTo>
                <a:lnTo>
                  <a:pt x="482346" y="948629"/>
                </a:lnTo>
                <a:lnTo>
                  <a:pt x="482346" y="933084"/>
                </a:lnTo>
                <a:lnTo>
                  <a:pt x="482346" y="917539"/>
                </a:lnTo>
                <a:lnTo>
                  <a:pt x="482345" y="901994"/>
                </a:lnTo>
                <a:lnTo>
                  <a:pt x="482346" y="886449"/>
                </a:lnTo>
                <a:lnTo>
                  <a:pt x="482346" y="870905"/>
                </a:lnTo>
                <a:lnTo>
                  <a:pt x="482346" y="855360"/>
                </a:lnTo>
                <a:lnTo>
                  <a:pt x="482346" y="839815"/>
                </a:lnTo>
                <a:lnTo>
                  <a:pt x="482346" y="824270"/>
                </a:lnTo>
                <a:lnTo>
                  <a:pt x="482346" y="808725"/>
                </a:lnTo>
                <a:lnTo>
                  <a:pt x="482346" y="793181"/>
                </a:lnTo>
                <a:lnTo>
                  <a:pt x="482346" y="777636"/>
                </a:lnTo>
                <a:lnTo>
                  <a:pt x="482346" y="762091"/>
                </a:lnTo>
                <a:lnTo>
                  <a:pt x="482346" y="746546"/>
                </a:lnTo>
                <a:lnTo>
                  <a:pt x="482307" y="728196"/>
                </a:lnTo>
                <a:lnTo>
                  <a:pt x="482191" y="710525"/>
                </a:lnTo>
                <a:lnTo>
                  <a:pt x="481996" y="693538"/>
                </a:lnTo>
                <a:lnTo>
                  <a:pt x="481721" y="677238"/>
                </a:lnTo>
                <a:lnTo>
                  <a:pt x="481366" y="661629"/>
                </a:lnTo>
                <a:lnTo>
                  <a:pt x="480930" y="646713"/>
                </a:lnTo>
                <a:lnTo>
                  <a:pt x="480412" y="632496"/>
                </a:lnTo>
                <a:lnTo>
                  <a:pt x="479125" y="606168"/>
                </a:lnTo>
                <a:lnTo>
                  <a:pt x="477498" y="582674"/>
                </a:lnTo>
                <a:lnTo>
                  <a:pt x="475525" y="562041"/>
                </a:lnTo>
                <a:lnTo>
                  <a:pt x="473198" y="544300"/>
                </a:lnTo>
                <a:lnTo>
                  <a:pt x="470510" y="529477"/>
                </a:lnTo>
                <a:lnTo>
                  <a:pt x="465360" y="510303"/>
                </a:lnTo>
                <a:lnTo>
                  <a:pt x="459188" y="496777"/>
                </a:lnTo>
                <a:lnTo>
                  <a:pt x="443024" y="481588"/>
                </a:lnTo>
                <a:lnTo>
                  <a:pt x="433187" y="479822"/>
                </a:lnTo>
                <a:lnTo>
                  <a:pt x="426720" y="480608"/>
                </a:lnTo>
                <a:lnTo>
                  <a:pt x="406905" y="490605"/>
                </a:lnTo>
                <a:lnTo>
                  <a:pt x="392009" y="511508"/>
                </a:lnTo>
                <a:lnTo>
                  <a:pt x="386581" y="526225"/>
                </a:lnTo>
                <a:lnTo>
                  <a:pt x="383286" y="540044"/>
                </a:lnTo>
                <a:lnTo>
                  <a:pt x="379818" y="561394"/>
                </a:lnTo>
                <a:lnTo>
                  <a:pt x="377853" y="579220"/>
                </a:lnTo>
                <a:lnTo>
                  <a:pt x="376167" y="599956"/>
                </a:lnTo>
                <a:lnTo>
                  <a:pt x="374758" y="623634"/>
                </a:lnTo>
                <a:lnTo>
                  <a:pt x="373627" y="650283"/>
                </a:lnTo>
                <a:lnTo>
                  <a:pt x="373166" y="664731"/>
                </a:lnTo>
                <a:lnTo>
                  <a:pt x="372774" y="679934"/>
                </a:lnTo>
                <a:lnTo>
                  <a:pt x="372451" y="695894"/>
                </a:lnTo>
                <a:lnTo>
                  <a:pt x="372198" y="712617"/>
                </a:lnTo>
                <a:lnTo>
                  <a:pt x="372015" y="730106"/>
                </a:lnTo>
                <a:lnTo>
                  <a:pt x="371901" y="748364"/>
                </a:lnTo>
                <a:lnTo>
                  <a:pt x="371856" y="767396"/>
                </a:lnTo>
                <a:lnTo>
                  <a:pt x="371856" y="833610"/>
                </a:lnTo>
                <a:lnTo>
                  <a:pt x="371856" y="897062"/>
                </a:lnTo>
                <a:lnTo>
                  <a:pt x="371856" y="960524"/>
                </a:lnTo>
                <a:lnTo>
                  <a:pt x="371856" y="1023993"/>
                </a:lnTo>
                <a:lnTo>
                  <a:pt x="371856" y="1087470"/>
                </a:lnTo>
                <a:lnTo>
                  <a:pt x="371856" y="1150952"/>
                </a:lnTo>
                <a:lnTo>
                  <a:pt x="371856" y="1214438"/>
                </a:lnTo>
                <a:lnTo>
                  <a:pt x="371856" y="1277928"/>
                </a:lnTo>
                <a:lnTo>
                  <a:pt x="371856" y="1341421"/>
                </a:lnTo>
                <a:lnTo>
                  <a:pt x="371856" y="1404914"/>
                </a:lnTo>
                <a:lnTo>
                  <a:pt x="371856" y="1468408"/>
                </a:lnTo>
                <a:lnTo>
                  <a:pt x="371856" y="1531900"/>
                </a:lnTo>
                <a:lnTo>
                  <a:pt x="371856" y="1595390"/>
                </a:lnTo>
                <a:lnTo>
                  <a:pt x="371856" y="1658877"/>
                </a:lnTo>
                <a:lnTo>
                  <a:pt x="371856" y="1722359"/>
                </a:lnTo>
                <a:lnTo>
                  <a:pt x="371856" y="1785835"/>
                </a:lnTo>
                <a:lnTo>
                  <a:pt x="371856" y="1849304"/>
                </a:lnTo>
                <a:lnTo>
                  <a:pt x="371856" y="1912766"/>
                </a:lnTo>
                <a:lnTo>
                  <a:pt x="371856" y="1976218"/>
                </a:lnTo>
                <a:lnTo>
                  <a:pt x="371856" y="2039660"/>
                </a:lnTo>
                <a:lnTo>
                  <a:pt x="371920" y="2056492"/>
                </a:lnTo>
                <a:lnTo>
                  <a:pt x="372114" y="2072827"/>
                </a:lnTo>
                <a:lnTo>
                  <a:pt x="372435" y="2088658"/>
                </a:lnTo>
                <a:lnTo>
                  <a:pt x="372880" y="2103980"/>
                </a:lnTo>
                <a:lnTo>
                  <a:pt x="373448" y="2118783"/>
                </a:lnTo>
                <a:lnTo>
                  <a:pt x="374137" y="2133063"/>
                </a:lnTo>
                <a:lnTo>
                  <a:pt x="374945" y="2146812"/>
                </a:lnTo>
                <a:lnTo>
                  <a:pt x="375870" y="2160023"/>
                </a:lnTo>
                <a:lnTo>
                  <a:pt x="378062" y="2184805"/>
                </a:lnTo>
                <a:lnTo>
                  <a:pt x="380700" y="2207353"/>
                </a:lnTo>
                <a:lnTo>
                  <a:pt x="383766" y="2227614"/>
                </a:lnTo>
                <a:lnTo>
                  <a:pt x="387245" y="2245533"/>
                </a:lnTo>
                <a:lnTo>
                  <a:pt x="393698" y="2270266"/>
                </a:lnTo>
                <a:lnTo>
                  <a:pt x="399533" y="2285712"/>
                </a:lnTo>
                <a:lnTo>
                  <a:pt x="406097" y="2297847"/>
                </a:lnTo>
                <a:lnTo>
                  <a:pt x="421293" y="2312245"/>
                </a:lnTo>
                <a:lnTo>
                  <a:pt x="429868" y="2314536"/>
                </a:lnTo>
                <a:lnTo>
                  <a:pt x="437388" y="2313980"/>
                </a:lnTo>
                <a:lnTo>
                  <a:pt x="455087" y="2305568"/>
                </a:lnTo>
                <a:lnTo>
                  <a:pt x="469752" y="2288275"/>
                </a:lnTo>
                <a:lnTo>
                  <a:pt x="475923" y="2276203"/>
                </a:lnTo>
                <a:lnTo>
                  <a:pt x="481308" y="2261798"/>
                </a:lnTo>
                <a:lnTo>
                  <a:pt x="485896" y="2245021"/>
                </a:lnTo>
                <a:lnTo>
                  <a:pt x="489204" y="2228636"/>
                </a:lnTo>
                <a:lnTo>
                  <a:pt x="491397" y="2211602"/>
                </a:lnTo>
                <a:lnTo>
                  <a:pt x="493398" y="2192030"/>
                </a:lnTo>
                <a:lnTo>
                  <a:pt x="495197" y="2169897"/>
                </a:lnTo>
                <a:lnTo>
                  <a:pt x="496787" y="2145182"/>
                </a:lnTo>
                <a:lnTo>
                  <a:pt x="497500" y="2131848"/>
                </a:lnTo>
                <a:lnTo>
                  <a:pt x="498157" y="2117860"/>
                </a:lnTo>
                <a:lnTo>
                  <a:pt x="498757" y="2103215"/>
                </a:lnTo>
                <a:lnTo>
                  <a:pt x="499298" y="2087910"/>
                </a:lnTo>
                <a:lnTo>
                  <a:pt x="499781" y="2071942"/>
                </a:lnTo>
                <a:lnTo>
                  <a:pt x="500202" y="2055308"/>
                </a:lnTo>
                <a:lnTo>
                  <a:pt x="500562" y="2038005"/>
                </a:lnTo>
                <a:lnTo>
                  <a:pt x="500859" y="2020031"/>
                </a:lnTo>
                <a:lnTo>
                  <a:pt x="501092" y="2001382"/>
                </a:lnTo>
                <a:lnTo>
                  <a:pt x="501260" y="1982057"/>
                </a:lnTo>
                <a:lnTo>
                  <a:pt x="501361" y="1962051"/>
                </a:lnTo>
                <a:lnTo>
                  <a:pt x="501396" y="1941362"/>
                </a:lnTo>
                <a:lnTo>
                  <a:pt x="501396" y="1925360"/>
                </a:lnTo>
                <a:lnTo>
                  <a:pt x="501396" y="1909358"/>
                </a:lnTo>
                <a:lnTo>
                  <a:pt x="501396" y="1893356"/>
                </a:lnTo>
                <a:lnTo>
                  <a:pt x="501396" y="1877354"/>
                </a:lnTo>
                <a:lnTo>
                  <a:pt x="501396" y="1861352"/>
                </a:lnTo>
                <a:lnTo>
                  <a:pt x="501396" y="1845350"/>
                </a:lnTo>
                <a:lnTo>
                  <a:pt x="501396" y="1829348"/>
                </a:lnTo>
                <a:lnTo>
                  <a:pt x="501396" y="1813346"/>
                </a:lnTo>
                <a:lnTo>
                  <a:pt x="501396" y="1797344"/>
                </a:lnTo>
                <a:lnTo>
                  <a:pt x="501395" y="1781342"/>
                </a:lnTo>
                <a:lnTo>
                  <a:pt x="501396" y="1765340"/>
                </a:lnTo>
                <a:lnTo>
                  <a:pt x="501396" y="1749338"/>
                </a:lnTo>
                <a:lnTo>
                  <a:pt x="501396" y="1733336"/>
                </a:lnTo>
                <a:lnTo>
                  <a:pt x="501396" y="1717334"/>
                </a:lnTo>
                <a:lnTo>
                  <a:pt x="501396" y="1701332"/>
                </a:lnTo>
                <a:lnTo>
                  <a:pt x="501396" y="1685330"/>
                </a:lnTo>
                <a:lnTo>
                  <a:pt x="501396" y="1669328"/>
                </a:lnTo>
                <a:lnTo>
                  <a:pt x="501396" y="1653326"/>
                </a:lnTo>
                <a:lnTo>
                  <a:pt x="501396" y="1637324"/>
                </a:lnTo>
                <a:lnTo>
                  <a:pt x="501396" y="1621322"/>
                </a:lnTo>
                <a:lnTo>
                  <a:pt x="517969" y="1617784"/>
                </a:lnTo>
                <a:lnTo>
                  <a:pt x="567690" y="1607234"/>
                </a:lnTo>
                <a:lnTo>
                  <a:pt x="617410" y="1596766"/>
                </a:lnTo>
                <a:lnTo>
                  <a:pt x="667131" y="1586365"/>
                </a:lnTo>
                <a:lnTo>
                  <a:pt x="716851" y="1576016"/>
                </a:lnTo>
                <a:lnTo>
                  <a:pt x="766572" y="1565702"/>
                </a:lnTo>
                <a:lnTo>
                  <a:pt x="816292" y="1555409"/>
                </a:lnTo>
                <a:lnTo>
                  <a:pt x="832866" y="1551980"/>
                </a:lnTo>
                <a:lnTo>
                  <a:pt x="832734" y="1583807"/>
                </a:lnTo>
                <a:lnTo>
                  <a:pt x="832366" y="1645034"/>
                </a:lnTo>
                <a:lnTo>
                  <a:pt x="831853" y="1703035"/>
                </a:lnTo>
                <a:lnTo>
                  <a:pt x="831193" y="1757824"/>
                </a:lnTo>
                <a:lnTo>
                  <a:pt x="830379" y="1809415"/>
                </a:lnTo>
                <a:lnTo>
                  <a:pt x="829407" y="1857822"/>
                </a:lnTo>
                <a:lnTo>
                  <a:pt x="828273" y="1903057"/>
                </a:lnTo>
                <a:lnTo>
                  <a:pt x="826972" y="1945136"/>
                </a:lnTo>
                <a:lnTo>
                  <a:pt x="825500" y="1984072"/>
                </a:lnTo>
                <a:lnTo>
                  <a:pt x="822960" y="2036612"/>
                </a:lnTo>
                <a:lnTo>
                  <a:pt x="818904" y="2086097"/>
                </a:lnTo>
                <a:lnTo>
                  <a:pt x="812940" y="2136430"/>
                </a:lnTo>
                <a:lnTo>
                  <a:pt x="805114" y="2187535"/>
                </a:lnTo>
                <a:lnTo>
                  <a:pt x="795473" y="2239335"/>
                </a:lnTo>
                <a:lnTo>
                  <a:pt x="784062" y="2291751"/>
                </a:lnTo>
                <a:lnTo>
                  <a:pt x="770928" y="2344708"/>
                </a:lnTo>
                <a:lnTo>
                  <a:pt x="756003" y="2398242"/>
                </a:lnTo>
                <a:lnTo>
                  <a:pt x="739225" y="2449701"/>
                </a:lnTo>
                <a:lnTo>
                  <a:pt x="720883" y="2497539"/>
                </a:lnTo>
                <a:lnTo>
                  <a:pt x="701039" y="2541818"/>
                </a:lnTo>
                <a:lnTo>
                  <a:pt x="679756" y="2582599"/>
                </a:lnTo>
                <a:lnTo>
                  <a:pt x="657093" y="2619944"/>
                </a:lnTo>
                <a:lnTo>
                  <a:pt x="633114" y="2653916"/>
                </a:lnTo>
                <a:lnTo>
                  <a:pt x="607037" y="2685703"/>
                </a:lnTo>
                <a:lnTo>
                  <a:pt x="578685" y="2714108"/>
                </a:lnTo>
                <a:lnTo>
                  <a:pt x="548388" y="2738482"/>
                </a:lnTo>
                <a:lnTo>
                  <a:pt x="516180" y="2758875"/>
                </a:lnTo>
                <a:lnTo>
                  <a:pt x="470323" y="2779967"/>
                </a:lnTo>
                <a:lnTo>
                  <a:pt x="433791" y="2791277"/>
                </a:lnTo>
                <a:lnTo>
                  <a:pt x="387432" y="2800146"/>
                </a:lnTo>
                <a:lnTo>
                  <a:pt x="343495" y="2803291"/>
                </a:lnTo>
                <a:lnTo>
                  <a:pt x="329499" y="2803025"/>
                </a:lnTo>
                <a:lnTo>
                  <a:pt x="289477" y="2798225"/>
                </a:lnTo>
                <a:lnTo>
                  <a:pt x="252429" y="2787341"/>
                </a:lnTo>
                <a:lnTo>
                  <a:pt x="207709" y="2763176"/>
                </a:lnTo>
                <a:lnTo>
                  <a:pt x="177717" y="2737674"/>
                </a:lnTo>
                <a:lnTo>
                  <a:pt x="150619" y="2706640"/>
                </a:lnTo>
                <a:lnTo>
                  <a:pt x="125872" y="2671215"/>
                </a:lnTo>
                <a:lnTo>
                  <a:pt x="103491" y="2631161"/>
                </a:lnTo>
                <a:lnTo>
                  <a:pt x="83538" y="2586354"/>
                </a:lnTo>
                <a:lnTo>
                  <a:pt x="66074" y="2536672"/>
                </a:lnTo>
                <a:lnTo>
                  <a:pt x="51161" y="2481989"/>
                </a:lnTo>
                <a:lnTo>
                  <a:pt x="42667" y="2442696"/>
                </a:lnTo>
                <a:lnTo>
                  <a:pt x="35176" y="2401142"/>
                </a:lnTo>
                <a:lnTo>
                  <a:pt x="28325" y="2356247"/>
                </a:lnTo>
                <a:lnTo>
                  <a:pt x="22181" y="2307610"/>
                </a:lnTo>
                <a:lnTo>
                  <a:pt x="16757" y="2255236"/>
                </a:lnTo>
                <a:lnTo>
                  <a:pt x="12066" y="2199129"/>
                </a:lnTo>
                <a:lnTo>
                  <a:pt x="8124" y="2139293"/>
                </a:lnTo>
                <a:lnTo>
                  <a:pt x="4942" y="2075733"/>
                </a:lnTo>
                <a:lnTo>
                  <a:pt x="2536" y="2008454"/>
                </a:lnTo>
                <a:lnTo>
                  <a:pt x="918" y="1937460"/>
                </a:lnTo>
                <a:lnTo>
                  <a:pt x="102" y="1862756"/>
                </a:lnTo>
                <a:lnTo>
                  <a:pt x="0" y="1824014"/>
                </a:lnTo>
                <a:lnTo>
                  <a:pt x="0" y="1785724"/>
                </a:lnTo>
                <a:lnTo>
                  <a:pt x="0" y="1747434"/>
                </a:lnTo>
                <a:lnTo>
                  <a:pt x="0" y="1709145"/>
                </a:lnTo>
                <a:lnTo>
                  <a:pt x="0" y="1670858"/>
                </a:lnTo>
                <a:lnTo>
                  <a:pt x="0" y="1632574"/>
                </a:lnTo>
                <a:lnTo>
                  <a:pt x="0" y="1594292"/>
                </a:lnTo>
                <a:lnTo>
                  <a:pt x="0" y="1556013"/>
                </a:lnTo>
                <a:lnTo>
                  <a:pt x="0" y="1517739"/>
                </a:lnTo>
                <a:lnTo>
                  <a:pt x="0" y="1479469"/>
                </a:lnTo>
                <a:lnTo>
                  <a:pt x="0" y="1211756"/>
                </a:lnTo>
                <a:lnTo>
                  <a:pt x="0" y="1173544"/>
                </a:lnTo>
                <a:lnTo>
                  <a:pt x="0" y="1135341"/>
                </a:lnTo>
                <a:lnTo>
                  <a:pt x="0" y="1097148"/>
                </a:lnTo>
                <a:lnTo>
                  <a:pt x="0" y="1058966"/>
                </a:lnTo>
                <a:lnTo>
                  <a:pt x="320" y="991803"/>
                </a:lnTo>
                <a:lnTo>
                  <a:pt x="1280" y="927927"/>
                </a:lnTo>
                <a:lnTo>
                  <a:pt x="2880" y="867333"/>
                </a:lnTo>
                <a:lnTo>
                  <a:pt x="5120" y="810018"/>
                </a:lnTo>
                <a:lnTo>
                  <a:pt x="8001" y="755976"/>
                </a:lnTo>
                <a:lnTo>
                  <a:pt x="11521" y="705203"/>
                </a:lnTo>
                <a:lnTo>
                  <a:pt x="15681" y="657695"/>
                </a:lnTo>
                <a:lnTo>
                  <a:pt x="20482" y="613446"/>
                </a:lnTo>
                <a:lnTo>
                  <a:pt x="25923" y="572453"/>
                </a:lnTo>
                <a:lnTo>
                  <a:pt x="32004" y="534710"/>
                </a:lnTo>
                <a:lnTo>
                  <a:pt x="38906" y="498797"/>
                </a:lnTo>
                <a:lnTo>
                  <a:pt x="47262" y="463295"/>
                </a:lnTo>
                <a:lnTo>
                  <a:pt x="57063" y="428205"/>
                </a:lnTo>
                <a:lnTo>
                  <a:pt x="68299" y="393527"/>
                </a:lnTo>
                <a:lnTo>
                  <a:pt x="80962" y="359260"/>
                </a:lnTo>
                <a:lnTo>
                  <a:pt x="95042" y="325404"/>
                </a:lnTo>
                <a:lnTo>
                  <a:pt x="110531" y="291960"/>
                </a:lnTo>
                <a:lnTo>
                  <a:pt x="127418" y="258927"/>
                </a:lnTo>
                <a:lnTo>
                  <a:pt x="145695" y="226306"/>
                </a:lnTo>
                <a:lnTo>
                  <a:pt x="165354" y="194096"/>
                </a:lnTo>
                <a:lnTo>
                  <a:pt x="185970" y="163665"/>
                </a:lnTo>
                <a:lnTo>
                  <a:pt x="218741" y="123016"/>
                </a:lnTo>
                <a:lnTo>
                  <a:pt x="253672" y="88282"/>
                </a:lnTo>
                <a:lnTo>
                  <a:pt x="290702" y="59370"/>
                </a:lnTo>
                <a:lnTo>
                  <a:pt x="329769" y="36188"/>
                </a:lnTo>
                <a:lnTo>
                  <a:pt x="370810" y="18644"/>
                </a:lnTo>
                <a:lnTo>
                  <a:pt x="413766" y="6644"/>
                </a:lnTo>
                <a:lnTo>
                  <a:pt x="456138" y="588"/>
                </a:lnTo>
                <a:lnTo>
                  <a:pt x="469885" y="0"/>
                </a:lnTo>
                <a:lnTo>
                  <a:pt x="483441" y="131"/>
                </a:lnTo>
                <a:lnTo>
                  <a:pt x="522933" y="4876"/>
                </a:lnTo>
                <a:lnTo>
                  <a:pt x="560614" y="16205"/>
                </a:lnTo>
                <a:lnTo>
                  <a:pt x="596423" y="34194"/>
                </a:lnTo>
                <a:lnTo>
                  <a:pt x="630298" y="58922"/>
                </a:lnTo>
                <a:lnTo>
                  <a:pt x="662178" y="90464"/>
                </a:lnTo>
                <a:lnTo>
                  <a:pt x="691245" y="127155"/>
                </a:lnTo>
                <a:lnTo>
                  <a:pt x="717371" y="167349"/>
                </a:lnTo>
                <a:lnTo>
                  <a:pt x="740492" y="211154"/>
                </a:lnTo>
                <a:lnTo>
                  <a:pt x="760549" y="258677"/>
                </a:lnTo>
                <a:lnTo>
                  <a:pt x="772186" y="292479"/>
                </a:lnTo>
                <a:lnTo>
                  <a:pt x="782415" y="328013"/>
                </a:lnTo>
                <a:lnTo>
                  <a:pt x="791218" y="365312"/>
                </a:lnTo>
                <a:lnTo>
                  <a:pt x="798576" y="404408"/>
                </a:lnTo>
                <a:lnTo>
                  <a:pt x="805091" y="446176"/>
                </a:lnTo>
                <a:lnTo>
                  <a:pt x="810920" y="491483"/>
                </a:lnTo>
                <a:lnTo>
                  <a:pt x="816063" y="540347"/>
                </a:lnTo>
                <a:lnTo>
                  <a:pt x="820521" y="592787"/>
                </a:lnTo>
                <a:lnTo>
                  <a:pt x="824293" y="648820"/>
                </a:lnTo>
                <a:lnTo>
                  <a:pt x="827379" y="708464"/>
                </a:lnTo>
                <a:lnTo>
                  <a:pt x="829779" y="771739"/>
                </a:lnTo>
                <a:lnTo>
                  <a:pt x="831494" y="838663"/>
                </a:lnTo>
                <a:lnTo>
                  <a:pt x="832523" y="909253"/>
                </a:lnTo>
                <a:lnTo>
                  <a:pt x="832780" y="945929"/>
                </a:lnTo>
                <a:lnTo>
                  <a:pt x="832866" y="983528"/>
                </a:lnTo>
                <a:close/>
              </a:path>
            </a:pathLst>
          </a:custGeom>
          <a:ln w="9525">
            <a:solidFill>
              <a:srgbClr val="CC99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7649" y="1497330"/>
            <a:ext cx="390144" cy="5364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17649" y="2082546"/>
            <a:ext cx="390144" cy="278891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79549" y="1459229"/>
            <a:ext cx="384048" cy="33665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80317" y="1459991"/>
            <a:ext cx="382524" cy="508253"/>
          </a:xfrm>
          <a:custGeom>
            <a:avLst/>
            <a:gdLst/>
            <a:ahLst/>
            <a:cxnLst/>
            <a:rect l="l" t="t" r="r" b="b"/>
            <a:pathLst>
              <a:path w="382524" h="508253">
                <a:moveTo>
                  <a:pt x="382524" y="0"/>
                </a:moveTo>
                <a:lnTo>
                  <a:pt x="382524" y="21379"/>
                </a:lnTo>
                <a:lnTo>
                  <a:pt x="382524" y="42769"/>
                </a:lnTo>
                <a:lnTo>
                  <a:pt x="382524" y="64168"/>
                </a:lnTo>
                <a:lnTo>
                  <a:pt x="382524" y="85575"/>
                </a:lnTo>
                <a:lnTo>
                  <a:pt x="382524" y="106989"/>
                </a:lnTo>
                <a:lnTo>
                  <a:pt x="382523" y="128409"/>
                </a:lnTo>
                <a:lnTo>
                  <a:pt x="382524" y="149833"/>
                </a:lnTo>
                <a:lnTo>
                  <a:pt x="382524" y="171261"/>
                </a:lnTo>
                <a:lnTo>
                  <a:pt x="382524" y="192690"/>
                </a:lnTo>
                <a:lnTo>
                  <a:pt x="382523" y="214121"/>
                </a:lnTo>
                <a:lnTo>
                  <a:pt x="382524" y="235553"/>
                </a:lnTo>
                <a:lnTo>
                  <a:pt x="382524" y="256982"/>
                </a:lnTo>
                <a:lnTo>
                  <a:pt x="382524" y="278410"/>
                </a:lnTo>
                <a:lnTo>
                  <a:pt x="382524" y="299834"/>
                </a:lnTo>
                <a:lnTo>
                  <a:pt x="382524" y="321254"/>
                </a:lnTo>
                <a:lnTo>
                  <a:pt x="382524" y="342668"/>
                </a:lnTo>
                <a:lnTo>
                  <a:pt x="382524" y="364075"/>
                </a:lnTo>
                <a:lnTo>
                  <a:pt x="382524" y="385474"/>
                </a:lnTo>
                <a:lnTo>
                  <a:pt x="382524" y="406864"/>
                </a:lnTo>
                <a:lnTo>
                  <a:pt x="382524" y="428244"/>
                </a:lnTo>
                <a:lnTo>
                  <a:pt x="363430" y="432244"/>
                </a:lnTo>
                <a:lnTo>
                  <a:pt x="344326" y="436244"/>
                </a:lnTo>
                <a:lnTo>
                  <a:pt x="325213" y="440245"/>
                </a:lnTo>
                <a:lnTo>
                  <a:pt x="306092" y="444246"/>
                </a:lnTo>
                <a:lnTo>
                  <a:pt x="286964" y="448246"/>
                </a:lnTo>
                <a:lnTo>
                  <a:pt x="267830" y="452246"/>
                </a:lnTo>
                <a:lnTo>
                  <a:pt x="248692" y="456247"/>
                </a:lnTo>
                <a:lnTo>
                  <a:pt x="229550" y="460248"/>
                </a:lnTo>
                <a:lnTo>
                  <a:pt x="210407" y="464248"/>
                </a:lnTo>
                <a:lnTo>
                  <a:pt x="191261" y="468248"/>
                </a:lnTo>
                <a:lnTo>
                  <a:pt x="172116" y="472249"/>
                </a:lnTo>
                <a:lnTo>
                  <a:pt x="152973" y="476250"/>
                </a:lnTo>
                <a:lnTo>
                  <a:pt x="133831" y="480250"/>
                </a:lnTo>
                <a:lnTo>
                  <a:pt x="114693" y="484250"/>
                </a:lnTo>
                <a:lnTo>
                  <a:pt x="95559" y="488251"/>
                </a:lnTo>
                <a:lnTo>
                  <a:pt x="76431" y="492251"/>
                </a:lnTo>
                <a:lnTo>
                  <a:pt x="57310" y="496252"/>
                </a:lnTo>
                <a:lnTo>
                  <a:pt x="38197" y="500252"/>
                </a:lnTo>
                <a:lnTo>
                  <a:pt x="19093" y="504253"/>
                </a:lnTo>
                <a:lnTo>
                  <a:pt x="0" y="508253"/>
                </a:lnTo>
                <a:lnTo>
                  <a:pt x="0" y="486879"/>
                </a:lnTo>
                <a:lnTo>
                  <a:pt x="0" y="465505"/>
                </a:lnTo>
                <a:lnTo>
                  <a:pt x="0" y="444129"/>
                </a:lnTo>
                <a:lnTo>
                  <a:pt x="0" y="422751"/>
                </a:lnTo>
                <a:lnTo>
                  <a:pt x="0" y="401371"/>
                </a:lnTo>
                <a:lnTo>
                  <a:pt x="0" y="379988"/>
                </a:lnTo>
                <a:lnTo>
                  <a:pt x="0" y="358602"/>
                </a:lnTo>
                <a:lnTo>
                  <a:pt x="0" y="337212"/>
                </a:lnTo>
                <a:lnTo>
                  <a:pt x="0" y="315817"/>
                </a:lnTo>
                <a:lnTo>
                  <a:pt x="0" y="294417"/>
                </a:lnTo>
                <a:lnTo>
                  <a:pt x="0" y="273012"/>
                </a:lnTo>
                <a:lnTo>
                  <a:pt x="0" y="251600"/>
                </a:lnTo>
                <a:lnTo>
                  <a:pt x="0" y="230181"/>
                </a:lnTo>
                <a:lnTo>
                  <a:pt x="0" y="208755"/>
                </a:lnTo>
                <a:lnTo>
                  <a:pt x="0" y="187321"/>
                </a:lnTo>
                <a:lnTo>
                  <a:pt x="0" y="165878"/>
                </a:lnTo>
                <a:lnTo>
                  <a:pt x="0" y="144426"/>
                </a:lnTo>
                <a:lnTo>
                  <a:pt x="0" y="122964"/>
                </a:lnTo>
                <a:lnTo>
                  <a:pt x="0" y="101492"/>
                </a:lnTo>
                <a:lnTo>
                  <a:pt x="0" y="80009"/>
                </a:lnTo>
                <a:lnTo>
                  <a:pt x="19093" y="76009"/>
                </a:lnTo>
                <a:lnTo>
                  <a:pt x="38197" y="72009"/>
                </a:lnTo>
                <a:lnTo>
                  <a:pt x="57310" y="68008"/>
                </a:lnTo>
                <a:lnTo>
                  <a:pt x="76431" y="64008"/>
                </a:lnTo>
                <a:lnTo>
                  <a:pt x="95559" y="60007"/>
                </a:lnTo>
                <a:lnTo>
                  <a:pt x="114693" y="56006"/>
                </a:lnTo>
                <a:lnTo>
                  <a:pt x="133831" y="52006"/>
                </a:lnTo>
                <a:lnTo>
                  <a:pt x="152973" y="48006"/>
                </a:lnTo>
                <a:lnTo>
                  <a:pt x="172116" y="44005"/>
                </a:lnTo>
                <a:lnTo>
                  <a:pt x="191261" y="40004"/>
                </a:lnTo>
                <a:lnTo>
                  <a:pt x="210407" y="36004"/>
                </a:lnTo>
                <a:lnTo>
                  <a:pt x="229550" y="32004"/>
                </a:lnTo>
                <a:lnTo>
                  <a:pt x="248692" y="28003"/>
                </a:lnTo>
                <a:lnTo>
                  <a:pt x="267830" y="24002"/>
                </a:lnTo>
                <a:lnTo>
                  <a:pt x="286964" y="20002"/>
                </a:lnTo>
                <a:lnTo>
                  <a:pt x="306092" y="16001"/>
                </a:lnTo>
                <a:lnTo>
                  <a:pt x="325213" y="12001"/>
                </a:lnTo>
                <a:lnTo>
                  <a:pt x="344326" y="8000"/>
                </a:lnTo>
                <a:lnTo>
                  <a:pt x="363430" y="4000"/>
                </a:lnTo>
                <a:lnTo>
                  <a:pt x="382524" y="0"/>
                </a:lnTo>
                <a:close/>
              </a:path>
            </a:pathLst>
          </a:custGeom>
          <a:ln w="9525">
            <a:solidFill>
              <a:srgbClr val="CC99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80317" y="2052827"/>
            <a:ext cx="382524" cy="2772156"/>
          </a:xfrm>
          <a:custGeom>
            <a:avLst/>
            <a:gdLst/>
            <a:ahLst/>
            <a:cxnLst/>
            <a:rect l="l" t="t" r="r" b="b"/>
            <a:pathLst>
              <a:path w="382524" h="2772156">
                <a:moveTo>
                  <a:pt x="382524" y="0"/>
                </a:moveTo>
                <a:lnTo>
                  <a:pt x="382524" y="134536"/>
                </a:lnTo>
                <a:lnTo>
                  <a:pt x="382524" y="269084"/>
                </a:lnTo>
                <a:lnTo>
                  <a:pt x="382524" y="403642"/>
                </a:lnTo>
                <a:lnTo>
                  <a:pt x="382524" y="538209"/>
                </a:lnTo>
                <a:lnTo>
                  <a:pt x="382524" y="672786"/>
                </a:lnTo>
                <a:lnTo>
                  <a:pt x="382523" y="807371"/>
                </a:lnTo>
                <a:lnTo>
                  <a:pt x="382524" y="941965"/>
                </a:lnTo>
                <a:lnTo>
                  <a:pt x="382524" y="1076565"/>
                </a:lnTo>
                <a:lnTo>
                  <a:pt x="382524" y="1211173"/>
                </a:lnTo>
                <a:lnTo>
                  <a:pt x="382523" y="1345787"/>
                </a:lnTo>
                <a:lnTo>
                  <a:pt x="382524" y="1480406"/>
                </a:lnTo>
                <a:lnTo>
                  <a:pt x="382524" y="1615031"/>
                </a:lnTo>
                <a:lnTo>
                  <a:pt x="382524" y="1749660"/>
                </a:lnTo>
                <a:lnTo>
                  <a:pt x="382524" y="1884294"/>
                </a:lnTo>
                <a:lnTo>
                  <a:pt x="382524" y="2018930"/>
                </a:lnTo>
                <a:lnTo>
                  <a:pt x="382524" y="2153570"/>
                </a:lnTo>
                <a:lnTo>
                  <a:pt x="382524" y="2288212"/>
                </a:lnTo>
                <a:lnTo>
                  <a:pt x="382524" y="2422855"/>
                </a:lnTo>
                <a:lnTo>
                  <a:pt x="382524" y="2557500"/>
                </a:lnTo>
                <a:lnTo>
                  <a:pt x="382524" y="2692146"/>
                </a:lnTo>
                <a:lnTo>
                  <a:pt x="363430" y="2696146"/>
                </a:lnTo>
                <a:lnTo>
                  <a:pt x="344326" y="2700147"/>
                </a:lnTo>
                <a:lnTo>
                  <a:pt x="325213" y="2704147"/>
                </a:lnTo>
                <a:lnTo>
                  <a:pt x="306092" y="2708148"/>
                </a:lnTo>
                <a:lnTo>
                  <a:pt x="286964" y="2712148"/>
                </a:lnTo>
                <a:lnTo>
                  <a:pt x="267830" y="2716148"/>
                </a:lnTo>
                <a:lnTo>
                  <a:pt x="248692" y="2720149"/>
                </a:lnTo>
                <a:lnTo>
                  <a:pt x="229550" y="2724150"/>
                </a:lnTo>
                <a:lnTo>
                  <a:pt x="210407" y="2728150"/>
                </a:lnTo>
                <a:lnTo>
                  <a:pt x="191261" y="2732150"/>
                </a:lnTo>
                <a:lnTo>
                  <a:pt x="172116" y="2736151"/>
                </a:lnTo>
                <a:lnTo>
                  <a:pt x="152973" y="2740152"/>
                </a:lnTo>
                <a:lnTo>
                  <a:pt x="133831" y="2744152"/>
                </a:lnTo>
                <a:lnTo>
                  <a:pt x="114693" y="2748153"/>
                </a:lnTo>
                <a:lnTo>
                  <a:pt x="95559" y="2752153"/>
                </a:lnTo>
                <a:lnTo>
                  <a:pt x="76431" y="2756154"/>
                </a:lnTo>
                <a:lnTo>
                  <a:pt x="57310" y="2760154"/>
                </a:lnTo>
                <a:lnTo>
                  <a:pt x="38197" y="2764154"/>
                </a:lnTo>
                <a:lnTo>
                  <a:pt x="19093" y="2768155"/>
                </a:lnTo>
                <a:lnTo>
                  <a:pt x="0" y="2772156"/>
                </a:lnTo>
                <a:lnTo>
                  <a:pt x="0" y="2637510"/>
                </a:lnTo>
                <a:lnTo>
                  <a:pt x="0" y="2502865"/>
                </a:lnTo>
                <a:lnTo>
                  <a:pt x="0" y="2368222"/>
                </a:lnTo>
                <a:lnTo>
                  <a:pt x="0" y="2233580"/>
                </a:lnTo>
                <a:lnTo>
                  <a:pt x="0" y="2098940"/>
                </a:lnTo>
                <a:lnTo>
                  <a:pt x="0" y="1964304"/>
                </a:lnTo>
                <a:lnTo>
                  <a:pt x="0" y="1829670"/>
                </a:lnTo>
                <a:lnTo>
                  <a:pt x="0" y="1695041"/>
                </a:lnTo>
                <a:lnTo>
                  <a:pt x="0" y="1560416"/>
                </a:lnTo>
                <a:lnTo>
                  <a:pt x="0" y="1425797"/>
                </a:lnTo>
                <a:lnTo>
                  <a:pt x="0" y="1291183"/>
                </a:lnTo>
                <a:lnTo>
                  <a:pt x="0" y="1156575"/>
                </a:lnTo>
                <a:lnTo>
                  <a:pt x="0" y="1021975"/>
                </a:lnTo>
                <a:lnTo>
                  <a:pt x="0" y="887381"/>
                </a:lnTo>
                <a:lnTo>
                  <a:pt x="0" y="752796"/>
                </a:lnTo>
                <a:lnTo>
                  <a:pt x="0" y="618219"/>
                </a:lnTo>
                <a:lnTo>
                  <a:pt x="0" y="483652"/>
                </a:lnTo>
                <a:lnTo>
                  <a:pt x="0" y="349094"/>
                </a:lnTo>
                <a:lnTo>
                  <a:pt x="0" y="214546"/>
                </a:lnTo>
                <a:lnTo>
                  <a:pt x="0" y="80009"/>
                </a:lnTo>
                <a:lnTo>
                  <a:pt x="19093" y="76009"/>
                </a:lnTo>
                <a:lnTo>
                  <a:pt x="38197" y="72009"/>
                </a:lnTo>
                <a:lnTo>
                  <a:pt x="57310" y="68008"/>
                </a:lnTo>
                <a:lnTo>
                  <a:pt x="76431" y="64008"/>
                </a:lnTo>
                <a:lnTo>
                  <a:pt x="95559" y="60007"/>
                </a:lnTo>
                <a:lnTo>
                  <a:pt x="114693" y="56006"/>
                </a:lnTo>
                <a:lnTo>
                  <a:pt x="133831" y="52006"/>
                </a:lnTo>
                <a:lnTo>
                  <a:pt x="152973" y="48006"/>
                </a:lnTo>
                <a:lnTo>
                  <a:pt x="172116" y="44005"/>
                </a:lnTo>
                <a:lnTo>
                  <a:pt x="191261" y="40004"/>
                </a:lnTo>
                <a:lnTo>
                  <a:pt x="210407" y="36004"/>
                </a:lnTo>
                <a:lnTo>
                  <a:pt x="229550" y="32004"/>
                </a:lnTo>
                <a:lnTo>
                  <a:pt x="248692" y="28003"/>
                </a:lnTo>
                <a:lnTo>
                  <a:pt x="267830" y="24002"/>
                </a:lnTo>
                <a:lnTo>
                  <a:pt x="286964" y="20002"/>
                </a:lnTo>
                <a:lnTo>
                  <a:pt x="306092" y="16001"/>
                </a:lnTo>
                <a:lnTo>
                  <a:pt x="325213" y="12001"/>
                </a:lnTo>
                <a:lnTo>
                  <a:pt x="344326" y="8000"/>
                </a:lnTo>
                <a:lnTo>
                  <a:pt x="363430" y="4000"/>
                </a:lnTo>
                <a:lnTo>
                  <a:pt x="382524" y="0"/>
                </a:lnTo>
                <a:close/>
              </a:path>
            </a:pathLst>
          </a:custGeom>
          <a:ln w="9525">
            <a:solidFill>
              <a:srgbClr val="CC99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17521" y="1901951"/>
            <a:ext cx="844295" cy="28712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79421" y="1863852"/>
            <a:ext cx="838961" cy="28651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79427" y="1881604"/>
            <a:ext cx="838200" cy="2836280"/>
          </a:xfrm>
          <a:custGeom>
            <a:avLst/>
            <a:gdLst/>
            <a:ahLst/>
            <a:cxnLst/>
            <a:rect l="l" t="t" r="r" b="b"/>
            <a:pathLst>
              <a:path w="838200" h="2836280">
                <a:moveTo>
                  <a:pt x="348996" y="1116103"/>
                </a:moveTo>
                <a:lnTo>
                  <a:pt x="331616" y="1119761"/>
                </a:lnTo>
                <a:lnTo>
                  <a:pt x="314226" y="1123418"/>
                </a:lnTo>
                <a:lnTo>
                  <a:pt x="296826" y="1127076"/>
                </a:lnTo>
                <a:lnTo>
                  <a:pt x="279416" y="1130734"/>
                </a:lnTo>
                <a:lnTo>
                  <a:pt x="261997" y="1134391"/>
                </a:lnTo>
                <a:lnTo>
                  <a:pt x="244569" y="1138049"/>
                </a:lnTo>
                <a:lnTo>
                  <a:pt x="227133" y="1141706"/>
                </a:lnTo>
                <a:lnTo>
                  <a:pt x="209690" y="1145364"/>
                </a:lnTo>
                <a:lnTo>
                  <a:pt x="192240" y="1149022"/>
                </a:lnTo>
                <a:lnTo>
                  <a:pt x="174783" y="1152679"/>
                </a:lnTo>
                <a:lnTo>
                  <a:pt x="157321" y="1156337"/>
                </a:lnTo>
                <a:lnTo>
                  <a:pt x="139854" y="1159994"/>
                </a:lnTo>
                <a:lnTo>
                  <a:pt x="122382" y="1163652"/>
                </a:lnTo>
                <a:lnTo>
                  <a:pt x="104906" y="1167310"/>
                </a:lnTo>
                <a:lnTo>
                  <a:pt x="87427" y="1170967"/>
                </a:lnTo>
                <a:lnTo>
                  <a:pt x="69945" y="1174625"/>
                </a:lnTo>
                <a:lnTo>
                  <a:pt x="52461" y="1178282"/>
                </a:lnTo>
                <a:lnTo>
                  <a:pt x="34975" y="1181940"/>
                </a:lnTo>
                <a:lnTo>
                  <a:pt x="17487" y="1185598"/>
                </a:lnTo>
                <a:lnTo>
                  <a:pt x="0" y="1189255"/>
                </a:lnTo>
                <a:lnTo>
                  <a:pt x="0" y="1176555"/>
                </a:lnTo>
                <a:lnTo>
                  <a:pt x="0" y="1163855"/>
                </a:lnTo>
                <a:lnTo>
                  <a:pt x="0" y="1151155"/>
                </a:lnTo>
                <a:lnTo>
                  <a:pt x="0" y="1138455"/>
                </a:lnTo>
                <a:lnTo>
                  <a:pt x="0" y="1125755"/>
                </a:lnTo>
                <a:lnTo>
                  <a:pt x="0" y="1113055"/>
                </a:lnTo>
                <a:lnTo>
                  <a:pt x="0" y="1100355"/>
                </a:lnTo>
                <a:lnTo>
                  <a:pt x="0" y="1087655"/>
                </a:lnTo>
                <a:lnTo>
                  <a:pt x="0" y="1074955"/>
                </a:lnTo>
                <a:lnTo>
                  <a:pt x="0" y="1062255"/>
                </a:lnTo>
                <a:lnTo>
                  <a:pt x="0" y="1049555"/>
                </a:lnTo>
                <a:lnTo>
                  <a:pt x="0" y="1036855"/>
                </a:lnTo>
                <a:lnTo>
                  <a:pt x="0" y="1024155"/>
                </a:lnTo>
                <a:lnTo>
                  <a:pt x="0" y="1011455"/>
                </a:lnTo>
                <a:lnTo>
                  <a:pt x="0" y="1008661"/>
                </a:lnTo>
                <a:lnTo>
                  <a:pt x="91" y="977686"/>
                </a:lnTo>
                <a:lnTo>
                  <a:pt x="812" y="917790"/>
                </a:lnTo>
                <a:lnTo>
                  <a:pt x="2238" y="860631"/>
                </a:lnTo>
                <a:lnTo>
                  <a:pt x="4349" y="806203"/>
                </a:lnTo>
                <a:lnTo>
                  <a:pt x="7128" y="754503"/>
                </a:lnTo>
                <a:lnTo>
                  <a:pt x="10557" y="705525"/>
                </a:lnTo>
                <a:lnTo>
                  <a:pt x="14616" y="659266"/>
                </a:lnTo>
                <a:lnTo>
                  <a:pt x="19288" y="615719"/>
                </a:lnTo>
                <a:lnTo>
                  <a:pt x="24554" y="574882"/>
                </a:lnTo>
                <a:lnTo>
                  <a:pt x="30396" y="536749"/>
                </a:lnTo>
                <a:lnTo>
                  <a:pt x="40447" y="484176"/>
                </a:lnTo>
                <a:lnTo>
                  <a:pt x="53566" y="433244"/>
                </a:lnTo>
                <a:lnTo>
                  <a:pt x="69847" y="383315"/>
                </a:lnTo>
                <a:lnTo>
                  <a:pt x="89154" y="334374"/>
                </a:lnTo>
                <a:lnTo>
                  <a:pt x="111345" y="286405"/>
                </a:lnTo>
                <a:lnTo>
                  <a:pt x="136283" y="239392"/>
                </a:lnTo>
                <a:lnTo>
                  <a:pt x="163830" y="193321"/>
                </a:lnTo>
                <a:lnTo>
                  <a:pt x="194408" y="150483"/>
                </a:lnTo>
                <a:lnTo>
                  <a:pt x="227821" y="113138"/>
                </a:lnTo>
                <a:lnTo>
                  <a:pt x="264022" y="81224"/>
                </a:lnTo>
                <a:lnTo>
                  <a:pt x="302965" y="54680"/>
                </a:lnTo>
                <a:lnTo>
                  <a:pt x="344602" y="33444"/>
                </a:lnTo>
                <a:lnTo>
                  <a:pt x="388888" y="17455"/>
                </a:lnTo>
                <a:lnTo>
                  <a:pt x="438498" y="6091"/>
                </a:lnTo>
                <a:lnTo>
                  <a:pt x="491703" y="279"/>
                </a:lnTo>
                <a:lnTo>
                  <a:pt x="508527" y="0"/>
                </a:lnTo>
                <a:lnTo>
                  <a:pt x="524892" y="551"/>
                </a:lnTo>
                <a:lnTo>
                  <a:pt x="571196" y="7213"/>
                </a:lnTo>
                <a:lnTo>
                  <a:pt x="613257" y="21420"/>
                </a:lnTo>
                <a:lnTo>
                  <a:pt x="650998" y="43219"/>
                </a:lnTo>
                <a:lnTo>
                  <a:pt x="684340" y="72656"/>
                </a:lnTo>
                <a:lnTo>
                  <a:pt x="713292" y="109652"/>
                </a:lnTo>
                <a:lnTo>
                  <a:pt x="738872" y="151253"/>
                </a:lnTo>
                <a:lnTo>
                  <a:pt x="761308" y="196330"/>
                </a:lnTo>
                <a:lnTo>
                  <a:pt x="780473" y="244947"/>
                </a:lnTo>
                <a:lnTo>
                  <a:pt x="796245" y="297164"/>
                </a:lnTo>
                <a:lnTo>
                  <a:pt x="808499" y="353043"/>
                </a:lnTo>
                <a:lnTo>
                  <a:pt x="814652" y="392360"/>
                </a:lnTo>
                <a:lnTo>
                  <a:pt x="819150" y="433351"/>
                </a:lnTo>
                <a:lnTo>
                  <a:pt x="822831" y="480213"/>
                </a:lnTo>
                <a:lnTo>
                  <a:pt x="826105" y="536209"/>
                </a:lnTo>
                <a:lnTo>
                  <a:pt x="828977" y="601331"/>
                </a:lnTo>
                <a:lnTo>
                  <a:pt x="831451" y="675570"/>
                </a:lnTo>
                <a:lnTo>
                  <a:pt x="832541" y="716105"/>
                </a:lnTo>
                <a:lnTo>
                  <a:pt x="833532" y="758916"/>
                </a:lnTo>
                <a:lnTo>
                  <a:pt x="834427" y="804001"/>
                </a:lnTo>
                <a:lnTo>
                  <a:pt x="835225" y="851360"/>
                </a:lnTo>
                <a:lnTo>
                  <a:pt x="835927" y="900991"/>
                </a:lnTo>
                <a:lnTo>
                  <a:pt x="836533" y="952894"/>
                </a:lnTo>
                <a:lnTo>
                  <a:pt x="837045" y="1007066"/>
                </a:lnTo>
                <a:lnTo>
                  <a:pt x="837462" y="1063507"/>
                </a:lnTo>
                <a:lnTo>
                  <a:pt x="837785" y="1122216"/>
                </a:lnTo>
                <a:lnTo>
                  <a:pt x="838016" y="1183191"/>
                </a:lnTo>
                <a:lnTo>
                  <a:pt x="838154" y="1246432"/>
                </a:lnTo>
                <a:lnTo>
                  <a:pt x="838200" y="1311937"/>
                </a:lnTo>
                <a:lnTo>
                  <a:pt x="838200" y="1379489"/>
                </a:lnTo>
                <a:lnTo>
                  <a:pt x="838200" y="1447040"/>
                </a:lnTo>
                <a:lnTo>
                  <a:pt x="838200" y="1514591"/>
                </a:lnTo>
                <a:lnTo>
                  <a:pt x="838200" y="1582142"/>
                </a:lnTo>
                <a:lnTo>
                  <a:pt x="838200" y="1649694"/>
                </a:lnTo>
                <a:lnTo>
                  <a:pt x="838200" y="1717245"/>
                </a:lnTo>
                <a:lnTo>
                  <a:pt x="838200" y="1784796"/>
                </a:lnTo>
                <a:lnTo>
                  <a:pt x="838200" y="1852348"/>
                </a:lnTo>
                <a:lnTo>
                  <a:pt x="838200" y="1919899"/>
                </a:lnTo>
                <a:lnTo>
                  <a:pt x="838200" y="1987450"/>
                </a:lnTo>
                <a:lnTo>
                  <a:pt x="838200" y="2055002"/>
                </a:lnTo>
                <a:lnTo>
                  <a:pt x="838200" y="2122553"/>
                </a:lnTo>
                <a:lnTo>
                  <a:pt x="838200" y="2190104"/>
                </a:lnTo>
                <a:lnTo>
                  <a:pt x="838200" y="2257655"/>
                </a:lnTo>
                <a:lnTo>
                  <a:pt x="838200" y="2325207"/>
                </a:lnTo>
                <a:lnTo>
                  <a:pt x="838200" y="2392758"/>
                </a:lnTo>
                <a:lnTo>
                  <a:pt x="838200" y="2460309"/>
                </a:lnTo>
                <a:lnTo>
                  <a:pt x="838200" y="2527861"/>
                </a:lnTo>
                <a:lnTo>
                  <a:pt x="838200" y="2595412"/>
                </a:lnTo>
                <a:lnTo>
                  <a:pt x="838200" y="2662963"/>
                </a:lnTo>
                <a:lnTo>
                  <a:pt x="820140" y="2666735"/>
                </a:lnTo>
                <a:lnTo>
                  <a:pt x="802081" y="2670507"/>
                </a:lnTo>
                <a:lnTo>
                  <a:pt x="784021" y="2674279"/>
                </a:lnTo>
                <a:lnTo>
                  <a:pt x="765962" y="2678051"/>
                </a:lnTo>
                <a:lnTo>
                  <a:pt x="747903" y="2681823"/>
                </a:lnTo>
                <a:lnTo>
                  <a:pt x="729843" y="2685595"/>
                </a:lnTo>
                <a:lnTo>
                  <a:pt x="711784" y="2689367"/>
                </a:lnTo>
                <a:lnTo>
                  <a:pt x="693724" y="2693138"/>
                </a:lnTo>
                <a:lnTo>
                  <a:pt x="675665" y="2696910"/>
                </a:lnTo>
                <a:lnTo>
                  <a:pt x="657606" y="2700682"/>
                </a:lnTo>
                <a:lnTo>
                  <a:pt x="639546" y="2704454"/>
                </a:lnTo>
                <a:lnTo>
                  <a:pt x="621487" y="2708226"/>
                </a:lnTo>
                <a:lnTo>
                  <a:pt x="603427" y="2711998"/>
                </a:lnTo>
                <a:lnTo>
                  <a:pt x="585368" y="2715770"/>
                </a:lnTo>
                <a:lnTo>
                  <a:pt x="567309" y="2719542"/>
                </a:lnTo>
                <a:lnTo>
                  <a:pt x="549249" y="2723314"/>
                </a:lnTo>
                <a:lnTo>
                  <a:pt x="531190" y="2727086"/>
                </a:lnTo>
                <a:lnTo>
                  <a:pt x="513130" y="2730857"/>
                </a:lnTo>
                <a:lnTo>
                  <a:pt x="495071" y="2734629"/>
                </a:lnTo>
                <a:lnTo>
                  <a:pt x="477012" y="2738401"/>
                </a:lnTo>
                <a:lnTo>
                  <a:pt x="477012" y="2725776"/>
                </a:lnTo>
                <a:lnTo>
                  <a:pt x="477011" y="2713138"/>
                </a:lnTo>
                <a:lnTo>
                  <a:pt x="477012" y="2700489"/>
                </a:lnTo>
                <a:lnTo>
                  <a:pt x="477012" y="2687829"/>
                </a:lnTo>
                <a:lnTo>
                  <a:pt x="477012" y="2675159"/>
                </a:lnTo>
                <a:lnTo>
                  <a:pt x="477012" y="2662479"/>
                </a:lnTo>
                <a:lnTo>
                  <a:pt x="477012" y="2649791"/>
                </a:lnTo>
                <a:lnTo>
                  <a:pt x="477012" y="2637095"/>
                </a:lnTo>
                <a:lnTo>
                  <a:pt x="477012" y="2624391"/>
                </a:lnTo>
                <a:lnTo>
                  <a:pt x="477012" y="2611680"/>
                </a:lnTo>
                <a:lnTo>
                  <a:pt x="477012" y="2598963"/>
                </a:lnTo>
                <a:lnTo>
                  <a:pt x="477012" y="2586241"/>
                </a:lnTo>
                <a:lnTo>
                  <a:pt x="477012" y="2573515"/>
                </a:lnTo>
                <a:lnTo>
                  <a:pt x="477012" y="2560784"/>
                </a:lnTo>
                <a:lnTo>
                  <a:pt x="477012" y="2548050"/>
                </a:lnTo>
                <a:lnTo>
                  <a:pt x="477012" y="2535314"/>
                </a:lnTo>
                <a:lnTo>
                  <a:pt x="477012" y="2522575"/>
                </a:lnTo>
                <a:lnTo>
                  <a:pt x="477012" y="2509835"/>
                </a:lnTo>
                <a:lnTo>
                  <a:pt x="477012" y="2499133"/>
                </a:lnTo>
                <a:lnTo>
                  <a:pt x="473467" y="2514345"/>
                </a:lnTo>
                <a:lnTo>
                  <a:pt x="469827" y="2529211"/>
                </a:lnTo>
                <a:lnTo>
                  <a:pt x="466091" y="2543728"/>
                </a:lnTo>
                <a:lnTo>
                  <a:pt x="462258" y="2557896"/>
                </a:lnTo>
                <a:lnTo>
                  <a:pt x="458328" y="2571711"/>
                </a:lnTo>
                <a:lnTo>
                  <a:pt x="454299" y="2585172"/>
                </a:lnTo>
                <a:lnTo>
                  <a:pt x="450172" y="2598278"/>
                </a:lnTo>
                <a:lnTo>
                  <a:pt x="445945" y="2611027"/>
                </a:lnTo>
                <a:lnTo>
                  <a:pt x="441619" y="2623416"/>
                </a:lnTo>
                <a:lnTo>
                  <a:pt x="437191" y="2635445"/>
                </a:lnTo>
                <a:lnTo>
                  <a:pt x="432663" y="2647110"/>
                </a:lnTo>
                <a:lnTo>
                  <a:pt x="428033" y="2658411"/>
                </a:lnTo>
                <a:lnTo>
                  <a:pt x="423301" y="2669346"/>
                </a:lnTo>
                <a:lnTo>
                  <a:pt x="418466" y="2679912"/>
                </a:lnTo>
                <a:lnTo>
                  <a:pt x="413527" y="2690108"/>
                </a:lnTo>
                <a:lnTo>
                  <a:pt x="408484" y="2699932"/>
                </a:lnTo>
                <a:lnTo>
                  <a:pt x="403336" y="2709382"/>
                </a:lnTo>
                <a:lnTo>
                  <a:pt x="398083" y="2718457"/>
                </a:lnTo>
                <a:lnTo>
                  <a:pt x="392723" y="2727155"/>
                </a:lnTo>
                <a:lnTo>
                  <a:pt x="389382" y="2732305"/>
                </a:lnTo>
                <a:lnTo>
                  <a:pt x="381045" y="2745190"/>
                </a:lnTo>
                <a:lnTo>
                  <a:pt x="363420" y="2768333"/>
                </a:lnTo>
                <a:lnTo>
                  <a:pt x="344598" y="2788019"/>
                </a:lnTo>
                <a:lnTo>
                  <a:pt x="324665" y="2804298"/>
                </a:lnTo>
                <a:lnTo>
                  <a:pt x="303707" y="2817223"/>
                </a:lnTo>
                <a:lnTo>
                  <a:pt x="281810" y="2826845"/>
                </a:lnTo>
                <a:lnTo>
                  <a:pt x="260604" y="2832889"/>
                </a:lnTo>
                <a:lnTo>
                  <a:pt x="237156" y="2836053"/>
                </a:lnTo>
                <a:lnTo>
                  <a:pt x="225631" y="2836280"/>
                </a:lnTo>
                <a:lnTo>
                  <a:pt x="214240" y="2835600"/>
                </a:lnTo>
                <a:lnTo>
                  <a:pt x="191856" y="2831506"/>
                </a:lnTo>
                <a:lnTo>
                  <a:pt x="170005" y="2823748"/>
                </a:lnTo>
                <a:lnTo>
                  <a:pt x="148685" y="2812302"/>
                </a:lnTo>
                <a:lnTo>
                  <a:pt x="127898" y="2797143"/>
                </a:lnTo>
                <a:lnTo>
                  <a:pt x="107643" y="2778248"/>
                </a:lnTo>
                <a:lnTo>
                  <a:pt x="87921" y="2755591"/>
                </a:lnTo>
                <a:lnTo>
                  <a:pt x="74478" y="2737260"/>
                </a:lnTo>
                <a:lnTo>
                  <a:pt x="59954" y="2710603"/>
                </a:lnTo>
                <a:lnTo>
                  <a:pt x="46934" y="2677858"/>
                </a:lnTo>
                <a:lnTo>
                  <a:pt x="35446" y="2639021"/>
                </a:lnTo>
                <a:lnTo>
                  <a:pt x="30284" y="2617316"/>
                </a:lnTo>
                <a:lnTo>
                  <a:pt x="25516" y="2594087"/>
                </a:lnTo>
                <a:lnTo>
                  <a:pt x="21145" y="2569333"/>
                </a:lnTo>
                <a:lnTo>
                  <a:pt x="17174" y="2543052"/>
                </a:lnTo>
                <a:lnTo>
                  <a:pt x="13606" y="2515245"/>
                </a:lnTo>
                <a:lnTo>
                  <a:pt x="10445" y="2485911"/>
                </a:lnTo>
                <a:lnTo>
                  <a:pt x="7694" y="2455049"/>
                </a:lnTo>
                <a:lnTo>
                  <a:pt x="5357" y="2422659"/>
                </a:lnTo>
                <a:lnTo>
                  <a:pt x="3438" y="2388741"/>
                </a:lnTo>
                <a:lnTo>
                  <a:pt x="1939" y="2353293"/>
                </a:lnTo>
                <a:lnTo>
                  <a:pt x="864" y="2316315"/>
                </a:lnTo>
                <a:lnTo>
                  <a:pt x="216" y="2277807"/>
                </a:lnTo>
                <a:lnTo>
                  <a:pt x="0" y="2237767"/>
                </a:lnTo>
                <a:lnTo>
                  <a:pt x="0" y="2225147"/>
                </a:lnTo>
                <a:lnTo>
                  <a:pt x="0" y="2212513"/>
                </a:lnTo>
                <a:lnTo>
                  <a:pt x="0" y="2199866"/>
                </a:lnTo>
                <a:lnTo>
                  <a:pt x="0" y="2187206"/>
                </a:lnTo>
                <a:lnTo>
                  <a:pt x="0" y="2174535"/>
                </a:lnTo>
                <a:lnTo>
                  <a:pt x="0" y="2161852"/>
                </a:lnTo>
                <a:lnTo>
                  <a:pt x="0" y="2149160"/>
                </a:lnTo>
                <a:lnTo>
                  <a:pt x="0" y="2136459"/>
                </a:lnTo>
                <a:lnTo>
                  <a:pt x="0" y="2123749"/>
                </a:lnTo>
                <a:lnTo>
                  <a:pt x="0" y="2016787"/>
                </a:lnTo>
                <a:lnTo>
                  <a:pt x="119" y="1987172"/>
                </a:lnTo>
                <a:lnTo>
                  <a:pt x="475" y="1958451"/>
                </a:lnTo>
                <a:lnTo>
                  <a:pt x="1064" y="1930624"/>
                </a:lnTo>
                <a:lnTo>
                  <a:pt x="1883" y="1903694"/>
                </a:lnTo>
                <a:lnTo>
                  <a:pt x="2928" y="1877663"/>
                </a:lnTo>
                <a:lnTo>
                  <a:pt x="4197" y="1852531"/>
                </a:lnTo>
                <a:lnTo>
                  <a:pt x="5684" y="1828302"/>
                </a:lnTo>
                <a:lnTo>
                  <a:pt x="7388" y="1804976"/>
                </a:lnTo>
                <a:lnTo>
                  <a:pt x="11429" y="1761041"/>
                </a:lnTo>
                <a:lnTo>
                  <a:pt x="16294" y="1720741"/>
                </a:lnTo>
                <a:lnTo>
                  <a:pt x="21954" y="1684090"/>
                </a:lnTo>
                <a:lnTo>
                  <a:pt x="28382" y="1651100"/>
                </a:lnTo>
                <a:lnTo>
                  <a:pt x="35551" y="1621787"/>
                </a:lnTo>
                <a:lnTo>
                  <a:pt x="43434" y="1596163"/>
                </a:lnTo>
                <a:lnTo>
                  <a:pt x="53236" y="1571791"/>
                </a:lnTo>
                <a:lnTo>
                  <a:pt x="65708" y="1546207"/>
                </a:lnTo>
                <a:lnTo>
                  <a:pt x="80823" y="1519388"/>
                </a:lnTo>
                <a:lnTo>
                  <a:pt x="98554" y="1491312"/>
                </a:lnTo>
                <a:lnTo>
                  <a:pt x="118871" y="1461956"/>
                </a:lnTo>
                <a:lnTo>
                  <a:pt x="141750" y="1431297"/>
                </a:lnTo>
                <a:lnTo>
                  <a:pt x="167161" y="1399312"/>
                </a:lnTo>
                <a:lnTo>
                  <a:pt x="195078" y="1365978"/>
                </a:lnTo>
                <a:lnTo>
                  <a:pt x="225472" y="1331273"/>
                </a:lnTo>
                <a:lnTo>
                  <a:pt x="241590" y="1313399"/>
                </a:lnTo>
                <a:lnTo>
                  <a:pt x="258318" y="1295173"/>
                </a:lnTo>
                <a:lnTo>
                  <a:pt x="276079" y="1275759"/>
                </a:lnTo>
                <a:lnTo>
                  <a:pt x="309125" y="1239084"/>
                </a:lnTo>
                <a:lnTo>
                  <a:pt x="338851" y="1205269"/>
                </a:lnTo>
                <a:lnTo>
                  <a:pt x="365240" y="1174300"/>
                </a:lnTo>
                <a:lnTo>
                  <a:pt x="388273" y="1146164"/>
                </a:lnTo>
                <a:lnTo>
                  <a:pt x="407932" y="1120845"/>
                </a:lnTo>
                <a:lnTo>
                  <a:pt x="424198" y="1098332"/>
                </a:lnTo>
                <a:lnTo>
                  <a:pt x="442197" y="1069792"/>
                </a:lnTo>
                <a:lnTo>
                  <a:pt x="454152" y="1041427"/>
                </a:lnTo>
                <a:lnTo>
                  <a:pt x="458896" y="1010098"/>
                </a:lnTo>
                <a:lnTo>
                  <a:pt x="461878" y="979160"/>
                </a:lnTo>
                <a:lnTo>
                  <a:pt x="464270" y="941916"/>
                </a:lnTo>
                <a:lnTo>
                  <a:pt x="465494" y="913616"/>
                </a:lnTo>
                <a:lnTo>
                  <a:pt x="466392" y="882561"/>
                </a:lnTo>
                <a:lnTo>
                  <a:pt x="466937" y="848771"/>
                </a:lnTo>
                <a:lnTo>
                  <a:pt x="467106" y="815113"/>
                </a:lnTo>
                <a:lnTo>
                  <a:pt x="467066" y="794551"/>
                </a:lnTo>
                <a:lnTo>
                  <a:pt x="466753" y="755564"/>
                </a:lnTo>
                <a:lnTo>
                  <a:pt x="466141" y="719447"/>
                </a:lnTo>
                <a:lnTo>
                  <a:pt x="465243" y="686221"/>
                </a:lnTo>
                <a:lnTo>
                  <a:pt x="464073" y="655909"/>
                </a:lnTo>
                <a:lnTo>
                  <a:pt x="462645" y="628535"/>
                </a:lnTo>
                <a:lnTo>
                  <a:pt x="460049" y="593032"/>
                </a:lnTo>
                <a:lnTo>
                  <a:pt x="456948" y="564267"/>
                </a:lnTo>
                <a:lnTo>
                  <a:pt x="448080" y="524499"/>
                </a:lnTo>
                <a:lnTo>
                  <a:pt x="434567" y="499843"/>
                </a:lnTo>
                <a:lnTo>
                  <a:pt x="407062" y="489431"/>
                </a:lnTo>
                <a:lnTo>
                  <a:pt x="405384" y="489739"/>
                </a:lnTo>
                <a:lnTo>
                  <a:pt x="375547" y="508703"/>
                </a:lnTo>
                <a:lnTo>
                  <a:pt x="362948" y="533445"/>
                </a:lnTo>
                <a:lnTo>
                  <a:pt x="356402" y="565323"/>
                </a:lnTo>
                <a:lnTo>
                  <a:pt x="353476" y="601553"/>
                </a:lnTo>
                <a:lnTo>
                  <a:pt x="351762" y="637521"/>
                </a:lnTo>
                <a:lnTo>
                  <a:pt x="350847" y="665696"/>
                </a:lnTo>
                <a:lnTo>
                  <a:pt x="350116" y="697234"/>
                </a:lnTo>
                <a:lnTo>
                  <a:pt x="349567" y="732139"/>
                </a:lnTo>
                <a:lnTo>
                  <a:pt x="349201" y="770416"/>
                </a:lnTo>
                <a:lnTo>
                  <a:pt x="349018" y="812069"/>
                </a:lnTo>
                <a:lnTo>
                  <a:pt x="348996" y="848228"/>
                </a:lnTo>
                <a:lnTo>
                  <a:pt x="348996" y="862302"/>
                </a:lnTo>
                <a:lnTo>
                  <a:pt x="348996" y="876386"/>
                </a:lnTo>
                <a:lnTo>
                  <a:pt x="348996" y="890478"/>
                </a:lnTo>
                <a:lnTo>
                  <a:pt x="348996" y="904577"/>
                </a:lnTo>
                <a:lnTo>
                  <a:pt x="348996" y="918681"/>
                </a:lnTo>
                <a:lnTo>
                  <a:pt x="348996" y="932790"/>
                </a:lnTo>
                <a:lnTo>
                  <a:pt x="348996" y="946903"/>
                </a:lnTo>
                <a:lnTo>
                  <a:pt x="348996" y="961017"/>
                </a:lnTo>
                <a:lnTo>
                  <a:pt x="348995" y="975133"/>
                </a:lnTo>
                <a:lnTo>
                  <a:pt x="348996" y="989249"/>
                </a:lnTo>
                <a:lnTo>
                  <a:pt x="348996" y="1003364"/>
                </a:lnTo>
                <a:lnTo>
                  <a:pt x="348996" y="1017476"/>
                </a:lnTo>
                <a:lnTo>
                  <a:pt x="348996" y="1031585"/>
                </a:lnTo>
                <a:lnTo>
                  <a:pt x="348996" y="1045690"/>
                </a:lnTo>
                <a:lnTo>
                  <a:pt x="348996" y="1059788"/>
                </a:lnTo>
                <a:lnTo>
                  <a:pt x="348996" y="1073880"/>
                </a:lnTo>
                <a:lnTo>
                  <a:pt x="348996" y="1087964"/>
                </a:lnTo>
                <a:lnTo>
                  <a:pt x="348996" y="1102039"/>
                </a:lnTo>
                <a:lnTo>
                  <a:pt x="348996" y="1116103"/>
                </a:lnTo>
                <a:close/>
              </a:path>
            </a:pathLst>
          </a:custGeom>
          <a:ln w="9525">
            <a:solidFill>
              <a:srgbClr val="CC99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28423" y="3342131"/>
            <a:ext cx="118110" cy="864655"/>
          </a:xfrm>
          <a:custGeom>
            <a:avLst/>
            <a:gdLst/>
            <a:ahLst/>
            <a:cxnLst/>
            <a:rect l="l" t="t" r="r" b="b"/>
            <a:pathLst>
              <a:path w="118110" h="864655">
                <a:moveTo>
                  <a:pt x="118110" y="0"/>
                </a:moveTo>
                <a:lnTo>
                  <a:pt x="101012" y="31864"/>
                </a:lnTo>
                <a:lnTo>
                  <a:pt x="85386" y="62526"/>
                </a:lnTo>
                <a:lnTo>
                  <a:pt x="71242" y="91972"/>
                </a:lnTo>
                <a:lnTo>
                  <a:pt x="58588" y="120188"/>
                </a:lnTo>
                <a:lnTo>
                  <a:pt x="47434" y="147161"/>
                </a:lnTo>
                <a:lnTo>
                  <a:pt x="33535" y="185258"/>
                </a:lnTo>
                <a:lnTo>
                  <a:pt x="23061" y="220480"/>
                </a:lnTo>
                <a:lnTo>
                  <a:pt x="16043" y="252780"/>
                </a:lnTo>
                <a:lnTo>
                  <a:pt x="11665" y="283829"/>
                </a:lnTo>
                <a:lnTo>
                  <a:pt x="8036" y="318325"/>
                </a:lnTo>
                <a:lnTo>
                  <a:pt x="5102" y="356524"/>
                </a:lnTo>
                <a:lnTo>
                  <a:pt x="2846" y="398426"/>
                </a:lnTo>
                <a:lnTo>
                  <a:pt x="1712" y="428419"/>
                </a:lnTo>
                <a:lnTo>
                  <a:pt x="869" y="460057"/>
                </a:lnTo>
                <a:lnTo>
                  <a:pt x="311" y="493341"/>
                </a:lnTo>
                <a:lnTo>
                  <a:pt x="34" y="528271"/>
                </a:lnTo>
                <a:lnTo>
                  <a:pt x="0" y="546354"/>
                </a:lnTo>
                <a:lnTo>
                  <a:pt x="34" y="566991"/>
                </a:lnTo>
                <a:lnTo>
                  <a:pt x="306" y="605911"/>
                </a:lnTo>
                <a:lnTo>
                  <a:pt x="845" y="641711"/>
                </a:lnTo>
                <a:lnTo>
                  <a:pt x="1647" y="674413"/>
                </a:lnTo>
                <a:lnTo>
                  <a:pt x="2708" y="704040"/>
                </a:lnTo>
                <a:lnTo>
                  <a:pt x="4773" y="742767"/>
                </a:lnTo>
                <a:lnTo>
                  <a:pt x="7393" y="774703"/>
                </a:lnTo>
                <a:lnTo>
                  <a:pt x="11725" y="806858"/>
                </a:lnTo>
                <a:lnTo>
                  <a:pt x="23321" y="843974"/>
                </a:lnTo>
                <a:lnTo>
                  <a:pt x="48262" y="864655"/>
                </a:lnTo>
                <a:lnTo>
                  <a:pt x="59388" y="864541"/>
                </a:lnTo>
                <a:lnTo>
                  <a:pt x="91144" y="844911"/>
                </a:lnTo>
                <a:lnTo>
                  <a:pt x="107442" y="805433"/>
                </a:lnTo>
                <a:lnTo>
                  <a:pt x="112038" y="771315"/>
                </a:lnTo>
                <a:lnTo>
                  <a:pt x="114207" y="741345"/>
                </a:lnTo>
                <a:lnTo>
                  <a:pt x="115914" y="704250"/>
                </a:lnTo>
                <a:lnTo>
                  <a:pt x="117144" y="660031"/>
                </a:lnTo>
                <a:lnTo>
                  <a:pt x="117691" y="626593"/>
                </a:lnTo>
                <a:lnTo>
                  <a:pt x="118014" y="589990"/>
                </a:lnTo>
                <a:lnTo>
                  <a:pt x="118110" y="553973"/>
                </a:lnTo>
                <a:lnTo>
                  <a:pt x="118109" y="526307"/>
                </a:lnTo>
                <a:lnTo>
                  <a:pt x="118110" y="498631"/>
                </a:lnTo>
                <a:lnTo>
                  <a:pt x="118109" y="470945"/>
                </a:lnTo>
                <a:lnTo>
                  <a:pt x="118110" y="443252"/>
                </a:lnTo>
                <a:lnTo>
                  <a:pt x="118110" y="415551"/>
                </a:lnTo>
                <a:lnTo>
                  <a:pt x="118109" y="387845"/>
                </a:lnTo>
                <a:lnTo>
                  <a:pt x="118110" y="360135"/>
                </a:lnTo>
                <a:lnTo>
                  <a:pt x="118110" y="332420"/>
                </a:lnTo>
                <a:lnTo>
                  <a:pt x="118110" y="304704"/>
                </a:lnTo>
                <a:lnTo>
                  <a:pt x="118109" y="276986"/>
                </a:lnTo>
                <a:lnTo>
                  <a:pt x="118110" y="249269"/>
                </a:lnTo>
                <a:lnTo>
                  <a:pt x="118110" y="221553"/>
                </a:lnTo>
                <a:lnTo>
                  <a:pt x="118110" y="193838"/>
                </a:lnTo>
                <a:lnTo>
                  <a:pt x="118110" y="166128"/>
                </a:lnTo>
                <a:lnTo>
                  <a:pt x="118110" y="138422"/>
                </a:lnTo>
                <a:lnTo>
                  <a:pt x="118110" y="110721"/>
                </a:lnTo>
                <a:lnTo>
                  <a:pt x="118110" y="83028"/>
                </a:lnTo>
                <a:lnTo>
                  <a:pt x="118110" y="55342"/>
                </a:lnTo>
                <a:lnTo>
                  <a:pt x="118110" y="27666"/>
                </a:lnTo>
                <a:lnTo>
                  <a:pt x="118110" y="0"/>
                </a:lnTo>
                <a:close/>
              </a:path>
            </a:pathLst>
          </a:custGeom>
          <a:ln w="9525">
            <a:solidFill>
              <a:srgbClr val="CC99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55543" y="1722119"/>
            <a:ext cx="822959" cy="282854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17443" y="1684019"/>
            <a:ext cx="816863" cy="281863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18199" y="1692946"/>
            <a:ext cx="815340" cy="2797627"/>
          </a:xfrm>
          <a:custGeom>
            <a:avLst/>
            <a:gdLst/>
            <a:ahLst/>
            <a:cxnLst/>
            <a:rect l="l" t="t" r="r" b="b"/>
            <a:pathLst>
              <a:path w="815340" h="2797627">
                <a:moveTo>
                  <a:pt x="786396" y="833845"/>
                </a:moveTo>
                <a:lnTo>
                  <a:pt x="769937" y="837274"/>
                </a:lnTo>
                <a:lnTo>
                  <a:pt x="753477" y="840703"/>
                </a:lnTo>
                <a:lnTo>
                  <a:pt x="737018" y="844132"/>
                </a:lnTo>
                <a:lnTo>
                  <a:pt x="720558" y="847561"/>
                </a:lnTo>
                <a:lnTo>
                  <a:pt x="704098" y="850990"/>
                </a:lnTo>
                <a:lnTo>
                  <a:pt x="687638" y="854419"/>
                </a:lnTo>
                <a:lnTo>
                  <a:pt x="671178" y="857848"/>
                </a:lnTo>
                <a:lnTo>
                  <a:pt x="654718" y="861277"/>
                </a:lnTo>
                <a:lnTo>
                  <a:pt x="638258" y="864706"/>
                </a:lnTo>
                <a:lnTo>
                  <a:pt x="621798" y="868135"/>
                </a:lnTo>
                <a:lnTo>
                  <a:pt x="605338" y="871564"/>
                </a:lnTo>
                <a:lnTo>
                  <a:pt x="588878" y="874993"/>
                </a:lnTo>
                <a:lnTo>
                  <a:pt x="572417" y="878422"/>
                </a:lnTo>
                <a:lnTo>
                  <a:pt x="555957" y="881851"/>
                </a:lnTo>
                <a:lnTo>
                  <a:pt x="539497" y="885280"/>
                </a:lnTo>
                <a:lnTo>
                  <a:pt x="523038" y="888709"/>
                </a:lnTo>
                <a:lnTo>
                  <a:pt x="506578" y="892138"/>
                </a:lnTo>
                <a:lnTo>
                  <a:pt x="490118" y="895567"/>
                </a:lnTo>
                <a:lnTo>
                  <a:pt x="473659" y="898996"/>
                </a:lnTo>
                <a:lnTo>
                  <a:pt x="457200" y="902425"/>
                </a:lnTo>
                <a:lnTo>
                  <a:pt x="457200" y="889659"/>
                </a:lnTo>
                <a:lnTo>
                  <a:pt x="457199" y="876896"/>
                </a:lnTo>
                <a:lnTo>
                  <a:pt x="457200" y="864139"/>
                </a:lnTo>
                <a:lnTo>
                  <a:pt x="457200" y="851391"/>
                </a:lnTo>
                <a:lnTo>
                  <a:pt x="457200" y="838656"/>
                </a:lnTo>
                <a:lnTo>
                  <a:pt x="457200" y="825935"/>
                </a:lnTo>
                <a:lnTo>
                  <a:pt x="457200" y="813233"/>
                </a:lnTo>
                <a:lnTo>
                  <a:pt x="457200" y="800552"/>
                </a:lnTo>
                <a:lnTo>
                  <a:pt x="457200" y="787895"/>
                </a:lnTo>
                <a:lnTo>
                  <a:pt x="457200" y="775266"/>
                </a:lnTo>
                <a:lnTo>
                  <a:pt x="457200" y="762667"/>
                </a:lnTo>
                <a:lnTo>
                  <a:pt x="457200" y="756883"/>
                </a:lnTo>
                <a:lnTo>
                  <a:pt x="457173" y="737198"/>
                </a:lnTo>
                <a:lnTo>
                  <a:pt x="456960" y="700220"/>
                </a:lnTo>
                <a:lnTo>
                  <a:pt x="456536" y="666429"/>
                </a:lnTo>
                <a:lnTo>
                  <a:pt x="455899" y="635825"/>
                </a:lnTo>
                <a:lnTo>
                  <a:pt x="455049" y="608409"/>
                </a:lnTo>
                <a:lnTo>
                  <a:pt x="453988" y="584181"/>
                </a:lnTo>
                <a:lnTo>
                  <a:pt x="451999" y="553814"/>
                </a:lnTo>
                <a:lnTo>
                  <a:pt x="449533" y="530620"/>
                </a:lnTo>
                <a:lnTo>
                  <a:pt x="443668" y="506133"/>
                </a:lnTo>
                <a:lnTo>
                  <a:pt x="428681" y="486537"/>
                </a:lnTo>
                <a:lnTo>
                  <a:pt x="405813" y="481589"/>
                </a:lnTo>
                <a:lnTo>
                  <a:pt x="399287" y="482563"/>
                </a:lnTo>
                <a:lnTo>
                  <a:pt x="378833" y="492258"/>
                </a:lnTo>
                <a:lnTo>
                  <a:pt x="362519" y="512113"/>
                </a:lnTo>
                <a:lnTo>
                  <a:pt x="352056" y="537427"/>
                </a:lnTo>
                <a:lnTo>
                  <a:pt x="345070" y="566633"/>
                </a:lnTo>
                <a:lnTo>
                  <a:pt x="341561" y="589779"/>
                </a:lnTo>
                <a:lnTo>
                  <a:pt x="339000" y="615744"/>
                </a:lnTo>
                <a:lnTo>
                  <a:pt x="337411" y="644422"/>
                </a:lnTo>
                <a:lnTo>
                  <a:pt x="336820" y="675708"/>
                </a:lnTo>
                <a:lnTo>
                  <a:pt x="336816" y="678397"/>
                </a:lnTo>
                <a:lnTo>
                  <a:pt x="336862" y="695683"/>
                </a:lnTo>
                <a:lnTo>
                  <a:pt x="337220" y="728080"/>
                </a:lnTo>
                <a:lnTo>
                  <a:pt x="337926" y="757617"/>
                </a:lnTo>
                <a:lnTo>
                  <a:pt x="338966" y="784347"/>
                </a:lnTo>
                <a:lnTo>
                  <a:pt x="340327" y="808322"/>
                </a:lnTo>
                <a:lnTo>
                  <a:pt x="342945" y="839232"/>
                </a:lnTo>
                <a:lnTo>
                  <a:pt x="346915" y="868784"/>
                </a:lnTo>
                <a:lnTo>
                  <a:pt x="352416" y="891715"/>
                </a:lnTo>
                <a:lnTo>
                  <a:pt x="360581" y="915073"/>
                </a:lnTo>
                <a:lnTo>
                  <a:pt x="371335" y="938893"/>
                </a:lnTo>
                <a:lnTo>
                  <a:pt x="384605" y="963215"/>
                </a:lnTo>
                <a:lnTo>
                  <a:pt x="401208" y="989042"/>
                </a:lnTo>
                <a:lnTo>
                  <a:pt x="419273" y="1012122"/>
                </a:lnTo>
                <a:lnTo>
                  <a:pt x="433804" y="1028730"/>
                </a:lnTo>
                <a:lnTo>
                  <a:pt x="450305" y="1046364"/>
                </a:lnTo>
                <a:lnTo>
                  <a:pt x="468757" y="1065067"/>
                </a:lnTo>
                <a:lnTo>
                  <a:pt x="489143" y="1084880"/>
                </a:lnTo>
                <a:lnTo>
                  <a:pt x="511443" y="1105846"/>
                </a:lnTo>
                <a:lnTo>
                  <a:pt x="535641" y="1128007"/>
                </a:lnTo>
                <a:lnTo>
                  <a:pt x="551687" y="1142455"/>
                </a:lnTo>
                <a:lnTo>
                  <a:pt x="567434" y="1156617"/>
                </a:lnTo>
                <a:lnTo>
                  <a:pt x="597368" y="1184890"/>
                </a:lnTo>
                <a:lnTo>
                  <a:pt x="625204" y="1213118"/>
                </a:lnTo>
                <a:lnTo>
                  <a:pt x="650913" y="1241336"/>
                </a:lnTo>
                <a:lnTo>
                  <a:pt x="685430" y="1283711"/>
                </a:lnTo>
                <a:lnTo>
                  <a:pt x="715007" y="1326240"/>
                </a:lnTo>
                <a:lnTo>
                  <a:pt x="739554" y="1369031"/>
                </a:lnTo>
                <a:lnTo>
                  <a:pt x="758978" y="1412193"/>
                </a:lnTo>
                <a:lnTo>
                  <a:pt x="773872" y="1457136"/>
                </a:lnTo>
                <a:lnTo>
                  <a:pt x="786413" y="1508203"/>
                </a:lnTo>
                <a:lnTo>
                  <a:pt x="793547" y="1545884"/>
                </a:lnTo>
                <a:lnTo>
                  <a:pt x="799690" y="1586512"/>
                </a:lnTo>
                <a:lnTo>
                  <a:pt x="804832" y="1630119"/>
                </a:lnTo>
                <a:lnTo>
                  <a:pt x="808965" y="1676737"/>
                </a:lnTo>
                <a:lnTo>
                  <a:pt x="812077" y="1726397"/>
                </a:lnTo>
                <a:lnTo>
                  <a:pt x="814162" y="1779132"/>
                </a:lnTo>
                <a:lnTo>
                  <a:pt x="815208" y="1834973"/>
                </a:lnTo>
                <a:lnTo>
                  <a:pt x="815340" y="1864069"/>
                </a:lnTo>
                <a:lnTo>
                  <a:pt x="815237" y="1896593"/>
                </a:lnTo>
                <a:lnTo>
                  <a:pt x="814421" y="1959285"/>
                </a:lnTo>
                <a:lnTo>
                  <a:pt x="812803" y="2018850"/>
                </a:lnTo>
                <a:lnTo>
                  <a:pt x="810397" y="2075306"/>
                </a:lnTo>
                <a:lnTo>
                  <a:pt x="807215" y="2128671"/>
                </a:lnTo>
                <a:lnTo>
                  <a:pt x="803273" y="2178964"/>
                </a:lnTo>
                <a:lnTo>
                  <a:pt x="798582" y="2226202"/>
                </a:lnTo>
                <a:lnTo>
                  <a:pt x="793158" y="2270405"/>
                </a:lnTo>
                <a:lnTo>
                  <a:pt x="787014" y="2311591"/>
                </a:lnTo>
                <a:lnTo>
                  <a:pt x="780163" y="2349777"/>
                </a:lnTo>
                <a:lnTo>
                  <a:pt x="768369" y="2402106"/>
                </a:lnTo>
                <a:lnTo>
                  <a:pt x="754113" y="2451273"/>
                </a:lnTo>
                <a:lnTo>
                  <a:pt x="737411" y="2497535"/>
                </a:lnTo>
                <a:lnTo>
                  <a:pt x="718342" y="2540813"/>
                </a:lnTo>
                <a:lnTo>
                  <a:pt x="696982" y="2581031"/>
                </a:lnTo>
                <a:lnTo>
                  <a:pt x="673409" y="2618111"/>
                </a:lnTo>
                <a:lnTo>
                  <a:pt x="647700" y="2651977"/>
                </a:lnTo>
                <a:lnTo>
                  <a:pt x="619739" y="2683335"/>
                </a:lnTo>
                <a:lnTo>
                  <a:pt x="590045" y="2710887"/>
                </a:lnTo>
                <a:lnTo>
                  <a:pt x="558633" y="2734633"/>
                </a:lnTo>
                <a:lnTo>
                  <a:pt x="525520" y="2754572"/>
                </a:lnTo>
                <a:lnTo>
                  <a:pt x="490721" y="2770706"/>
                </a:lnTo>
                <a:lnTo>
                  <a:pt x="454251" y="2783033"/>
                </a:lnTo>
                <a:lnTo>
                  <a:pt x="414839" y="2791851"/>
                </a:lnTo>
                <a:lnTo>
                  <a:pt x="373605" y="2796885"/>
                </a:lnTo>
                <a:lnTo>
                  <a:pt x="347202" y="2797627"/>
                </a:lnTo>
                <a:lnTo>
                  <a:pt x="334326" y="2797207"/>
                </a:lnTo>
                <a:lnTo>
                  <a:pt x="284992" y="2790201"/>
                </a:lnTo>
                <a:lnTo>
                  <a:pt x="239132" y="2774564"/>
                </a:lnTo>
                <a:lnTo>
                  <a:pt x="196744" y="2750148"/>
                </a:lnTo>
                <a:lnTo>
                  <a:pt x="158114" y="2717671"/>
                </a:lnTo>
                <a:lnTo>
                  <a:pt x="132113" y="2689272"/>
                </a:lnTo>
                <a:lnTo>
                  <a:pt x="108795" y="2657334"/>
                </a:lnTo>
                <a:lnTo>
                  <a:pt x="88270" y="2621735"/>
                </a:lnTo>
                <a:lnTo>
                  <a:pt x="70646" y="2582349"/>
                </a:lnTo>
                <a:lnTo>
                  <a:pt x="56034" y="2539054"/>
                </a:lnTo>
                <a:lnTo>
                  <a:pt x="44439" y="2491533"/>
                </a:lnTo>
                <a:lnTo>
                  <a:pt x="34687" y="2437135"/>
                </a:lnTo>
                <a:lnTo>
                  <a:pt x="29030" y="2396557"/>
                </a:lnTo>
                <a:lnTo>
                  <a:pt x="24068" y="2352486"/>
                </a:lnTo>
                <a:lnTo>
                  <a:pt x="19819" y="2304886"/>
                </a:lnTo>
                <a:lnTo>
                  <a:pt x="16303" y="2253719"/>
                </a:lnTo>
                <a:lnTo>
                  <a:pt x="13537" y="2198949"/>
                </a:lnTo>
                <a:lnTo>
                  <a:pt x="11539" y="2140541"/>
                </a:lnTo>
                <a:lnTo>
                  <a:pt x="10326" y="2078456"/>
                </a:lnTo>
                <a:lnTo>
                  <a:pt x="9918" y="2012659"/>
                </a:lnTo>
                <a:lnTo>
                  <a:pt x="9918" y="1999905"/>
                </a:lnTo>
                <a:lnTo>
                  <a:pt x="9918" y="1987186"/>
                </a:lnTo>
                <a:lnTo>
                  <a:pt x="9918" y="1974494"/>
                </a:lnTo>
                <a:lnTo>
                  <a:pt x="9918" y="1961820"/>
                </a:lnTo>
                <a:lnTo>
                  <a:pt x="9918" y="1949155"/>
                </a:lnTo>
                <a:lnTo>
                  <a:pt x="9918" y="1936491"/>
                </a:lnTo>
                <a:lnTo>
                  <a:pt x="9918" y="1923820"/>
                </a:lnTo>
                <a:lnTo>
                  <a:pt x="9918" y="1911132"/>
                </a:lnTo>
                <a:lnTo>
                  <a:pt x="9918" y="1898419"/>
                </a:lnTo>
                <a:lnTo>
                  <a:pt x="9918" y="1885673"/>
                </a:lnTo>
                <a:lnTo>
                  <a:pt x="9918" y="1883119"/>
                </a:lnTo>
                <a:lnTo>
                  <a:pt x="26377" y="1879684"/>
                </a:lnTo>
                <a:lnTo>
                  <a:pt x="42836" y="1876239"/>
                </a:lnTo>
                <a:lnTo>
                  <a:pt x="59295" y="1872785"/>
                </a:lnTo>
                <a:lnTo>
                  <a:pt x="75754" y="1869324"/>
                </a:lnTo>
                <a:lnTo>
                  <a:pt x="92212" y="1865855"/>
                </a:lnTo>
                <a:lnTo>
                  <a:pt x="108671" y="1862380"/>
                </a:lnTo>
                <a:lnTo>
                  <a:pt x="125129" y="1858901"/>
                </a:lnTo>
                <a:lnTo>
                  <a:pt x="141587" y="1855419"/>
                </a:lnTo>
                <a:lnTo>
                  <a:pt x="158046" y="1851934"/>
                </a:lnTo>
                <a:lnTo>
                  <a:pt x="174504" y="1848448"/>
                </a:lnTo>
                <a:lnTo>
                  <a:pt x="190962" y="1844962"/>
                </a:lnTo>
                <a:lnTo>
                  <a:pt x="207420" y="1841477"/>
                </a:lnTo>
                <a:lnTo>
                  <a:pt x="223879" y="1837994"/>
                </a:lnTo>
                <a:lnTo>
                  <a:pt x="240337" y="1834515"/>
                </a:lnTo>
                <a:lnTo>
                  <a:pt x="256795" y="1831041"/>
                </a:lnTo>
                <a:lnTo>
                  <a:pt x="273254" y="1827572"/>
                </a:lnTo>
                <a:lnTo>
                  <a:pt x="289713" y="1824110"/>
                </a:lnTo>
                <a:lnTo>
                  <a:pt x="306171" y="1820656"/>
                </a:lnTo>
                <a:lnTo>
                  <a:pt x="322630" y="1817211"/>
                </a:lnTo>
                <a:lnTo>
                  <a:pt x="339090" y="1813777"/>
                </a:lnTo>
                <a:lnTo>
                  <a:pt x="339090" y="1826521"/>
                </a:lnTo>
                <a:lnTo>
                  <a:pt x="339090" y="1839245"/>
                </a:lnTo>
                <a:lnTo>
                  <a:pt x="339089" y="1851950"/>
                </a:lnTo>
                <a:lnTo>
                  <a:pt x="339090" y="1864641"/>
                </a:lnTo>
                <a:lnTo>
                  <a:pt x="339090" y="1877322"/>
                </a:lnTo>
                <a:lnTo>
                  <a:pt x="339090" y="1889997"/>
                </a:lnTo>
                <a:lnTo>
                  <a:pt x="339090" y="1902669"/>
                </a:lnTo>
                <a:lnTo>
                  <a:pt x="339090" y="1915342"/>
                </a:lnTo>
                <a:lnTo>
                  <a:pt x="339089" y="1928020"/>
                </a:lnTo>
                <a:lnTo>
                  <a:pt x="339090" y="1940706"/>
                </a:lnTo>
                <a:lnTo>
                  <a:pt x="339090" y="1953405"/>
                </a:lnTo>
                <a:lnTo>
                  <a:pt x="339090" y="1966120"/>
                </a:lnTo>
                <a:lnTo>
                  <a:pt x="339090" y="1978854"/>
                </a:lnTo>
                <a:lnTo>
                  <a:pt x="339129" y="2005695"/>
                </a:lnTo>
                <a:lnTo>
                  <a:pt x="339439" y="2045914"/>
                </a:lnTo>
                <a:lnTo>
                  <a:pt x="340042" y="2083120"/>
                </a:lnTo>
                <a:lnTo>
                  <a:pt x="340920" y="2117285"/>
                </a:lnTo>
                <a:lnTo>
                  <a:pt x="342053" y="2148383"/>
                </a:lnTo>
                <a:lnTo>
                  <a:pt x="343425" y="2176385"/>
                </a:lnTo>
                <a:lnTo>
                  <a:pt x="345017" y="2201265"/>
                </a:lnTo>
                <a:lnTo>
                  <a:pt x="347777" y="2232670"/>
                </a:lnTo>
                <a:lnTo>
                  <a:pt x="350929" y="2256894"/>
                </a:lnTo>
                <a:lnTo>
                  <a:pt x="356517" y="2280939"/>
                </a:lnTo>
                <a:lnTo>
                  <a:pt x="368826" y="2306282"/>
                </a:lnTo>
                <a:lnTo>
                  <a:pt x="396017" y="2318966"/>
                </a:lnTo>
                <a:lnTo>
                  <a:pt x="400811" y="2318221"/>
                </a:lnTo>
                <a:lnTo>
                  <a:pt x="424076" y="2309043"/>
                </a:lnTo>
                <a:lnTo>
                  <a:pt x="442330" y="2291571"/>
                </a:lnTo>
                <a:lnTo>
                  <a:pt x="455271" y="2265503"/>
                </a:lnTo>
                <a:lnTo>
                  <a:pt x="461933" y="2239242"/>
                </a:lnTo>
                <a:lnTo>
                  <a:pt x="466241" y="2208793"/>
                </a:lnTo>
                <a:lnTo>
                  <a:pt x="468435" y="2184109"/>
                </a:lnTo>
                <a:lnTo>
                  <a:pt x="470074" y="2155904"/>
                </a:lnTo>
                <a:lnTo>
                  <a:pt x="471147" y="2124166"/>
                </a:lnTo>
                <a:lnTo>
                  <a:pt x="471642" y="2088884"/>
                </a:lnTo>
                <a:lnTo>
                  <a:pt x="471677" y="2075905"/>
                </a:lnTo>
                <a:lnTo>
                  <a:pt x="471625" y="2055922"/>
                </a:lnTo>
                <a:lnTo>
                  <a:pt x="471203" y="2018392"/>
                </a:lnTo>
                <a:lnTo>
                  <a:pt x="470347" y="1984129"/>
                </a:lnTo>
                <a:lnTo>
                  <a:pt x="469046" y="1953156"/>
                </a:lnTo>
                <a:lnTo>
                  <a:pt x="467289" y="1925495"/>
                </a:lnTo>
                <a:lnTo>
                  <a:pt x="465065" y="1901168"/>
                </a:lnTo>
                <a:lnTo>
                  <a:pt x="460828" y="1870978"/>
                </a:lnTo>
                <a:lnTo>
                  <a:pt x="453437" y="1842601"/>
                </a:lnTo>
                <a:lnTo>
                  <a:pt x="436388" y="1815185"/>
                </a:lnTo>
                <a:lnTo>
                  <a:pt x="415392" y="1789503"/>
                </a:lnTo>
                <a:lnTo>
                  <a:pt x="397013" y="1768552"/>
                </a:lnTo>
                <a:lnTo>
                  <a:pt x="375184" y="1744490"/>
                </a:lnTo>
                <a:lnTo>
                  <a:pt x="349949" y="1717276"/>
                </a:lnTo>
                <a:lnTo>
                  <a:pt x="321355" y="1686868"/>
                </a:lnTo>
                <a:lnTo>
                  <a:pt x="289446" y="1653226"/>
                </a:lnTo>
                <a:lnTo>
                  <a:pt x="272264" y="1635178"/>
                </a:lnTo>
                <a:lnTo>
                  <a:pt x="254270" y="1616307"/>
                </a:lnTo>
                <a:lnTo>
                  <a:pt x="235470" y="1596607"/>
                </a:lnTo>
                <a:lnTo>
                  <a:pt x="219543" y="1579518"/>
                </a:lnTo>
                <a:lnTo>
                  <a:pt x="189517" y="1545660"/>
                </a:lnTo>
                <a:lnTo>
                  <a:pt x="161949" y="1512191"/>
                </a:lnTo>
                <a:lnTo>
                  <a:pt x="136861" y="1479065"/>
                </a:lnTo>
                <a:lnTo>
                  <a:pt x="114275" y="1446237"/>
                </a:lnTo>
                <a:lnTo>
                  <a:pt x="94216" y="1413659"/>
                </a:lnTo>
                <a:lnTo>
                  <a:pt x="68912" y="1365165"/>
                </a:lnTo>
                <a:lnTo>
                  <a:pt x="49419" y="1316979"/>
                </a:lnTo>
                <a:lnTo>
                  <a:pt x="35813" y="1268947"/>
                </a:lnTo>
                <a:lnTo>
                  <a:pt x="25962" y="1220419"/>
                </a:lnTo>
                <a:lnTo>
                  <a:pt x="17666" y="1168758"/>
                </a:lnTo>
                <a:lnTo>
                  <a:pt x="10942" y="1113919"/>
                </a:lnTo>
                <a:lnTo>
                  <a:pt x="7341" y="1075571"/>
                </a:lnTo>
                <a:lnTo>
                  <a:pt x="4450" y="1035776"/>
                </a:lnTo>
                <a:lnTo>
                  <a:pt x="2275" y="994520"/>
                </a:lnTo>
                <a:lnTo>
                  <a:pt x="821" y="951789"/>
                </a:lnTo>
                <a:lnTo>
                  <a:pt x="91" y="907570"/>
                </a:lnTo>
                <a:lnTo>
                  <a:pt x="0" y="884899"/>
                </a:lnTo>
                <a:lnTo>
                  <a:pt x="102" y="853072"/>
                </a:lnTo>
                <a:lnTo>
                  <a:pt x="918" y="791845"/>
                </a:lnTo>
                <a:lnTo>
                  <a:pt x="2538" y="733844"/>
                </a:lnTo>
                <a:lnTo>
                  <a:pt x="4946" y="679055"/>
                </a:lnTo>
                <a:lnTo>
                  <a:pt x="8129" y="627464"/>
                </a:lnTo>
                <a:lnTo>
                  <a:pt x="12074" y="579057"/>
                </a:lnTo>
                <a:lnTo>
                  <a:pt x="16766" y="533821"/>
                </a:lnTo>
                <a:lnTo>
                  <a:pt x="22192" y="491743"/>
                </a:lnTo>
                <a:lnTo>
                  <a:pt x="28337" y="452807"/>
                </a:lnTo>
                <a:lnTo>
                  <a:pt x="38874" y="400267"/>
                </a:lnTo>
                <a:lnTo>
                  <a:pt x="51510" y="353255"/>
                </a:lnTo>
                <a:lnTo>
                  <a:pt x="66746" y="308918"/>
                </a:lnTo>
                <a:lnTo>
                  <a:pt x="84504" y="267256"/>
                </a:lnTo>
                <a:lnTo>
                  <a:pt x="104705" y="228268"/>
                </a:lnTo>
                <a:lnTo>
                  <a:pt x="127271" y="191955"/>
                </a:lnTo>
                <a:lnTo>
                  <a:pt x="152124" y="158317"/>
                </a:lnTo>
                <a:lnTo>
                  <a:pt x="179278" y="127147"/>
                </a:lnTo>
                <a:lnTo>
                  <a:pt x="208324" y="98848"/>
                </a:lnTo>
                <a:lnTo>
                  <a:pt x="238851" y="74123"/>
                </a:lnTo>
                <a:lnTo>
                  <a:pt x="270859" y="52955"/>
                </a:lnTo>
                <a:lnTo>
                  <a:pt x="315840" y="30238"/>
                </a:lnTo>
                <a:lnTo>
                  <a:pt x="363455" y="13779"/>
                </a:lnTo>
                <a:lnTo>
                  <a:pt x="413064" y="3666"/>
                </a:lnTo>
                <a:lnTo>
                  <a:pt x="453585" y="139"/>
                </a:lnTo>
                <a:lnTo>
                  <a:pt x="466594" y="0"/>
                </a:lnTo>
                <a:lnTo>
                  <a:pt x="479350" y="380"/>
                </a:lnTo>
                <a:lnTo>
                  <a:pt x="527811" y="7118"/>
                </a:lnTo>
                <a:lnTo>
                  <a:pt x="572083" y="22250"/>
                </a:lnTo>
                <a:lnTo>
                  <a:pt x="611855" y="46389"/>
                </a:lnTo>
                <a:lnTo>
                  <a:pt x="649820" y="78758"/>
                </a:lnTo>
                <a:lnTo>
                  <a:pt x="683132" y="117050"/>
                </a:lnTo>
                <a:lnTo>
                  <a:pt x="704708" y="150052"/>
                </a:lnTo>
                <a:lnTo>
                  <a:pt x="722376" y="185383"/>
                </a:lnTo>
                <a:lnTo>
                  <a:pt x="737945" y="223883"/>
                </a:lnTo>
                <a:lnTo>
                  <a:pt x="751175" y="261480"/>
                </a:lnTo>
                <a:lnTo>
                  <a:pt x="761976" y="298235"/>
                </a:lnTo>
                <a:lnTo>
                  <a:pt x="772442" y="346035"/>
                </a:lnTo>
                <a:lnTo>
                  <a:pt x="778133" y="390750"/>
                </a:lnTo>
                <a:lnTo>
                  <a:pt x="781247" y="434390"/>
                </a:lnTo>
                <a:lnTo>
                  <a:pt x="783102" y="472937"/>
                </a:lnTo>
                <a:lnTo>
                  <a:pt x="784543" y="516504"/>
                </a:lnTo>
                <a:lnTo>
                  <a:pt x="785573" y="565122"/>
                </a:lnTo>
                <a:lnTo>
                  <a:pt x="786190" y="618822"/>
                </a:lnTo>
                <a:lnTo>
                  <a:pt x="786373" y="657461"/>
                </a:lnTo>
                <a:lnTo>
                  <a:pt x="786396" y="677635"/>
                </a:lnTo>
                <a:lnTo>
                  <a:pt x="786396" y="690273"/>
                </a:lnTo>
                <a:lnTo>
                  <a:pt x="786396" y="702914"/>
                </a:lnTo>
                <a:lnTo>
                  <a:pt x="786396" y="715560"/>
                </a:lnTo>
                <a:lnTo>
                  <a:pt x="786396" y="728213"/>
                </a:lnTo>
                <a:lnTo>
                  <a:pt x="786396" y="740876"/>
                </a:lnTo>
                <a:lnTo>
                  <a:pt x="786396" y="804425"/>
                </a:lnTo>
                <a:lnTo>
                  <a:pt x="786396" y="817198"/>
                </a:lnTo>
                <a:lnTo>
                  <a:pt x="786396" y="829999"/>
                </a:lnTo>
                <a:lnTo>
                  <a:pt x="786396" y="833845"/>
                </a:lnTo>
                <a:close/>
              </a:path>
            </a:pathLst>
          </a:custGeom>
          <a:ln w="9525">
            <a:solidFill>
              <a:srgbClr val="CC99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02175" y="928877"/>
            <a:ext cx="417575" cy="25847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02175" y="3562349"/>
            <a:ext cx="390144" cy="73761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64075" y="890778"/>
            <a:ext cx="409955" cy="336575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64843" y="891539"/>
            <a:ext cx="408419" cy="2546604"/>
          </a:xfrm>
          <a:custGeom>
            <a:avLst/>
            <a:gdLst/>
            <a:ahLst/>
            <a:cxnLst/>
            <a:rect l="l" t="t" r="r" b="b"/>
            <a:pathLst>
              <a:path w="408419" h="2546604">
                <a:moveTo>
                  <a:pt x="408419" y="0"/>
                </a:moveTo>
                <a:lnTo>
                  <a:pt x="405436" y="124352"/>
                </a:lnTo>
                <a:lnTo>
                  <a:pt x="402433" y="248695"/>
                </a:lnTo>
                <a:lnTo>
                  <a:pt x="399412" y="373028"/>
                </a:lnTo>
                <a:lnTo>
                  <a:pt x="396374" y="497354"/>
                </a:lnTo>
                <a:lnTo>
                  <a:pt x="393324" y="621672"/>
                </a:lnTo>
                <a:lnTo>
                  <a:pt x="390262" y="745985"/>
                </a:lnTo>
                <a:lnTo>
                  <a:pt x="387190" y="870294"/>
                </a:lnTo>
                <a:lnTo>
                  <a:pt x="384112" y="994598"/>
                </a:lnTo>
                <a:lnTo>
                  <a:pt x="381030" y="1118901"/>
                </a:lnTo>
                <a:lnTo>
                  <a:pt x="377945" y="1243203"/>
                </a:lnTo>
                <a:lnTo>
                  <a:pt x="374860" y="1367504"/>
                </a:lnTo>
                <a:lnTo>
                  <a:pt x="371778" y="1491807"/>
                </a:lnTo>
                <a:lnTo>
                  <a:pt x="368700" y="1616111"/>
                </a:lnTo>
                <a:lnTo>
                  <a:pt x="365629" y="1740420"/>
                </a:lnTo>
                <a:lnTo>
                  <a:pt x="362567" y="1864733"/>
                </a:lnTo>
                <a:lnTo>
                  <a:pt x="359516" y="1989051"/>
                </a:lnTo>
                <a:lnTo>
                  <a:pt x="356479" y="2113377"/>
                </a:lnTo>
                <a:lnTo>
                  <a:pt x="353457" y="2237710"/>
                </a:lnTo>
                <a:lnTo>
                  <a:pt x="350454" y="2362053"/>
                </a:lnTo>
                <a:lnTo>
                  <a:pt x="347472" y="2486406"/>
                </a:lnTo>
                <a:lnTo>
                  <a:pt x="333178" y="2489377"/>
                </a:lnTo>
                <a:lnTo>
                  <a:pt x="318875" y="2492350"/>
                </a:lnTo>
                <a:lnTo>
                  <a:pt x="304563" y="2495323"/>
                </a:lnTo>
                <a:lnTo>
                  <a:pt x="290242" y="2498299"/>
                </a:lnTo>
                <a:lnTo>
                  <a:pt x="275915" y="2501276"/>
                </a:lnTo>
                <a:lnTo>
                  <a:pt x="261582" y="2504257"/>
                </a:lnTo>
                <a:lnTo>
                  <a:pt x="247244" y="2507241"/>
                </a:lnTo>
                <a:lnTo>
                  <a:pt x="232903" y="2510229"/>
                </a:lnTo>
                <a:lnTo>
                  <a:pt x="218560" y="2513221"/>
                </a:lnTo>
                <a:lnTo>
                  <a:pt x="204215" y="2516219"/>
                </a:lnTo>
                <a:lnTo>
                  <a:pt x="189871" y="2519222"/>
                </a:lnTo>
                <a:lnTo>
                  <a:pt x="175528" y="2522232"/>
                </a:lnTo>
                <a:lnTo>
                  <a:pt x="161187" y="2525248"/>
                </a:lnTo>
                <a:lnTo>
                  <a:pt x="146849" y="2528272"/>
                </a:lnTo>
                <a:lnTo>
                  <a:pt x="132516" y="2531304"/>
                </a:lnTo>
                <a:lnTo>
                  <a:pt x="118189" y="2534344"/>
                </a:lnTo>
                <a:lnTo>
                  <a:pt x="103868" y="2537394"/>
                </a:lnTo>
                <a:lnTo>
                  <a:pt x="89556" y="2540453"/>
                </a:lnTo>
                <a:lnTo>
                  <a:pt x="75253" y="2543523"/>
                </a:lnTo>
                <a:lnTo>
                  <a:pt x="60960" y="2546604"/>
                </a:lnTo>
                <a:lnTo>
                  <a:pt x="57977" y="2423508"/>
                </a:lnTo>
                <a:lnTo>
                  <a:pt x="54973" y="2300423"/>
                </a:lnTo>
                <a:lnTo>
                  <a:pt x="51952" y="2177349"/>
                </a:lnTo>
                <a:lnTo>
                  <a:pt x="48914" y="2054284"/>
                </a:lnTo>
                <a:lnTo>
                  <a:pt x="45862" y="1931229"/>
                </a:lnTo>
                <a:lnTo>
                  <a:pt x="42800" y="1808182"/>
                </a:lnTo>
                <a:lnTo>
                  <a:pt x="39728" y="1685143"/>
                </a:lnTo>
                <a:lnTo>
                  <a:pt x="36649" y="1562112"/>
                </a:lnTo>
                <a:lnTo>
                  <a:pt x="33565" y="1439087"/>
                </a:lnTo>
                <a:lnTo>
                  <a:pt x="30479" y="1316069"/>
                </a:lnTo>
                <a:lnTo>
                  <a:pt x="27394" y="1193056"/>
                </a:lnTo>
                <a:lnTo>
                  <a:pt x="24310" y="1070049"/>
                </a:lnTo>
                <a:lnTo>
                  <a:pt x="21231" y="947046"/>
                </a:lnTo>
                <a:lnTo>
                  <a:pt x="18159" y="824047"/>
                </a:lnTo>
                <a:lnTo>
                  <a:pt x="15097" y="701051"/>
                </a:lnTo>
                <a:lnTo>
                  <a:pt x="12045" y="578059"/>
                </a:lnTo>
                <a:lnTo>
                  <a:pt x="9007" y="455068"/>
                </a:lnTo>
                <a:lnTo>
                  <a:pt x="5986" y="332080"/>
                </a:lnTo>
                <a:lnTo>
                  <a:pt x="2982" y="209092"/>
                </a:lnTo>
                <a:lnTo>
                  <a:pt x="0" y="86106"/>
                </a:lnTo>
                <a:lnTo>
                  <a:pt x="20454" y="81768"/>
                </a:lnTo>
                <a:lnTo>
                  <a:pt x="61332" y="73122"/>
                </a:lnTo>
                <a:lnTo>
                  <a:pt x="102179" y="64508"/>
                </a:lnTo>
                <a:lnTo>
                  <a:pt x="143002" y="55916"/>
                </a:lnTo>
                <a:lnTo>
                  <a:pt x="183812" y="47339"/>
                </a:lnTo>
                <a:lnTo>
                  <a:pt x="204214" y="43053"/>
                </a:lnTo>
                <a:lnTo>
                  <a:pt x="224616" y="38766"/>
                </a:lnTo>
                <a:lnTo>
                  <a:pt x="245019" y="34478"/>
                </a:lnTo>
                <a:lnTo>
                  <a:pt x="265425" y="30189"/>
                </a:lnTo>
                <a:lnTo>
                  <a:pt x="285834" y="25895"/>
                </a:lnTo>
                <a:lnTo>
                  <a:pt x="306247" y="21597"/>
                </a:lnTo>
                <a:lnTo>
                  <a:pt x="326665" y="17294"/>
                </a:lnTo>
                <a:lnTo>
                  <a:pt x="347091" y="12983"/>
                </a:lnTo>
                <a:lnTo>
                  <a:pt x="367524" y="8665"/>
                </a:lnTo>
                <a:lnTo>
                  <a:pt x="387966" y="4337"/>
                </a:lnTo>
                <a:lnTo>
                  <a:pt x="408419" y="0"/>
                </a:lnTo>
                <a:close/>
              </a:path>
            </a:pathLst>
          </a:custGeom>
          <a:ln w="9524">
            <a:solidFill>
              <a:srgbClr val="CC99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95323" y="3525773"/>
            <a:ext cx="347472" cy="729996"/>
          </a:xfrm>
          <a:custGeom>
            <a:avLst/>
            <a:gdLst/>
            <a:ahLst/>
            <a:cxnLst/>
            <a:rect l="l" t="t" r="r" b="b"/>
            <a:pathLst>
              <a:path w="347472" h="729996">
                <a:moveTo>
                  <a:pt x="347472" y="0"/>
                </a:moveTo>
                <a:lnTo>
                  <a:pt x="347472" y="32809"/>
                </a:lnTo>
                <a:lnTo>
                  <a:pt x="347472" y="65629"/>
                </a:lnTo>
                <a:lnTo>
                  <a:pt x="347472" y="98458"/>
                </a:lnTo>
                <a:lnTo>
                  <a:pt x="347472" y="131295"/>
                </a:lnTo>
                <a:lnTo>
                  <a:pt x="347472" y="164139"/>
                </a:lnTo>
                <a:lnTo>
                  <a:pt x="347472" y="196989"/>
                </a:lnTo>
                <a:lnTo>
                  <a:pt x="347472" y="229843"/>
                </a:lnTo>
                <a:lnTo>
                  <a:pt x="347472" y="262701"/>
                </a:lnTo>
                <a:lnTo>
                  <a:pt x="347472" y="295560"/>
                </a:lnTo>
                <a:lnTo>
                  <a:pt x="347472" y="328421"/>
                </a:lnTo>
                <a:lnTo>
                  <a:pt x="347472" y="361283"/>
                </a:lnTo>
                <a:lnTo>
                  <a:pt x="347472" y="394142"/>
                </a:lnTo>
                <a:lnTo>
                  <a:pt x="347472" y="427000"/>
                </a:lnTo>
                <a:lnTo>
                  <a:pt x="347472" y="459854"/>
                </a:lnTo>
                <a:lnTo>
                  <a:pt x="347472" y="492704"/>
                </a:lnTo>
                <a:lnTo>
                  <a:pt x="347472" y="525548"/>
                </a:lnTo>
                <a:lnTo>
                  <a:pt x="347472" y="558385"/>
                </a:lnTo>
                <a:lnTo>
                  <a:pt x="347472" y="591214"/>
                </a:lnTo>
                <a:lnTo>
                  <a:pt x="347472" y="624034"/>
                </a:lnTo>
                <a:lnTo>
                  <a:pt x="347472" y="656843"/>
                </a:lnTo>
                <a:lnTo>
                  <a:pt x="330098" y="660501"/>
                </a:lnTo>
                <a:lnTo>
                  <a:pt x="312724" y="664159"/>
                </a:lnTo>
                <a:lnTo>
                  <a:pt x="295351" y="667816"/>
                </a:lnTo>
                <a:lnTo>
                  <a:pt x="277977" y="671474"/>
                </a:lnTo>
                <a:lnTo>
                  <a:pt x="260604" y="675131"/>
                </a:lnTo>
                <a:lnTo>
                  <a:pt x="243230" y="678789"/>
                </a:lnTo>
                <a:lnTo>
                  <a:pt x="225856" y="682447"/>
                </a:lnTo>
                <a:lnTo>
                  <a:pt x="208483" y="686104"/>
                </a:lnTo>
                <a:lnTo>
                  <a:pt x="191109" y="689762"/>
                </a:lnTo>
                <a:lnTo>
                  <a:pt x="173735" y="693419"/>
                </a:lnTo>
                <a:lnTo>
                  <a:pt x="156362" y="697077"/>
                </a:lnTo>
                <a:lnTo>
                  <a:pt x="138988" y="700735"/>
                </a:lnTo>
                <a:lnTo>
                  <a:pt x="121615" y="704392"/>
                </a:lnTo>
                <a:lnTo>
                  <a:pt x="104241" y="708050"/>
                </a:lnTo>
                <a:lnTo>
                  <a:pt x="86868" y="711708"/>
                </a:lnTo>
                <a:lnTo>
                  <a:pt x="69494" y="715365"/>
                </a:lnTo>
                <a:lnTo>
                  <a:pt x="52120" y="719023"/>
                </a:lnTo>
                <a:lnTo>
                  <a:pt x="34747" y="722680"/>
                </a:lnTo>
                <a:lnTo>
                  <a:pt x="17373" y="726338"/>
                </a:lnTo>
                <a:lnTo>
                  <a:pt x="0" y="729996"/>
                </a:lnTo>
                <a:lnTo>
                  <a:pt x="0" y="697083"/>
                </a:lnTo>
                <a:lnTo>
                  <a:pt x="0" y="664180"/>
                </a:lnTo>
                <a:lnTo>
                  <a:pt x="0" y="631287"/>
                </a:lnTo>
                <a:lnTo>
                  <a:pt x="0" y="598401"/>
                </a:lnTo>
                <a:lnTo>
                  <a:pt x="0" y="565523"/>
                </a:lnTo>
                <a:lnTo>
                  <a:pt x="0" y="532650"/>
                </a:lnTo>
                <a:lnTo>
                  <a:pt x="0" y="499781"/>
                </a:lnTo>
                <a:lnTo>
                  <a:pt x="0" y="466917"/>
                </a:lnTo>
                <a:lnTo>
                  <a:pt x="0" y="434054"/>
                </a:lnTo>
                <a:lnTo>
                  <a:pt x="0" y="401192"/>
                </a:lnTo>
                <a:lnTo>
                  <a:pt x="0" y="368331"/>
                </a:lnTo>
                <a:lnTo>
                  <a:pt x="0" y="335468"/>
                </a:lnTo>
                <a:lnTo>
                  <a:pt x="0" y="302604"/>
                </a:lnTo>
                <a:lnTo>
                  <a:pt x="0" y="269735"/>
                </a:lnTo>
                <a:lnTo>
                  <a:pt x="0" y="236862"/>
                </a:lnTo>
                <a:lnTo>
                  <a:pt x="0" y="203984"/>
                </a:lnTo>
                <a:lnTo>
                  <a:pt x="0" y="171098"/>
                </a:lnTo>
                <a:lnTo>
                  <a:pt x="0" y="138205"/>
                </a:lnTo>
                <a:lnTo>
                  <a:pt x="0" y="105302"/>
                </a:lnTo>
                <a:lnTo>
                  <a:pt x="0" y="72389"/>
                </a:lnTo>
                <a:lnTo>
                  <a:pt x="17373" y="68732"/>
                </a:lnTo>
                <a:lnTo>
                  <a:pt x="34747" y="65075"/>
                </a:lnTo>
                <a:lnTo>
                  <a:pt x="52120" y="61419"/>
                </a:lnTo>
                <a:lnTo>
                  <a:pt x="69494" y="57765"/>
                </a:lnTo>
                <a:lnTo>
                  <a:pt x="86868" y="54113"/>
                </a:lnTo>
                <a:lnTo>
                  <a:pt x="104241" y="50464"/>
                </a:lnTo>
                <a:lnTo>
                  <a:pt x="121615" y="46819"/>
                </a:lnTo>
                <a:lnTo>
                  <a:pt x="138988" y="43177"/>
                </a:lnTo>
                <a:lnTo>
                  <a:pt x="156362" y="39541"/>
                </a:lnTo>
                <a:lnTo>
                  <a:pt x="173736" y="35909"/>
                </a:lnTo>
                <a:lnTo>
                  <a:pt x="191109" y="32283"/>
                </a:lnTo>
                <a:lnTo>
                  <a:pt x="208483" y="28663"/>
                </a:lnTo>
                <a:lnTo>
                  <a:pt x="225856" y="25050"/>
                </a:lnTo>
                <a:lnTo>
                  <a:pt x="243230" y="21444"/>
                </a:lnTo>
                <a:lnTo>
                  <a:pt x="260604" y="17847"/>
                </a:lnTo>
                <a:lnTo>
                  <a:pt x="277977" y="14258"/>
                </a:lnTo>
                <a:lnTo>
                  <a:pt x="295351" y="10678"/>
                </a:lnTo>
                <a:lnTo>
                  <a:pt x="312724" y="7108"/>
                </a:lnTo>
                <a:lnTo>
                  <a:pt x="330098" y="3548"/>
                </a:lnTo>
                <a:lnTo>
                  <a:pt x="347472" y="0"/>
                </a:lnTo>
                <a:close/>
              </a:path>
            </a:pathLst>
          </a:custGeom>
          <a:ln w="9525">
            <a:solidFill>
              <a:srgbClr val="CC99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11191" y="822197"/>
            <a:ext cx="417575" cy="25847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11191" y="3455670"/>
            <a:ext cx="390143" cy="73761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73091" y="784098"/>
            <a:ext cx="409955" cy="336575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73847" y="784859"/>
            <a:ext cx="408444" cy="2546604"/>
          </a:xfrm>
          <a:custGeom>
            <a:avLst/>
            <a:gdLst/>
            <a:ahLst/>
            <a:cxnLst/>
            <a:rect l="l" t="t" r="r" b="b"/>
            <a:pathLst>
              <a:path w="408444" h="2546604">
                <a:moveTo>
                  <a:pt x="408444" y="0"/>
                </a:moveTo>
                <a:lnTo>
                  <a:pt x="405461" y="124352"/>
                </a:lnTo>
                <a:lnTo>
                  <a:pt x="402458" y="248695"/>
                </a:lnTo>
                <a:lnTo>
                  <a:pt x="399436" y="373028"/>
                </a:lnTo>
                <a:lnTo>
                  <a:pt x="396399" y="497354"/>
                </a:lnTo>
                <a:lnTo>
                  <a:pt x="393347" y="621672"/>
                </a:lnTo>
                <a:lnTo>
                  <a:pt x="390284" y="745985"/>
                </a:lnTo>
                <a:lnTo>
                  <a:pt x="387212" y="870294"/>
                </a:lnTo>
                <a:lnTo>
                  <a:pt x="384133" y="994598"/>
                </a:lnTo>
                <a:lnTo>
                  <a:pt x="381050" y="1118901"/>
                </a:lnTo>
                <a:lnTo>
                  <a:pt x="377964" y="1243202"/>
                </a:lnTo>
                <a:lnTo>
                  <a:pt x="374878" y="1367504"/>
                </a:lnTo>
                <a:lnTo>
                  <a:pt x="371795" y="1491807"/>
                </a:lnTo>
                <a:lnTo>
                  <a:pt x="368716" y="1616111"/>
                </a:lnTo>
                <a:lnTo>
                  <a:pt x="365644" y="1740420"/>
                </a:lnTo>
                <a:lnTo>
                  <a:pt x="362581" y="1864733"/>
                </a:lnTo>
                <a:lnTo>
                  <a:pt x="359530" y="1989051"/>
                </a:lnTo>
                <a:lnTo>
                  <a:pt x="356492" y="2113377"/>
                </a:lnTo>
                <a:lnTo>
                  <a:pt x="353470" y="2237710"/>
                </a:lnTo>
                <a:lnTo>
                  <a:pt x="350467" y="2362053"/>
                </a:lnTo>
                <a:lnTo>
                  <a:pt x="347484" y="2486405"/>
                </a:lnTo>
                <a:lnTo>
                  <a:pt x="333088" y="2489377"/>
                </a:lnTo>
                <a:lnTo>
                  <a:pt x="318702" y="2492350"/>
                </a:lnTo>
                <a:lnTo>
                  <a:pt x="304325" y="2495323"/>
                </a:lnTo>
                <a:lnTo>
                  <a:pt x="289956" y="2498299"/>
                </a:lnTo>
                <a:lnTo>
                  <a:pt x="275594" y="2501276"/>
                </a:lnTo>
                <a:lnTo>
                  <a:pt x="261238" y="2504257"/>
                </a:lnTo>
                <a:lnTo>
                  <a:pt x="246886" y="2507241"/>
                </a:lnTo>
                <a:lnTo>
                  <a:pt x="232538" y="2510229"/>
                </a:lnTo>
                <a:lnTo>
                  <a:pt x="218192" y="2513221"/>
                </a:lnTo>
                <a:lnTo>
                  <a:pt x="203847" y="2516219"/>
                </a:lnTo>
                <a:lnTo>
                  <a:pt x="189502" y="2519222"/>
                </a:lnTo>
                <a:lnTo>
                  <a:pt x="175156" y="2522232"/>
                </a:lnTo>
                <a:lnTo>
                  <a:pt x="160808" y="2525248"/>
                </a:lnTo>
                <a:lnTo>
                  <a:pt x="146456" y="2528272"/>
                </a:lnTo>
                <a:lnTo>
                  <a:pt x="132100" y="2531304"/>
                </a:lnTo>
                <a:lnTo>
                  <a:pt x="117738" y="2534344"/>
                </a:lnTo>
                <a:lnTo>
                  <a:pt x="103369" y="2537394"/>
                </a:lnTo>
                <a:lnTo>
                  <a:pt x="88992" y="2540453"/>
                </a:lnTo>
                <a:lnTo>
                  <a:pt x="74606" y="2543523"/>
                </a:lnTo>
                <a:lnTo>
                  <a:pt x="60210" y="2546604"/>
                </a:lnTo>
                <a:lnTo>
                  <a:pt x="57233" y="2423508"/>
                </a:lnTo>
                <a:lnTo>
                  <a:pt x="54245" y="2300423"/>
                </a:lnTo>
                <a:lnTo>
                  <a:pt x="51248" y="2177349"/>
                </a:lnTo>
                <a:lnTo>
                  <a:pt x="48244" y="2054284"/>
                </a:lnTo>
                <a:lnTo>
                  <a:pt x="45232" y="1931229"/>
                </a:lnTo>
                <a:lnTo>
                  <a:pt x="42214" y="1808182"/>
                </a:lnTo>
                <a:lnTo>
                  <a:pt x="39192" y="1685143"/>
                </a:lnTo>
                <a:lnTo>
                  <a:pt x="36167" y="1562112"/>
                </a:lnTo>
                <a:lnTo>
                  <a:pt x="33139" y="1439087"/>
                </a:lnTo>
                <a:lnTo>
                  <a:pt x="30110" y="1316069"/>
                </a:lnTo>
                <a:lnTo>
                  <a:pt x="27080" y="1193056"/>
                </a:lnTo>
                <a:lnTo>
                  <a:pt x="24052" y="1070049"/>
                </a:lnTo>
                <a:lnTo>
                  <a:pt x="21026" y="947046"/>
                </a:lnTo>
                <a:lnTo>
                  <a:pt x="18003" y="824047"/>
                </a:lnTo>
                <a:lnTo>
                  <a:pt x="14985" y="701051"/>
                </a:lnTo>
                <a:lnTo>
                  <a:pt x="11972" y="578059"/>
                </a:lnTo>
                <a:lnTo>
                  <a:pt x="8966" y="455068"/>
                </a:lnTo>
                <a:lnTo>
                  <a:pt x="5968" y="332080"/>
                </a:lnTo>
                <a:lnTo>
                  <a:pt x="2979" y="209092"/>
                </a:lnTo>
                <a:lnTo>
                  <a:pt x="0" y="86106"/>
                </a:lnTo>
                <a:lnTo>
                  <a:pt x="20352" y="81768"/>
                </a:lnTo>
                <a:lnTo>
                  <a:pt x="61089" y="73122"/>
                </a:lnTo>
                <a:lnTo>
                  <a:pt x="101865" y="64508"/>
                </a:lnTo>
                <a:lnTo>
                  <a:pt x="142674" y="55916"/>
                </a:lnTo>
                <a:lnTo>
                  <a:pt x="183512" y="47339"/>
                </a:lnTo>
                <a:lnTo>
                  <a:pt x="224375" y="38766"/>
                </a:lnTo>
                <a:lnTo>
                  <a:pt x="244815" y="34478"/>
                </a:lnTo>
                <a:lnTo>
                  <a:pt x="265258" y="30189"/>
                </a:lnTo>
                <a:lnTo>
                  <a:pt x="285706" y="25895"/>
                </a:lnTo>
                <a:lnTo>
                  <a:pt x="306157" y="21597"/>
                </a:lnTo>
                <a:lnTo>
                  <a:pt x="326611" y="17294"/>
                </a:lnTo>
                <a:lnTo>
                  <a:pt x="347068" y="12983"/>
                </a:lnTo>
                <a:lnTo>
                  <a:pt x="367526" y="8665"/>
                </a:lnTo>
                <a:lnTo>
                  <a:pt x="387985" y="4337"/>
                </a:lnTo>
                <a:lnTo>
                  <a:pt x="408444" y="0"/>
                </a:lnTo>
                <a:close/>
              </a:path>
            </a:pathLst>
          </a:custGeom>
          <a:ln w="9524">
            <a:solidFill>
              <a:srgbClr val="CC99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03577" y="3419093"/>
            <a:ext cx="348221" cy="729995"/>
          </a:xfrm>
          <a:custGeom>
            <a:avLst/>
            <a:gdLst/>
            <a:ahLst/>
            <a:cxnLst/>
            <a:rect l="l" t="t" r="r" b="b"/>
            <a:pathLst>
              <a:path w="348221" h="729995">
                <a:moveTo>
                  <a:pt x="348221" y="0"/>
                </a:moveTo>
                <a:lnTo>
                  <a:pt x="348221" y="32809"/>
                </a:lnTo>
                <a:lnTo>
                  <a:pt x="348221" y="65629"/>
                </a:lnTo>
                <a:lnTo>
                  <a:pt x="348221" y="98458"/>
                </a:lnTo>
                <a:lnTo>
                  <a:pt x="348221" y="131295"/>
                </a:lnTo>
                <a:lnTo>
                  <a:pt x="348221" y="164139"/>
                </a:lnTo>
                <a:lnTo>
                  <a:pt x="348221" y="196989"/>
                </a:lnTo>
                <a:lnTo>
                  <a:pt x="348221" y="229843"/>
                </a:lnTo>
                <a:lnTo>
                  <a:pt x="348221" y="262701"/>
                </a:lnTo>
                <a:lnTo>
                  <a:pt x="348221" y="295560"/>
                </a:lnTo>
                <a:lnTo>
                  <a:pt x="348221" y="328421"/>
                </a:lnTo>
                <a:lnTo>
                  <a:pt x="348221" y="361283"/>
                </a:lnTo>
                <a:lnTo>
                  <a:pt x="348221" y="394142"/>
                </a:lnTo>
                <a:lnTo>
                  <a:pt x="348221" y="427000"/>
                </a:lnTo>
                <a:lnTo>
                  <a:pt x="348221" y="459854"/>
                </a:lnTo>
                <a:lnTo>
                  <a:pt x="348221" y="492704"/>
                </a:lnTo>
                <a:lnTo>
                  <a:pt x="348221" y="525548"/>
                </a:lnTo>
                <a:lnTo>
                  <a:pt x="348221" y="558385"/>
                </a:lnTo>
                <a:lnTo>
                  <a:pt x="348221" y="591214"/>
                </a:lnTo>
                <a:lnTo>
                  <a:pt x="348221" y="624034"/>
                </a:lnTo>
                <a:lnTo>
                  <a:pt x="348221" y="656843"/>
                </a:lnTo>
                <a:lnTo>
                  <a:pt x="330847" y="660501"/>
                </a:lnTo>
                <a:lnTo>
                  <a:pt x="313473" y="664159"/>
                </a:lnTo>
                <a:lnTo>
                  <a:pt x="296097" y="667816"/>
                </a:lnTo>
                <a:lnTo>
                  <a:pt x="278720" y="671474"/>
                </a:lnTo>
                <a:lnTo>
                  <a:pt x="261341" y="675131"/>
                </a:lnTo>
                <a:lnTo>
                  <a:pt x="243959" y="678789"/>
                </a:lnTo>
                <a:lnTo>
                  <a:pt x="226573" y="682447"/>
                </a:lnTo>
                <a:lnTo>
                  <a:pt x="209184" y="686104"/>
                </a:lnTo>
                <a:lnTo>
                  <a:pt x="191790" y="689762"/>
                </a:lnTo>
                <a:lnTo>
                  <a:pt x="174391" y="693419"/>
                </a:lnTo>
                <a:lnTo>
                  <a:pt x="156987" y="697077"/>
                </a:lnTo>
                <a:lnTo>
                  <a:pt x="139576" y="700735"/>
                </a:lnTo>
                <a:lnTo>
                  <a:pt x="122158" y="704392"/>
                </a:lnTo>
                <a:lnTo>
                  <a:pt x="104733" y="708050"/>
                </a:lnTo>
                <a:lnTo>
                  <a:pt x="87301" y="711708"/>
                </a:lnTo>
                <a:lnTo>
                  <a:pt x="69860" y="715365"/>
                </a:lnTo>
                <a:lnTo>
                  <a:pt x="52409" y="719023"/>
                </a:lnTo>
                <a:lnTo>
                  <a:pt x="34950" y="722680"/>
                </a:lnTo>
                <a:lnTo>
                  <a:pt x="17480" y="726338"/>
                </a:lnTo>
                <a:lnTo>
                  <a:pt x="0" y="729995"/>
                </a:lnTo>
                <a:lnTo>
                  <a:pt x="0" y="697083"/>
                </a:lnTo>
                <a:lnTo>
                  <a:pt x="0" y="664180"/>
                </a:lnTo>
                <a:lnTo>
                  <a:pt x="0" y="631287"/>
                </a:lnTo>
                <a:lnTo>
                  <a:pt x="0" y="598401"/>
                </a:lnTo>
                <a:lnTo>
                  <a:pt x="0" y="565523"/>
                </a:lnTo>
                <a:lnTo>
                  <a:pt x="0" y="532650"/>
                </a:lnTo>
                <a:lnTo>
                  <a:pt x="0" y="499781"/>
                </a:lnTo>
                <a:lnTo>
                  <a:pt x="0" y="466917"/>
                </a:lnTo>
                <a:lnTo>
                  <a:pt x="0" y="434054"/>
                </a:lnTo>
                <a:lnTo>
                  <a:pt x="0" y="401192"/>
                </a:lnTo>
                <a:lnTo>
                  <a:pt x="0" y="368331"/>
                </a:lnTo>
                <a:lnTo>
                  <a:pt x="0" y="335468"/>
                </a:lnTo>
                <a:lnTo>
                  <a:pt x="0" y="302604"/>
                </a:lnTo>
                <a:lnTo>
                  <a:pt x="0" y="269735"/>
                </a:lnTo>
                <a:lnTo>
                  <a:pt x="0" y="236862"/>
                </a:lnTo>
                <a:lnTo>
                  <a:pt x="0" y="203984"/>
                </a:lnTo>
                <a:lnTo>
                  <a:pt x="0" y="171098"/>
                </a:lnTo>
                <a:lnTo>
                  <a:pt x="0" y="138205"/>
                </a:lnTo>
                <a:lnTo>
                  <a:pt x="0" y="105302"/>
                </a:lnTo>
                <a:lnTo>
                  <a:pt x="0" y="72389"/>
                </a:lnTo>
                <a:lnTo>
                  <a:pt x="17480" y="68737"/>
                </a:lnTo>
                <a:lnTo>
                  <a:pt x="34950" y="65096"/>
                </a:lnTo>
                <a:lnTo>
                  <a:pt x="52409" y="61463"/>
                </a:lnTo>
                <a:lnTo>
                  <a:pt x="69860" y="57838"/>
                </a:lnTo>
                <a:lnTo>
                  <a:pt x="87301" y="54221"/>
                </a:lnTo>
                <a:lnTo>
                  <a:pt x="104733" y="50608"/>
                </a:lnTo>
                <a:lnTo>
                  <a:pt x="122158" y="47001"/>
                </a:lnTo>
                <a:lnTo>
                  <a:pt x="139576" y="43397"/>
                </a:lnTo>
                <a:lnTo>
                  <a:pt x="156987" y="39795"/>
                </a:lnTo>
                <a:lnTo>
                  <a:pt x="174391" y="36194"/>
                </a:lnTo>
                <a:lnTo>
                  <a:pt x="191790" y="32594"/>
                </a:lnTo>
                <a:lnTo>
                  <a:pt x="209184" y="28992"/>
                </a:lnTo>
                <a:lnTo>
                  <a:pt x="226573" y="25388"/>
                </a:lnTo>
                <a:lnTo>
                  <a:pt x="243959" y="21781"/>
                </a:lnTo>
                <a:lnTo>
                  <a:pt x="261341" y="18168"/>
                </a:lnTo>
                <a:lnTo>
                  <a:pt x="278720" y="14551"/>
                </a:lnTo>
                <a:lnTo>
                  <a:pt x="296097" y="10926"/>
                </a:lnTo>
                <a:lnTo>
                  <a:pt x="313473" y="7293"/>
                </a:lnTo>
                <a:lnTo>
                  <a:pt x="330847" y="3652"/>
                </a:lnTo>
                <a:lnTo>
                  <a:pt x="348221" y="0"/>
                </a:lnTo>
                <a:close/>
              </a:path>
            </a:pathLst>
          </a:custGeom>
          <a:ln w="9525">
            <a:solidFill>
              <a:srgbClr val="CC99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19445" y="715517"/>
            <a:ext cx="417576" cy="25847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19445" y="3348989"/>
            <a:ext cx="390144" cy="73761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81345" y="677417"/>
            <a:ext cx="409955" cy="336575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82101" y="678179"/>
            <a:ext cx="408444" cy="2546604"/>
          </a:xfrm>
          <a:custGeom>
            <a:avLst/>
            <a:gdLst/>
            <a:ahLst/>
            <a:cxnLst/>
            <a:rect l="l" t="t" r="r" b="b"/>
            <a:pathLst>
              <a:path w="408444" h="2546604">
                <a:moveTo>
                  <a:pt x="408444" y="0"/>
                </a:moveTo>
                <a:lnTo>
                  <a:pt x="405465" y="124352"/>
                </a:lnTo>
                <a:lnTo>
                  <a:pt x="402476" y="248695"/>
                </a:lnTo>
                <a:lnTo>
                  <a:pt x="399478" y="373028"/>
                </a:lnTo>
                <a:lnTo>
                  <a:pt x="396472" y="497354"/>
                </a:lnTo>
                <a:lnTo>
                  <a:pt x="393459" y="621672"/>
                </a:lnTo>
                <a:lnTo>
                  <a:pt x="390441" y="745985"/>
                </a:lnTo>
                <a:lnTo>
                  <a:pt x="387418" y="870294"/>
                </a:lnTo>
                <a:lnTo>
                  <a:pt x="384392" y="994598"/>
                </a:lnTo>
                <a:lnTo>
                  <a:pt x="381365" y="1118901"/>
                </a:lnTo>
                <a:lnTo>
                  <a:pt x="378336" y="1243202"/>
                </a:lnTo>
                <a:lnTo>
                  <a:pt x="375307" y="1367504"/>
                </a:lnTo>
                <a:lnTo>
                  <a:pt x="372280" y="1491807"/>
                </a:lnTo>
                <a:lnTo>
                  <a:pt x="369255" y="1616111"/>
                </a:lnTo>
                <a:lnTo>
                  <a:pt x="366234" y="1740420"/>
                </a:lnTo>
                <a:lnTo>
                  <a:pt x="363217" y="1864733"/>
                </a:lnTo>
                <a:lnTo>
                  <a:pt x="360207" y="1989051"/>
                </a:lnTo>
                <a:lnTo>
                  <a:pt x="357203" y="2113377"/>
                </a:lnTo>
                <a:lnTo>
                  <a:pt x="354208" y="2237710"/>
                </a:lnTo>
                <a:lnTo>
                  <a:pt x="351222" y="2362053"/>
                </a:lnTo>
                <a:lnTo>
                  <a:pt x="348246" y="2486405"/>
                </a:lnTo>
                <a:lnTo>
                  <a:pt x="333843" y="2489377"/>
                </a:lnTo>
                <a:lnTo>
                  <a:pt x="319440" y="2492350"/>
                </a:lnTo>
                <a:lnTo>
                  <a:pt x="305039" y="2495323"/>
                </a:lnTo>
                <a:lnTo>
                  <a:pt x="290640" y="2498299"/>
                </a:lnTo>
                <a:lnTo>
                  <a:pt x="276244" y="2501276"/>
                </a:lnTo>
                <a:lnTo>
                  <a:pt x="261850" y="2504257"/>
                </a:lnTo>
                <a:lnTo>
                  <a:pt x="247461" y="2507241"/>
                </a:lnTo>
                <a:lnTo>
                  <a:pt x="233075" y="2510229"/>
                </a:lnTo>
                <a:lnTo>
                  <a:pt x="218694" y="2513221"/>
                </a:lnTo>
                <a:lnTo>
                  <a:pt x="204319" y="2516219"/>
                </a:lnTo>
                <a:lnTo>
                  <a:pt x="189949" y="2519222"/>
                </a:lnTo>
                <a:lnTo>
                  <a:pt x="175586" y="2522232"/>
                </a:lnTo>
                <a:lnTo>
                  <a:pt x="161229" y="2525248"/>
                </a:lnTo>
                <a:lnTo>
                  <a:pt x="146880" y="2528272"/>
                </a:lnTo>
                <a:lnTo>
                  <a:pt x="132539" y="2531304"/>
                </a:lnTo>
                <a:lnTo>
                  <a:pt x="118206" y="2534344"/>
                </a:lnTo>
                <a:lnTo>
                  <a:pt x="103883" y="2537394"/>
                </a:lnTo>
                <a:lnTo>
                  <a:pt x="89569" y="2540453"/>
                </a:lnTo>
                <a:lnTo>
                  <a:pt x="75265" y="2543523"/>
                </a:lnTo>
                <a:lnTo>
                  <a:pt x="60972" y="2546604"/>
                </a:lnTo>
                <a:lnTo>
                  <a:pt x="57988" y="2423508"/>
                </a:lnTo>
                <a:lnTo>
                  <a:pt x="54983" y="2300423"/>
                </a:lnTo>
                <a:lnTo>
                  <a:pt x="51960" y="2177349"/>
                </a:lnTo>
                <a:lnTo>
                  <a:pt x="48922" y="2054284"/>
                </a:lnTo>
                <a:lnTo>
                  <a:pt x="45870" y="1931229"/>
                </a:lnTo>
                <a:lnTo>
                  <a:pt x="42806" y="1808182"/>
                </a:lnTo>
                <a:lnTo>
                  <a:pt x="39734" y="1685143"/>
                </a:lnTo>
                <a:lnTo>
                  <a:pt x="36655" y="1562112"/>
                </a:lnTo>
                <a:lnTo>
                  <a:pt x="33572" y="1439087"/>
                </a:lnTo>
                <a:lnTo>
                  <a:pt x="30486" y="1316069"/>
                </a:lnTo>
                <a:lnTo>
                  <a:pt x="27400" y="1193056"/>
                </a:lnTo>
                <a:lnTo>
                  <a:pt x="24317" y="1070049"/>
                </a:lnTo>
                <a:lnTo>
                  <a:pt x="21238" y="947046"/>
                </a:lnTo>
                <a:lnTo>
                  <a:pt x="18165" y="824047"/>
                </a:lnTo>
                <a:lnTo>
                  <a:pt x="15102" y="701051"/>
                </a:lnTo>
                <a:lnTo>
                  <a:pt x="12050" y="578059"/>
                </a:lnTo>
                <a:lnTo>
                  <a:pt x="9012" y="455068"/>
                </a:lnTo>
                <a:lnTo>
                  <a:pt x="5989" y="332080"/>
                </a:lnTo>
                <a:lnTo>
                  <a:pt x="2984" y="209092"/>
                </a:lnTo>
                <a:lnTo>
                  <a:pt x="0" y="86105"/>
                </a:lnTo>
                <a:lnTo>
                  <a:pt x="20459" y="81768"/>
                </a:lnTo>
                <a:lnTo>
                  <a:pt x="61376" y="73122"/>
                </a:lnTo>
                <a:lnTo>
                  <a:pt x="102286" y="64508"/>
                </a:lnTo>
                <a:lnTo>
                  <a:pt x="143185" y="55916"/>
                </a:lnTo>
                <a:lnTo>
                  <a:pt x="184069" y="47339"/>
                </a:lnTo>
                <a:lnTo>
                  <a:pt x="204503" y="43052"/>
                </a:lnTo>
                <a:lnTo>
                  <a:pt x="224932" y="38766"/>
                </a:lnTo>
                <a:lnTo>
                  <a:pt x="245354" y="34478"/>
                </a:lnTo>
                <a:lnTo>
                  <a:pt x="265770" y="30189"/>
                </a:lnTo>
                <a:lnTo>
                  <a:pt x="286178" y="25895"/>
                </a:lnTo>
                <a:lnTo>
                  <a:pt x="306579" y="21597"/>
                </a:lnTo>
                <a:lnTo>
                  <a:pt x="326971" y="17294"/>
                </a:lnTo>
                <a:lnTo>
                  <a:pt x="347354" y="12983"/>
                </a:lnTo>
                <a:lnTo>
                  <a:pt x="367728" y="8665"/>
                </a:lnTo>
                <a:lnTo>
                  <a:pt x="388091" y="4337"/>
                </a:lnTo>
                <a:lnTo>
                  <a:pt x="408444" y="0"/>
                </a:lnTo>
                <a:close/>
              </a:path>
            </a:pathLst>
          </a:custGeom>
          <a:ln w="9525">
            <a:solidFill>
              <a:srgbClr val="CC99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12593" y="3312413"/>
            <a:ext cx="347472" cy="729996"/>
          </a:xfrm>
          <a:custGeom>
            <a:avLst/>
            <a:gdLst/>
            <a:ahLst/>
            <a:cxnLst/>
            <a:rect l="l" t="t" r="r" b="b"/>
            <a:pathLst>
              <a:path w="347472" h="729996">
                <a:moveTo>
                  <a:pt x="347472" y="0"/>
                </a:moveTo>
                <a:lnTo>
                  <a:pt x="347472" y="32809"/>
                </a:lnTo>
                <a:lnTo>
                  <a:pt x="347472" y="65629"/>
                </a:lnTo>
                <a:lnTo>
                  <a:pt x="347472" y="98458"/>
                </a:lnTo>
                <a:lnTo>
                  <a:pt x="347472" y="131295"/>
                </a:lnTo>
                <a:lnTo>
                  <a:pt x="347472" y="164139"/>
                </a:lnTo>
                <a:lnTo>
                  <a:pt x="347472" y="196989"/>
                </a:lnTo>
                <a:lnTo>
                  <a:pt x="347472" y="229843"/>
                </a:lnTo>
                <a:lnTo>
                  <a:pt x="347472" y="262701"/>
                </a:lnTo>
                <a:lnTo>
                  <a:pt x="347472" y="295560"/>
                </a:lnTo>
                <a:lnTo>
                  <a:pt x="347472" y="328421"/>
                </a:lnTo>
                <a:lnTo>
                  <a:pt x="347472" y="361283"/>
                </a:lnTo>
                <a:lnTo>
                  <a:pt x="347472" y="394142"/>
                </a:lnTo>
                <a:lnTo>
                  <a:pt x="347472" y="427000"/>
                </a:lnTo>
                <a:lnTo>
                  <a:pt x="347472" y="459854"/>
                </a:lnTo>
                <a:lnTo>
                  <a:pt x="347472" y="492704"/>
                </a:lnTo>
                <a:lnTo>
                  <a:pt x="347472" y="525548"/>
                </a:lnTo>
                <a:lnTo>
                  <a:pt x="347472" y="558385"/>
                </a:lnTo>
                <a:lnTo>
                  <a:pt x="347472" y="591214"/>
                </a:lnTo>
                <a:lnTo>
                  <a:pt x="347472" y="624034"/>
                </a:lnTo>
                <a:lnTo>
                  <a:pt x="347472" y="656844"/>
                </a:lnTo>
                <a:lnTo>
                  <a:pt x="330098" y="660501"/>
                </a:lnTo>
                <a:lnTo>
                  <a:pt x="312724" y="664159"/>
                </a:lnTo>
                <a:lnTo>
                  <a:pt x="295351" y="667816"/>
                </a:lnTo>
                <a:lnTo>
                  <a:pt x="277977" y="671474"/>
                </a:lnTo>
                <a:lnTo>
                  <a:pt x="260604" y="675131"/>
                </a:lnTo>
                <a:lnTo>
                  <a:pt x="243230" y="678789"/>
                </a:lnTo>
                <a:lnTo>
                  <a:pt x="225856" y="682447"/>
                </a:lnTo>
                <a:lnTo>
                  <a:pt x="208483" y="686104"/>
                </a:lnTo>
                <a:lnTo>
                  <a:pt x="191109" y="689762"/>
                </a:lnTo>
                <a:lnTo>
                  <a:pt x="173736" y="693419"/>
                </a:lnTo>
                <a:lnTo>
                  <a:pt x="156362" y="697077"/>
                </a:lnTo>
                <a:lnTo>
                  <a:pt x="138988" y="700735"/>
                </a:lnTo>
                <a:lnTo>
                  <a:pt x="121615" y="704392"/>
                </a:lnTo>
                <a:lnTo>
                  <a:pt x="104241" y="708050"/>
                </a:lnTo>
                <a:lnTo>
                  <a:pt x="86868" y="711708"/>
                </a:lnTo>
                <a:lnTo>
                  <a:pt x="69494" y="715365"/>
                </a:lnTo>
                <a:lnTo>
                  <a:pt x="52120" y="719023"/>
                </a:lnTo>
                <a:lnTo>
                  <a:pt x="34747" y="722680"/>
                </a:lnTo>
                <a:lnTo>
                  <a:pt x="17373" y="726338"/>
                </a:lnTo>
                <a:lnTo>
                  <a:pt x="0" y="729996"/>
                </a:lnTo>
                <a:lnTo>
                  <a:pt x="0" y="697083"/>
                </a:lnTo>
                <a:lnTo>
                  <a:pt x="0" y="664180"/>
                </a:lnTo>
                <a:lnTo>
                  <a:pt x="0" y="631287"/>
                </a:lnTo>
                <a:lnTo>
                  <a:pt x="0" y="598401"/>
                </a:lnTo>
                <a:lnTo>
                  <a:pt x="0" y="565523"/>
                </a:lnTo>
                <a:lnTo>
                  <a:pt x="0" y="532650"/>
                </a:lnTo>
                <a:lnTo>
                  <a:pt x="0" y="499781"/>
                </a:lnTo>
                <a:lnTo>
                  <a:pt x="0" y="466917"/>
                </a:lnTo>
                <a:lnTo>
                  <a:pt x="0" y="434054"/>
                </a:lnTo>
                <a:lnTo>
                  <a:pt x="0" y="401192"/>
                </a:lnTo>
                <a:lnTo>
                  <a:pt x="0" y="368331"/>
                </a:lnTo>
                <a:lnTo>
                  <a:pt x="0" y="72389"/>
                </a:lnTo>
                <a:lnTo>
                  <a:pt x="17373" y="68732"/>
                </a:lnTo>
                <a:lnTo>
                  <a:pt x="34747" y="65075"/>
                </a:lnTo>
                <a:lnTo>
                  <a:pt x="52120" y="61419"/>
                </a:lnTo>
                <a:lnTo>
                  <a:pt x="69494" y="57765"/>
                </a:lnTo>
                <a:lnTo>
                  <a:pt x="86868" y="54113"/>
                </a:lnTo>
                <a:lnTo>
                  <a:pt x="104241" y="50464"/>
                </a:lnTo>
                <a:lnTo>
                  <a:pt x="121615" y="46819"/>
                </a:lnTo>
                <a:lnTo>
                  <a:pt x="138988" y="43177"/>
                </a:lnTo>
                <a:lnTo>
                  <a:pt x="156362" y="39541"/>
                </a:lnTo>
                <a:lnTo>
                  <a:pt x="173735" y="35909"/>
                </a:lnTo>
                <a:lnTo>
                  <a:pt x="191109" y="32283"/>
                </a:lnTo>
                <a:lnTo>
                  <a:pt x="208483" y="28663"/>
                </a:lnTo>
                <a:lnTo>
                  <a:pt x="225856" y="25050"/>
                </a:lnTo>
                <a:lnTo>
                  <a:pt x="243230" y="21444"/>
                </a:lnTo>
                <a:lnTo>
                  <a:pt x="260604" y="17847"/>
                </a:lnTo>
                <a:lnTo>
                  <a:pt x="277977" y="14258"/>
                </a:lnTo>
                <a:lnTo>
                  <a:pt x="295351" y="10678"/>
                </a:lnTo>
                <a:lnTo>
                  <a:pt x="312724" y="7108"/>
                </a:lnTo>
                <a:lnTo>
                  <a:pt x="330098" y="3548"/>
                </a:lnTo>
                <a:lnTo>
                  <a:pt x="347472" y="0"/>
                </a:lnTo>
                <a:close/>
              </a:path>
            </a:pathLst>
          </a:custGeom>
          <a:ln w="9525">
            <a:solidFill>
              <a:srgbClr val="CC99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074035" y="6174421"/>
            <a:ext cx="2827963" cy="381254"/>
          </a:xfrm>
          <a:prstGeom prst="rect">
            <a:avLst/>
          </a:prstGeom>
        </p:spPr>
        <p:txBody>
          <a:bodyPr wrap="square" lIns="0" tIns="18827" rIns="0" bIns="0" rtlCol="0">
            <a:noAutofit/>
          </a:bodyPr>
          <a:lstStyle/>
          <a:p>
            <a:pPr marL="12700">
              <a:lnSpc>
                <a:spcPts val="2965"/>
              </a:lnSpc>
            </a:pPr>
            <a:r>
              <a:rPr sz="2800" dirty="0">
                <a:latin typeface="Arial"/>
                <a:cs typeface="Arial"/>
              </a:rPr>
              <a:t>Lic. Castulo Vidal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459115" y="611124"/>
            <a:ext cx="7918704" cy="1295400"/>
          </a:xfrm>
          <a:custGeom>
            <a:avLst/>
            <a:gdLst/>
            <a:ahLst/>
            <a:cxnLst/>
            <a:rect l="l" t="t" r="r" b="b"/>
            <a:pathLst>
              <a:path w="7918704" h="1295400">
                <a:moveTo>
                  <a:pt x="0" y="0"/>
                </a:moveTo>
                <a:lnTo>
                  <a:pt x="0" y="1295400"/>
                </a:lnTo>
                <a:lnTo>
                  <a:pt x="7918704" y="1295399"/>
                </a:lnTo>
                <a:lnTo>
                  <a:pt x="791870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9115" y="611124"/>
            <a:ext cx="7918704" cy="1295400"/>
          </a:xfrm>
          <a:custGeom>
            <a:avLst/>
            <a:gdLst/>
            <a:ahLst/>
            <a:cxnLst/>
            <a:rect l="l" t="t" r="r" b="b"/>
            <a:pathLst>
              <a:path w="7918704" h="1295400">
                <a:moveTo>
                  <a:pt x="0" y="0"/>
                </a:moveTo>
                <a:lnTo>
                  <a:pt x="0" y="1295400"/>
                </a:lnTo>
                <a:lnTo>
                  <a:pt x="7918704" y="1295399"/>
                </a:lnTo>
                <a:lnTo>
                  <a:pt x="7918704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2767" y="1525523"/>
            <a:ext cx="7390638" cy="57912"/>
          </a:xfrm>
          <a:custGeom>
            <a:avLst/>
            <a:gdLst/>
            <a:ahLst/>
            <a:cxnLst/>
            <a:rect l="l" t="t" r="r" b="b"/>
            <a:pathLst>
              <a:path w="7390638" h="57912">
                <a:moveTo>
                  <a:pt x="0" y="0"/>
                </a:moveTo>
                <a:lnTo>
                  <a:pt x="0" y="57912"/>
                </a:lnTo>
                <a:lnTo>
                  <a:pt x="7390638" y="57912"/>
                </a:lnTo>
                <a:lnTo>
                  <a:pt x="739063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65470" y="2071052"/>
            <a:ext cx="7921619" cy="1745989"/>
          </a:xfrm>
          <a:prstGeom prst="rect">
            <a:avLst/>
          </a:prstGeom>
        </p:spPr>
        <p:txBody>
          <a:bodyPr wrap="square" lIns="0" tIns="22860" rIns="0" bIns="0" rtlCol="0">
            <a:noAutofit/>
          </a:bodyPr>
          <a:lstStyle/>
          <a:p>
            <a:pPr indent="996" algn="ctr">
              <a:lnSpc>
                <a:spcPts val="3219"/>
              </a:lnSpc>
            </a:pPr>
            <a:r>
              <a:rPr sz="2800" dirty="0">
                <a:solidFill>
                  <a:srgbClr val="0033CC"/>
                </a:solidFill>
                <a:latin typeface="Arial"/>
                <a:cs typeface="Arial"/>
              </a:rPr>
              <a:t>El líder de hoy responde a las expectativas e </a:t>
            </a:r>
            <a:endParaRPr sz="2800" dirty="0">
              <a:latin typeface="Arial"/>
              <a:cs typeface="Arial"/>
            </a:endParaRPr>
          </a:p>
          <a:p>
            <a:pPr algn="ctr">
              <a:lnSpc>
                <a:spcPts val="3219"/>
              </a:lnSpc>
            </a:pPr>
            <a:r>
              <a:rPr sz="2800" dirty="0">
                <a:solidFill>
                  <a:srgbClr val="0033CC"/>
                </a:solidFill>
                <a:latin typeface="Arial"/>
                <a:cs typeface="Arial"/>
              </a:rPr>
              <a:t>inquietudes que han delegado en él y comparte </a:t>
            </a:r>
            <a:endParaRPr sz="2800" dirty="0">
              <a:latin typeface="Arial"/>
              <a:cs typeface="Arial"/>
            </a:endParaRPr>
          </a:p>
          <a:p>
            <a:pPr algn="ctr">
              <a:lnSpc>
                <a:spcPts val="3219"/>
              </a:lnSpc>
            </a:pPr>
            <a:r>
              <a:rPr sz="2800" dirty="0">
                <a:solidFill>
                  <a:srgbClr val="0033CC"/>
                </a:solidFill>
                <a:latin typeface="Arial"/>
                <a:cs typeface="Arial"/>
              </a:rPr>
              <a:t>con otros sus ideas y proyectos. tiene una visión </a:t>
            </a:r>
            <a:endParaRPr sz="2800" dirty="0">
              <a:latin typeface="Arial"/>
              <a:cs typeface="Arial"/>
            </a:endParaRPr>
          </a:p>
          <a:p>
            <a:pPr algn="ctr">
              <a:lnSpc>
                <a:spcPts val="3219"/>
              </a:lnSpc>
            </a:pPr>
            <a:r>
              <a:rPr sz="2800" dirty="0">
                <a:solidFill>
                  <a:srgbClr val="0033CC"/>
                </a:solidFill>
                <a:latin typeface="Arial"/>
                <a:cs typeface="Arial"/>
              </a:rPr>
              <a:t>estratégica, la cual considera vital para el éxito de </a:t>
            </a:r>
            <a:endParaRPr sz="2800" dirty="0">
              <a:latin typeface="Arial"/>
              <a:cs typeface="Arial"/>
            </a:endParaRPr>
          </a:p>
          <a:p>
            <a:pPr algn="ctr">
              <a:lnSpc>
                <a:spcPts val="3219"/>
              </a:lnSpc>
            </a:pPr>
            <a:r>
              <a:rPr sz="2800" dirty="0">
                <a:solidFill>
                  <a:srgbClr val="0033CC"/>
                </a:solidFill>
                <a:latin typeface="Arial"/>
                <a:cs typeface="Arial"/>
              </a:rPr>
              <a:t>su gestión.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5649" y="4260266"/>
            <a:ext cx="7961937" cy="1832070"/>
          </a:xfrm>
          <a:prstGeom prst="rect">
            <a:avLst/>
          </a:prstGeom>
        </p:spPr>
        <p:txBody>
          <a:bodyPr wrap="square" lIns="0" tIns="18827" rIns="0" bIns="0" rtlCol="0">
            <a:noAutofit/>
          </a:bodyPr>
          <a:lstStyle/>
          <a:p>
            <a:pPr marL="973047" marR="988559" algn="ctr">
              <a:lnSpc>
                <a:spcPts val="2965"/>
              </a:lnSpc>
            </a:pPr>
            <a:r>
              <a:rPr sz="2800" dirty="0">
                <a:solidFill>
                  <a:srgbClr val="0033CC"/>
                </a:solidFill>
                <a:latin typeface="Arial"/>
                <a:cs typeface="Arial"/>
              </a:rPr>
              <a:t>Se enfrenta a problemas, tendencias,</a:t>
            </a:r>
            <a:endParaRPr sz="2800" dirty="0">
              <a:latin typeface="Arial"/>
              <a:cs typeface="Arial"/>
            </a:endParaRPr>
          </a:p>
          <a:p>
            <a:pPr indent="0" algn="ctr">
              <a:lnSpc>
                <a:spcPts val="2690"/>
              </a:lnSpc>
              <a:spcBef>
                <a:spcPts val="600"/>
              </a:spcBef>
            </a:pPr>
            <a:r>
              <a:rPr sz="2800" dirty="0">
                <a:solidFill>
                  <a:srgbClr val="0033CC"/>
                </a:solidFill>
                <a:latin typeface="Arial"/>
                <a:cs typeface="Arial"/>
              </a:rPr>
              <a:t>Presiones o situaciones, busca las soluciones con el análisis de las causas, aplica correcciones, previene y genera nuevas ideas. Es un transformador.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59115" y="611124"/>
            <a:ext cx="7918704" cy="1295400"/>
          </a:xfrm>
          <a:prstGeom prst="rect">
            <a:avLst/>
          </a:prstGeom>
        </p:spPr>
        <p:txBody>
          <a:bodyPr wrap="square" lIns="0" tIns="616" rIns="0" bIns="0" rtlCol="0">
            <a:noAutofit/>
          </a:bodyPr>
          <a:lstStyle/>
          <a:p>
            <a:pPr>
              <a:lnSpc>
                <a:spcPts val="600"/>
              </a:lnSpc>
            </a:pPr>
            <a:endParaRPr sz="600"/>
          </a:p>
          <a:p>
            <a:pPr marL="263645">
              <a:lnSpc>
                <a:spcPct val="95825"/>
              </a:lnSpc>
              <a:spcBef>
                <a:spcPts val="2000"/>
              </a:spcBef>
            </a:pPr>
            <a:r>
              <a:rPr sz="4400" b="1" i="1" dirty="0">
                <a:solidFill>
                  <a:srgbClr val="006500"/>
                </a:solidFill>
                <a:latin typeface="Arial"/>
                <a:cs typeface="Arial"/>
              </a:rPr>
              <a:t>PERFIL DEL LIDER DE HOY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B394329-BF82-4927-8A57-FE9C0467A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" y="5176301"/>
            <a:ext cx="1612900" cy="22676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32039" y="623315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0"/>
                </a:moveTo>
                <a:lnTo>
                  <a:pt x="0" y="1143000"/>
                </a:ln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2039" y="623315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0"/>
                </a:moveTo>
                <a:lnTo>
                  <a:pt x="0" y="1143000"/>
                </a:ln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24441" y="1462277"/>
            <a:ext cx="4844796" cy="57912"/>
          </a:xfrm>
          <a:custGeom>
            <a:avLst/>
            <a:gdLst/>
            <a:ahLst/>
            <a:cxnLst/>
            <a:rect l="l" t="t" r="r" b="b"/>
            <a:pathLst>
              <a:path w="4844796" h="57912">
                <a:moveTo>
                  <a:pt x="0" y="0"/>
                </a:moveTo>
                <a:lnTo>
                  <a:pt x="0" y="57912"/>
                </a:lnTo>
                <a:lnTo>
                  <a:pt x="4844796" y="57911"/>
                </a:lnTo>
                <a:lnTo>
                  <a:pt x="48447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1535" y="2303857"/>
            <a:ext cx="228472" cy="431546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dirty="0">
                <a:solidFill>
                  <a:srgbClr val="0033CC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4403" y="2303857"/>
            <a:ext cx="7538988" cy="3356203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 marR="57398">
              <a:lnSpc>
                <a:spcPts val="3370"/>
              </a:lnSpc>
            </a:pPr>
            <a:r>
              <a:rPr sz="3200" spc="-3" dirty="0">
                <a:solidFill>
                  <a:srgbClr val="0033CC"/>
                </a:solidFill>
                <a:latin typeface="Arial"/>
                <a:cs typeface="Arial"/>
              </a:rPr>
              <a:t>RESPONDE CON TALENTO, VISION Y</a:t>
            </a:r>
            <a:endParaRPr sz="3200">
              <a:latin typeface="Arial"/>
              <a:cs typeface="Arial"/>
            </a:endParaRPr>
          </a:p>
          <a:p>
            <a:pPr marL="12740">
              <a:lnSpc>
                <a:spcPct val="99945"/>
              </a:lnSpc>
            </a:pPr>
            <a:r>
              <a:rPr sz="3200" spc="4" dirty="0">
                <a:solidFill>
                  <a:srgbClr val="0033CC"/>
                </a:solidFill>
                <a:latin typeface="Arial"/>
                <a:cs typeface="Arial"/>
              </a:rPr>
              <a:t>AUDACI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A A </a:t>
            </a:r>
            <a:r>
              <a:rPr sz="3200" spc="4" dirty="0">
                <a:solidFill>
                  <a:srgbClr val="0033CC"/>
                </a:solidFill>
                <a:latin typeface="Arial"/>
                <a:cs typeface="Arial"/>
              </a:rPr>
              <a:t>LO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S </a:t>
            </a:r>
            <a:r>
              <a:rPr sz="3200" spc="4" dirty="0">
                <a:solidFill>
                  <a:srgbClr val="0033CC"/>
                </a:solidFill>
                <a:latin typeface="Arial"/>
                <a:cs typeface="Arial"/>
              </a:rPr>
              <a:t>RETO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S </a:t>
            </a:r>
            <a:r>
              <a:rPr sz="3200" spc="4" dirty="0">
                <a:solidFill>
                  <a:srgbClr val="0033CC"/>
                </a:solidFill>
                <a:latin typeface="Arial"/>
                <a:cs typeface="Arial"/>
              </a:rPr>
              <a:t>D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E </a:t>
            </a:r>
            <a:r>
              <a:rPr sz="3200" spc="4" dirty="0">
                <a:solidFill>
                  <a:srgbClr val="0033CC"/>
                </a:solidFill>
                <a:latin typeface="Arial"/>
                <a:cs typeface="Arial"/>
              </a:rPr>
              <a:t>U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N</a:t>
            </a:r>
            <a:r>
              <a:rPr sz="3200" spc="-46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3200" spc="4" dirty="0">
                <a:solidFill>
                  <a:srgbClr val="0033CC"/>
                </a:solidFill>
                <a:latin typeface="Arial"/>
                <a:cs typeface="Arial"/>
              </a:rPr>
              <a:t>MEDIO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TURBULENTO, DA RESPUESTA A LAS </a:t>
            </a:r>
            <a:r>
              <a:rPr sz="3200" spc="4" dirty="0">
                <a:solidFill>
                  <a:srgbClr val="0033CC"/>
                </a:solidFill>
                <a:latin typeface="Arial"/>
                <a:cs typeface="Arial"/>
              </a:rPr>
              <a:t>ACCIONE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S </a:t>
            </a:r>
            <a:r>
              <a:rPr sz="3200" spc="4" dirty="0">
                <a:solidFill>
                  <a:srgbClr val="0033CC"/>
                </a:solidFill>
                <a:latin typeface="Arial"/>
                <a:cs typeface="Arial"/>
              </a:rPr>
              <a:t>OPERATIVAS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, </a:t>
            </a:r>
            <a:r>
              <a:rPr sz="3200" spc="4" dirty="0">
                <a:solidFill>
                  <a:srgbClr val="0033CC"/>
                </a:solidFill>
                <a:latin typeface="Arial"/>
                <a:cs typeface="Arial"/>
              </a:rPr>
              <a:t>PER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O </a:t>
            </a:r>
            <a:r>
              <a:rPr sz="3200" spc="4" dirty="0">
                <a:solidFill>
                  <a:srgbClr val="0033CC"/>
                </a:solidFill>
                <a:latin typeface="Arial"/>
                <a:cs typeface="Arial"/>
              </a:rPr>
              <a:t>SU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ORIENTACION ESTA DIRIGIDA AL </a:t>
            </a:r>
            <a:r>
              <a:rPr sz="3200" spc="4" dirty="0">
                <a:solidFill>
                  <a:srgbClr val="0033CC"/>
                </a:solidFill>
                <a:latin typeface="Arial"/>
                <a:cs typeface="Arial"/>
              </a:rPr>
              <a:t>ALCANC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E </a:t>
            </a:r>
            <a:r>
              <a:rPr sz="3200" spc="4" dirty="0">
                <a:solidFill>
                  <a:srgbClr val="0033CC"/>
                </a:solidFill>
                <a:latin typeface="Arial"/>
                <a:cs typeface="Arial"/>
              </a:rPr>
              <a:t>D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E </a:t>
            </a:r>
            <a:r>
              <a:rPr sz="3200" spc="4" dirty="0">
                <a:solidFill>
                  <a:srgbClr val="0033CC"/>
                </a:solidFill>
                <a:latin typeface="Arial"/>
                <a:cs typeface="Arial"/>
              </a:rPr>
              <a:t>LA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S </a:t>
            </a:r>
            <a:r>
              <a:rPr sz="3200" spc="4" dirty="0">
                <a:solidFill>
                  <a:srgbClr val="0033CC"/>
                </a:solidFill>
                <a:latin typeface="Arial"/>
                <a:cs typeface="Arial"/>
              </a:rPr>
              <a:t>GRANDE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S </a:t>
            </a:r>
            <a:r>
              <a:rPr sz="3200" spc="4" dirty="0">
                <a:solidFill>
                  <a:srgbClr val="0033CC"/>
                </a:solidFill>
                <a:latin typeface="Arial"/>
                <a:cs typeface="Arial"/>
              </a:rPr>
              <a:t>METAS </a:t>
            </a:r>
            <a:r>
              <a:rPr sz="3200" spc="0" dirty="0">
                <a:solidFill>
                  <a:srgbClr val="0033CC"/>
                </a:solidFill>
                <a:latin typeface="Arial"/>
                <a:cs typeface="Arial"/>
              </a:rPr>
              <a:t>DE LAS ORGANIZACIONES.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2039" y="623315"/>
            <a:ext cx="8229600" cy="114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692395">
              <a:lnSpc>
                <a:spcPct val="95825"/>
              </a:lnSpc>
              <a:spcBef>
                <a:spcPts val="1010"/>
              </a:spcBef>
            </a:pPr>
            <a:r>
              <a:rPr sz="4400" b="1" i="1" dirty="0">
                <a:solidFill>
                  <a:srgbClr val="006500"/>
                </a:solidFill>
                <a:latin typeface="Arial"/>
                <a:cs typeface="Arial"/>
              </a:rPr>
              <a:t>EL LIDER DE HOY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BC1789F-CBFE-42D9-985C-71CD8E19D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" y="5176301"/>
            <a:ext cx="1612900" cy="22676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232039" y="623315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0"/>
                </a:moveTo>
                <a:lnTo>
                  <a:pt x="0" y="1143000"/>
                </a:ln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32039" y="623315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0"/>
                </a:moveTo>
                <a:lnTo>
                  <a:pt x="0" y="1143000"/>
                </a:ln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24441" y="1462277"/>
            <a:ext cx="4844796" cy="57912"/>
          </a:xfrm>
          <a:custGeom>
            <a:avLst/>
            <a:gdLst/>
            <a:ahLst/>
            <a:cxnLst/>
            <a:rect l="l" t="t" r="r" b="b"/>
            <a:pathLst>
              <a:path w="4844796" h="57912">
                <a:moveTo>
                  <a:pt x="0" y="0"/>
                </a:moveTo>
                <a:lnTo>
                  <a:pt x="0" y="57912"/>
                </a:lnTo>
                <a:lnTo>
                  <a:pt x="4844796" y="57911"/>
                </a:lnTo>
                <a:lnTo>
                  <a:pt x="48447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05033" y="2004389"/>
            <a:ext cx="3297567" cy="343154"/>
          </a:xfrm>
          <a:prstGeom prst="rect">
            <a:avLst/>
          </a:prstGeom>
        </p:spPr>
        <p:txBody>
          <a:bodyPr wrap="square" lIns="0" tIns="16859" rIns="0" bIns="0" rtlCol="0">
            <a:noAutofit/>
          </a:bodyPr>
          <a:lstStyle/>
          <a:p>
            <a:pPr marL="12700">
              <a:lnSpc>
                <a:spcPts val="2655"/>
              </a:lnSpc>
            </a:pPr>
            <a:r>
              <a:rPr sz="2500" b="1" u="heavy" spc="-4" dirty="0">
                <a:solidFill>
                  <a:srgbClr val="006500"/>
                </a:solidFill>
                <a:latin typeface="Arial"/>
                <a:cs typeface="Arial"/>
              </a:rPr>
              <a:t>CONSIDERACIONES: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5033" y="2846425"/>
            <a:ext cx="190372" cy="355345"/>
          </a:xfrm>
          <a:prstGeom prst="rect">
            <a:avLst/>
          </a:prstGeom>
        </p:spPr>
        <p:txBody>
          <a:bodyPr wrap="square" lIns="0" tIns="17494" rIns="0" bIns="0" rtlCol="0">
            <a:noAutofit/>
          </a:bodyPr>
          <a:lstStyle/>
          <a:p>
            <a:pPr marL="12700">
              <a:lnSpc>
                <a:spcPts val="2755"/>
              </a:lnSpc>
            </a:pPr>
            <a:r>
              <a:rPr sz="2600" dirty="0">
                <a:solidFill>
                  <a:srgbClr val="0033CC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7913" y="2846425"/>
            <a:ext cx="7100729" cy="791963"/>
          </a:xfrm>
          <a:prstGeom prst="rect">
            <a:avLst/>
          </a:prstGeom>
        </p:spPr>
        <p:txBody>
          <a:bodyPr wrap="square" lIns="0" tIns="17494" rIns="0" bIns="0" rtlCol="0">
            <a:noAutofit/>
          </a:bodyPr>
          <a:lstStyle/>
          <a:p>
            <a:pPr marL="12700">
              <a:lnSpc>
                <a:spcPts val="2755"/>
              </a:lnSpc>
            </a:pPr>
            <a:r>
              <a:rPr sz="2600" spc="-4" dirty="0">
                <a:solidFill>
                  <a:srgbClr val="0033CC"/>
                </a:solidFill>
                <a:latin typeface="Arial"/>
                <a:cs typeface="Arial"/>
              </a:rPr>
              <a:t>1.-El liderazgo genuino sirve para apoyar, no es</a:t>
            </a:r>
            <a:endParaRPr sz="2600">
              <a:latin typeface="Arial"/>
              <a:cs typeface="Arial"/>
            </a:endParaRPr>
          </a:p>
          <a:p>
            <a:pPr marL="259598" marR="49491">
              <a:lnSpc>
                <a:spcPct val="95825"/>
              </a:lnSpc>
              <a:spcBef>
                <a:spcPts val="307"/>
              </a:spcBef>
            </a:pPr>
            <a:r>
              <a:rPr sz="2600" dirty="0">
                <a:solidFill>
                  <a:srgbClr val="0033CC"/>
                </a:solidFill>
                <a:latin typeface="Arial"/>
                <a:cs typeface="Arial"/>
              </a:rPr>
              <a:t>coercitivo.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5033" y="4110386"/>
            <a:ext cx="177800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7902" y="4110386"/>
            <a:ext cx="618933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solidFill>
                  <a:srgbClr val="0033CC"/>
                </a:solidFill>
                <a:latin typeface="Arial"/>
                <a:cs typeface="Arial"/>
              </a:rPr>
              <a:t>2.-</a:t>
            </a:r>
            <a:r>
              <a:rPr lang="es-ES" sz="2400" spc="0" dirty="0">
                <a:solidFill>
                  <a:srgbClr val="0033CC"/>
                </a:solidFill>
                <a:latin typeface="Arial"/>
                <a:cs typeface="Arial"/>
              </a:rPr>
              <a:t>L</a:t>
            </a:r>
            <a:r>
              <a:rPr sz="2400" spc="0" dirty="0" err="1">
                <a:solidFill>
                  <a:srgbClr val="0033CC"/>
                </a:solidFill>
                <a:latin typeface="Arial"/>
                <a:cs typeface="Arial"/>
              </a:rPr>
              <a:t>iderazgo</a:t>
            </a:r>
            <a:r>
              <a:rPr sz="2400" spc="0" dirty="0">
                <a:solidFill>
                  <a:srgbClr val="0033CC"/>
                </a:solidFill>
                <a:latin typeface="Arial"/>
                <a:cs typeface="Arial"/>
              </a:rPr>
              <a:t> significa hacer participes a otros.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5033" y="4914296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7872" y="4914296"/>
            <a:ext cx="7783114" cy="1133348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39873">
              <a:lnSpc>
                <a:spcPts val="2555"/>
              </a:lnSpc>
            </a:pPr>
            <a:r>
              <a:rPr sz="2400" spc="0" dirty="0">
                <a:solidFill>
                  <a:srgbClr val="0033CC"/>
                </a:solidFill>
                <a:latin typeface="Arial"/>
                <a:cs typeface="Arial"/>
              </a:rPr>
              <a:t>3.-El liderazgo es visión primero; acción segundo,</a:t>
            </a:r>
            <a:endParaRPr sz="2400">
              <a:latin typeface="Arial"/>
              <a:cs typeface="Arial"/>
            </a:endParaRPr>
          </a:p>
          <a:p>
            <a:pPr marL="343468" indent="-762">
              <a:lnSpc>
                <a:spcPts val="3160"/>
              </a:lnSpc>
              <a:spcBef>
                <a:spcPts val="155"/>
              </a:spcBef>
            </a:pP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significa entender que las personas son más importantes que las cosas. Es un arte, a ser aprendido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50356" y="5717444"/>
            <a:ext cx="22352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7879" y="6119018"/>
            <a:ext cx="7715778" cy="73177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aplicado y no se debe confundir con una simple posición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272"/>
              </a:spcBef>
            </a:pP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de trabajo.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2039" y="623315"/>
            <a:ext cx="8229600" cy="114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692395">
              <a:lnSpc>
                <a:spcPct val="95825"/>
              </a:lnSpc>
              <a:spcBef>
                <a:spcPts val="1010"/>
              </a:spcBef>
            </a:pPr>
            <a:r>
              <a:rPr sz="4400" b="1" i="1" dirty="0">
                <a:solidFill>
                  <a:srgbClr val="006500"/>
                </a:solidFill>
                <a:latin typeface="Arial"/>
                <a:cs typeface="Arial"/>
              </a:rPr>
              <a:t>EL LIDER DE HOY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232039" y="623315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0"/>
                </a:moveTo>
                <a:lnTo>
                  <a:pt x="0" y="1143000"/>
                </a:ln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24441" y="1462277"/>
            <a:ext cx="4844796" cy="57912"/>
          </a:xfrm>
          <a:custGeom>
            <a:avLst/>
            <a:gdLst/>
            <a:ahLst/>
            <a:cxnLst/>
            <a:rect l="l" t="t" r="r" b="b"/>
            <a:pathLst>
              <a:path w="4844796" h="57912">
                <a:moveTo>
                  <a:pt x="0" y="0"/>
                </a:moveTo>
                <a:lnTo>
                  <a:pt x="0" y="57912"/>
                </a:lnTo>
                <a:lnTo>
                  <a:pt x="4844796" y="57911"/>
                </a:lnTo>
                <a:lnTo>
                  <a:pt x="48447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11535" y="2154332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4404" y="2154332"/>
            <a:ext cx="5870067" cy="914654"/>
          </a:xfrm>
          <a:prstGeom prst="rect">
            <a:avLst/>
          </a:prstGeom>
        </p:spPr>
        <p:txBody>
          <a:bodyPr wrap="square" lIns="0" tIns="20955" rIns="0" bIns="0" rtlCol="0">
            <a:noAutofit/>
          </a:bodyPr>
          <a:lstStyle/>
          <a:p>
            <a:pPr marL="12730" indent="-30">
              <a:lnSpc>
                <a:spcPts val="2759"/>
              </a:lnSpc>
            </a:pP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VE SU LIDERAZGO NO EN TERMINO DE </a:t>
            </a:r>
            <a:endParaRPr sz="2400">
              <a:latin typeface="Arial"/>
              <a:cs typeface="Arial"/>
            </a:endParaRPr>
          </a:p>
          <a:p>
            <a:pPr marL="12730">
              <a:lnSpc>
                <a:spcPts val="2759"/>
              </a:lnSpc>
            </a:pP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GLORIFICACION, SINO MAS BIEN DE </a:t>
            </a:r>
            <a:endParaRPr sz="2400">
              <a:latin typeface="Arial"/>
              <a:cs typeface="Arial"/>
            </a:endParaRPr>
          </a:p>
          <a:p>
            <a:pPr marL="12730">
              <a:lnSpc>
                <a:spcPts val="2759"/>
              </a:lnSpc>
            </a:pP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RESPONSABILIDAD.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1535" y="3468782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4404" y="3468782"/>
            <a:ext cx="7732304" cy="914654"/>
          </a:xfrm>
          <a:prstGeom prst="rect">
            <a:avLst/>
          </a:prstGeom>
        </p:spPr>
        <p:txBody>
          <a:bodyPr wrap="square" lIns="0" tIns="20955" rIns="0" bIns="0" rtlCol="0">
            <a:noAutofit/>
          </a:bodyPr>
          <a:lstStyle/>
          <a:p>
            <a:pPr marL="12730" indent="-30">
              <a:lnSpc>
                <a:spcPts val="2759"/>
              </a:lnSpc>
            </a:pP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NO SE PREOCUPA POR EL ELOGIO O LA CULPA, SU </a:t>
            </a:r>
            <a:endParaRPr sz="2400">
              <a:latin typeface="Arial"/>
              <a:cs typeface="Arial"/>
            </a:endParaRPr>
          </a:p>
          <a:p>
            <a:pPr marL="12730">
              <a:lnSpc>
                <a:spcPts val="2759"/>
              </a:lnSpc>
            </a:pP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ENFOQUE ES LA ACCION, EL TRABAJO Y LA </a:t>
            </a:r>
            <a:endParaRPr sz="2400">
              <a:latin typeface="Arial"/>
              <a:cs typeface="Arial"/>
            </a:endParaRPr>
          </a:p>
          <a:p>
            <a:pPr marL="12730">
              <a:lnSpc>
                <a:spcPts val="2759"/>
              </a:lnSpc>
            </a:pP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VERDAD.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1535" y="4783232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4404" y="4783232"/>
            <a:ext cx="7646076" cy="1499108"/>
          </a:xfrm>
          <a:prstGeom prst="rect">
            <a:avLst/>
          </a:prstGeom>
        </p:spPr>
        <p:txBody>
          <a:bodyPr wrap="square" lIns="0" tIns="21590" rIns="0" bIns="0" rtlCol="0">
            <a:noAutofit/>
          </a:bodyPr>
          <a:lstStyle/>
          <a:p>
            <a:pPr marL="12730" indent="-30">
              <a:lnSpc>
                <a:spcPts val="2759"/>
              </a:lnSpc>
            </a:pP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SE CONCENTRA EN LOS TÉRMINOS A LARGO </a:t>
            </a:r>
            <a:endParaRPr sz="2400">
              <a:latin typeface="Arial"/>
              <a:cs typeface="Arial"/>
            </a:endParaRPr>
          </a:p>
          <a:p>
            <a:pPr marL="12730">
              <a:lnSpc>
                <a:spcPts val="2759"/>
              </a:lnSpc>
            </a:pP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PLAZO DE CUALQUIER PROYECTO, NO EN LOS </a:t>
            </a:r>
            <a:endParaRPr sz="2400">
              <a:latin typeface="Arial"/>
              <a:cs typeface="Arial"/>
            </a:endParaRPr>
          </a:p>
          <a:p>
            <a:pPr marL="12730">
              <a:lnSpc>
                <a:spcPts val="2759"/>
              </a:lnSpc>
            </a:pP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ALTOS Y BAJOS TEMPORALES Y ESTÁ </a:t>
            </a:r>
            <a:r>
              <a:rPr sz="2400" spc="-4" dirty="0">
                <a:solidFill>
                  <a:srgbClr val="0033CC"/>
                </a:solidFill>
                <a:latin typeface="Arial"/>
                <a:cs typeface="Arial"/>
              </a:rPr>
              <a:t>L</a:t>
            </a:r>
            <a:r>
              <a:rPr sz="2400" spc="0" dirty="0">
                <a:solidFill>
                  <a:srgbClr val="0033CC"/>
                </a:solidFill>
                <a:latin typeface="Arial"/>
                <a:cs typeface="Arial"/>
              </a:rPr>
              <a:t>ISTO PARA </a:t>
            </a:r>
            <a:endParaRPr sz="2400">
              <a:latin typeface="Arial"/>
              <a:cs typeface="Arial"/>
            </a:endParaRPr>
          </a:p>
          <a:p>
            <a:pPr marL="12730">
              <a:lnSpc>
                <a:spcPts val="2759"/>
              </a:lnSpc>
            </a:pP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ACEPTAR LA RESPONSABILIDAD POR EL</a:t>
            </a:r>
            <a:endParaRPr sz="2400">
              <a:latin typeface="Arial"/>
              <a:cs typeface="Arial"/>
            </a:endParaRPr>
          </a:p>
          <a:p>
            <a:pPr marL="12730" marR="39873">
              <a:lnSpc>
                <a:spcPts val="2390"/>
              </a:lnSpc>
            </a:pPr>
            <a:r>
              <a:rPr sz="2400" spc="0" dirty="0">
                <a:solidFill>
                  <a:srgbClr val="0033CC"/>
                </a:solidFill>
                <a:latin typeface="Arial"/>
                <a:cs typeface="Arial"/>
              </a:rPr>
              <a:t>FRACASO, ASÍ COMO POR EL ÉXITO.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2039" y="623315"/>
            <a:ext cx="8229600" cy="114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1692395">
              <a:lnSpc>
                <a:spcPct val="95825"/>
              </a:lnSpc>
              <a:spcBef>
                <a:spcPts val="1010"/>
              </a:spcBef>
            </a:pPr>
            <a:r>
              <a:rPr sz="4400" b="1" i="1" dirty="0">
                <a:solidFill>
                  <a:srgbClr val="006500"/>
                </a:solidFill>
                <a:latin typeface="Arial"/>
                <a:cs typeface="Arial"/>
              </a:rPr>
              <a:t>EL LIDER DE HOY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1232039" y="623315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0"/>
                </a:moveTo>
                <a:lnTo>
                  <a:pt x="0" y="1143000"/>
                </a:ln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35743" y="1462277"/>
            <a:ext cx="3822191" cy="57912"/>
          </a:xfrm>
          <a:custGeom>
            <a:avLst/>
            <a:gdLst/>
            <a:ahLst/>
            <a:cxnLst/>
            <a:rect l="l" t="t" r="r" b="b"/>
            <a:pathLst>
              <a:path w="3822191" h="57912">
                <a:moveTo>
                  <a:pt x="0" y="0"/>
                </a:moveTo>
                <a:lnTo>
                  <a:pt x="0" y="57912"/>
                </a:lnTo>
                <a:lnTo>
                  <a:pt x="3822191" y="57911"/>
                </a:lnTo>
                <a:lnTo>
                  <a:pt x="38221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11535" y="2151824"/>
            <a:ext cx="203327" cy="381253"/>
          </a:xfrm>
          <a:prstGeom prst="rect">
            <a:avLst/>
          </a:prstGeom>
        </p:spPr>
        <p:txBody>
          <a:bodyPr wrap="square" lIns="0" tIns="18827" rIns="0" bIns="0" rtlCol="0">
            <a:noAutofit/>
          </a:bodyPr>
          <a:lstStyle/>
          <a:p>
            <a:pPr marL="12700">
              <a:lnSpc>
                <a:spcPts val="2965"/>
              </a:lnSpc>
            </a:pPr>
            <a:r>
              <a:rPr sz="2800" dirty="0">
                <a:solidFill>
                  <a:srgbClr val="0033CC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4400" y="2151824"/>
            <a:ext cx="7515263" cy="1662150"/>
          </a:xfrm>
          <a:prstGeom prst="rect">
            <a:avLst/>
          </a:prstGeom>
        </p:spPr>
        <p:txBody>
          <a:bodyPr wrap="square" lIns="0" tIns="18827" rIns="0" bIns="0" rtlCol="0">
            <a:noAutofit/>
          </a:bodyPr>
          <a:lstStyle/>
          <a:p>
            <a:pPr marL="12700" marR="1527845" algn="just">
              <a:lnSpc>
                <a:spcPts val="2965"/>
              </a:lnSpc>
            </a:pPr>
            <a:r>
              <a:rPr sz="2800" spc="-3" dirty="0">
                <a:solidFill>
                  <a:srgbClr val="0033CC"/>
                </a:solidFill>
                <a:latin typeface="Arial"/>
                <a:cs typeface="Arial"/>
              </a:rPr>
              <a:t>TIENE UNA APERTURA HACIA LOS</a:t>
            </a:r>
            <a:endParaRPr sz="2800">
              <a:latin typeface="Arial"/>
              <a:cs typeface="Arial"/>
            </a:endParaRPr>
          </a:p>
          <a:p>
            <a:pPr marL="12735" indent="0" algn="just">
              <a:lnSpc>
                <a:spcPct val="100041"/>
              </a:lnSpc>
            </a:pPr>
            <a:r>
              <a:rPr sz="2800" spc="-4" dirty="0">
                <a:solidFill>
                  <a:srgbClr val="0033CC"/>
                </a:solidFill>
                <a:latin typeface="Arial"/>
                <a:cs typeface="Arial"/>
              </a:rPr>
              <a:t>SENTIMIENTO</a:t>
            </a:r>
            <a:r>
              <a:rPr sz="2800" spc="0" dirty="0">
                <a:solidFill>
                  <a:srgbClr val="0033CC"/>
                </a:solidFill>
                <a:latin typeface="Arial"/>
                <a:cs typeface="Arial"/>
              </a:rPr>
              <a:t>S </a:t>
            </a:r>
            <a:r>
              <a:rPr sz="2800" spc="-4" dirty="0">
                <a:solidFill>
                  <a:srgbClr val="0033CC"/>
                </a:solidFill>
                <a:latin typeface="Arial"/>
                <a:cs typeface="Arial"/>
              </a:rPr>
              <a:t>D</a:t>
            </a:r>
            <a:r>
              <a:rPr sz="2800" spc="0" dirty="0">
                <a:solidFill>
                  <a:srgbClr val="0033CC"/>
                </a:solidFill>
                <a:latin typeface="Arial"/>
                <a:cs typeface="Arial"/>
              </a:rPr>
              <a:t>E </a:t>
            </a:r>
            <a:r>
              <a:rPr sz="2800" spc="-4" dirty="0">
                <a:solidFill>
                  <a:srgbClr val="0033CC"/>
                </a:solidFill>
                <a:latin typeface="Arial"/>
                <a:cs typeface="Arial"/>
              </a:rPr>
              <a:t>LO</a:t>
            </a:r>
            <a:r>
              <a:rPr sz="2800" spc="0" dirty="0">
                <a:solidFill>
                  <a:srgbClr val="0033CC"/>
                </a:solidFill>
                <a:latin typeface="Arial"/>
                <a:cs typeface="Arial"/>
              </a:rPr>
              <a:t>S </a:t>
            </a:r>
            <a:r>
              <a:rPr sz="2800" spc="-4" dirty="0">
                <a:solidFill>
                  <a:srgbClr val="0033CC"/>
                </a:solidFill>
                <a:latin typeface="Arial"/>
                <a:cs typeface="Arial"/>
              </a:rPr>
              <a:t>DEMÁS</a:t>
            </a:r>
            <a:r>
              <a:rPr sz="2800" spc="0" dirty="0">
                <a:solidFill>
                  <a:srgbClr val="0033CC"/>
                </a:solidFill>
                <a:latin typeface="Arial"/>
                <a:cs typeface="Arial"/>
              </a:rPr>
              <a:t>, Y </a:t>
            </a:r>
            <a:r>
              <a:rPr sz="2800" spc="-4" dirty="0">
                <a:solidFill>
                  <a:srgbClr val="0033CC"/>
                </a:solidFill>
                <a:latin typeface="Arial"/>
                <a:cs typeface="Arial"/>
              </a:rPr>
              <a:t>N</a:t>
            </a:r>
            <a:r>
              <a:rPr sz="2800" spc="0" dirty="0">
                <a:solidFill>
                  <a:srgbClr val="0033CC"/>
                </a:solidFill>
                <a:latin typeface="Arial"/>
                <a:cs typeface="Arial"/>
              </a:rPr>
              <a:t>O </a:t>
            </a:r>
            <a:r>
              <a:rPr sz="2800" spc="-4" dirty="0">
                <a:solidFill>
                  <a:srgbClr val="0033CC"/>
                </a:solidFill>
                <a:latin typeface="Arial"/>
                <a:cs typeface="Arial"/>
              </a:rPr>
              <a:t>UNA INSENSIBILIDA</a:t>
            </a:r>
            <a:r>
              <a:rPr sz="2800" spc="0" dirty="0">
                <a:solidFill>
                  <a:srgbClr val="0033CC"/>
                </a:solidFill>
                <a:latin typeface="Arial"/>
                <a:cs typeface="Arial"/>
              </a:rPr>
              <a:t>D </a:t>
            </a:r>
            <a:r>
              <a:rPr sz="2800" spc="-4" dirty="0">
                <a:solidFill>
                  <a:srgbClr val="0033CC"/>
                </a:solidFill>
                <a:latin typeface="Arial"/>
                <a:cs typeface="Arial"/>
              </a:rPr>
              <a:t>HACI</a:t>
            </a:r>
            <a:r>
              <a:rPr sz="2800" spc="0" dirty="0">
                <a:solidFill>
                  <a:srgbClr val="0033CC"/>
                </a:solidFill>
                <a:latin typeface="Arial"/>
                <a:cs typeface="Arial"/>
              </a:rPr>
              <a:t>A </a:t>
            </a:r>
            <a:r>
              <a:rPr sz="2800" spc="-4" dirty="0">
                <a:solidFill>
                  <a:srgbClr val="0033CC"/>
                </a:solidFill>
                <a:latin typeface="Arial"/>
                <a:cs typeface="Arial"/>
              </a:rPr>
              <a:t>ELLA</a:t>
            </a:r>
            <a:r>
              <a:rPr sz="2800" spc="0" dirty="0">
                <a:solidFill>
                  <a:srgbClr val="0033CC"/>
                </a:solidFill>
                <a:latin typeface="Arial"/>
                <a:cs typeface="Arial"/>
              </a:rPr>
              <a:t>S </a:t>
            </a:r>
            <a:r>
              <a:rPr sz="2800" spc="-4" dirty="0">
                <a:solidFill>
                  <a:srgbClr val="0033CC"/>
                </a:solidFill>
                <a:latin typeface="Arial"/>
                <a:cs typeface="Arial"/>
              </a:rPr>
              <a:t>E</a:t>
            </a:r>
            <a:r>
              <a:rPr sz="2800" spc="0" dirty="0">
                <a:solidFill>
                  <a:srgbClr val="0033CC"/>
                </a:solidFill>
                <a:latin typeface="Arial"/>
                <a:cs typeface="Arial"/>
              </a:rPr>
              <a:t>N </a:t>
            </a:r>
            <a:r>
              <a:rPr sz="2800" spc="-4" dirty="0">
                <a:solidFill>
                  <a:srgbClr val="0033CC"/>
                </a:solidFill>
                <a:latin typeface="Arial"/>
                <a:cs typeface="Arial"/>
              </a:rPr>
              <a:t>NOMBRE D</a:t>
            </a:r>
            <a:r>
              <a:rPr sz="2800" spc="0" dirty="0">
                <a:solidFill>
                  <a:srgbClr val="0033CC"/>
                </a:solidFill>
                <a:latin typeface="Arial"/>
                <a:cs typeface="Arial"/>
              </a:rPr>
              <a:t>E </a:t>
            </a:r>
            <a:r>
              <a:rPr sz="2800" spc="-4" dirty="0">
                <a:solidFill>
                  <a:srgbClr val="0033CC"/>
                </a:solidFill>
                <a:latin typeface="Arial"/>
                <a:cs typeface="Arial"/>
              </a:rPr>
              <a:t>HACE</a:t>
            </a:r>
            <a:r>
              <a:rPr sz="2800" spc="0" dirty="0">
                <a:solidFill>
                  <a:srgbClr val="0033CC"/>
                </a:solidFill>
                <a:latin typeface="Arial"/>
                <a:cs typeface="Arial"/>
              </a:rPr>
              <a:t>R </a:t>
            </a:r>
            <a:r>
              <a:rPr sz="2800" spc="-4" dirty="0">
                <a:solidFill>
                  <a:srgbClr val="0033CC"/>
                </a:solidFill>
                <a:latin typeface="Arial"/>
                <a:cs typeface="Arial"/>
              </a:rPr>
              <a:t>E</a:t>
            </a:r>
            <a:r>
              <a:rPr sz="2800" spc="0" dirty="0">
                <a:solidFill>
                  <a:srgbClr val="0033CC"/>
                </a:solidFill>
                <a:latin typeface="Arial"/>
                <a:cs typeface="Arial"/>
              </a:rPr>
              <a:t>L </a:t>
            </a:r>
            <a:r>
              <a:rPr sz="2800" spc="-4" dirty="0">
                <a:solidFill>
                  <a:srgbClr val="0033CC"/>
                </a:solidFill>
                <a:latin typeface="Arial"/>
                <a:cs typeface="Arial"/>
              </a:rPr>
              <a:t>TRABAJO.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1535" y="4458363"/>
            <a:ext cx="203327" cy="381254"/>
          </a:xfrm>
          <a:prstGeom prst="rect">
            <a:avLst/>
          </a:prstGeom>
        </p:spPr>
        <p:txBody>
          <a:bodyPr wrap="square" lIns="0" tIns="18827" rIns="0" bIns="0" rtlCol="0">
            <a:noAutofit/>
          </a:bodyPr>
          <a:lstStyle/>
          <a:p>
            <a:pPr marL="12700">
              <a:lnSpc>
                <a:spcPts val="2965"/>
              </a:lnSpc>
            </a:pPr>
            <a:r>
              <a:rPr sz="2800" dirty="0">
                <a:solidFill>
                  <a:srgbClr val="0033CC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4365" y="4458363"/>
            <a:ext cx="7760527" cy="807958"/>
          </a:xfrm>
          <a:prstGeom prst="rect">
            <a:avLst/>
          </a:prstGeom>
        </p:spPr>
        <p:txBody>
          <a:bodyPr wrap="square" lIns="0" tIns="18827" rIns="0" bIns="0" rtlCol="0">
            <a:noAutofit/>
          </a:bodyPr>
          <a:lstStyle/>
          <a:p>
            <a:pPr marL="12700" marR="53378">
              <a:lnSpc>
                <a:spcPts val="2965"/>
              </a:lnSpc>
            </a:pPr>
            <a:r>
              <a:rPr sz="2800" spc="-3" dirty="0">
                <a:solidFill>
                  <a:srgbClr val="0033CC"/>
                </a:solidFill>
                <a:latin typeface="Arial"/>
                <a:cs typeface="Arial"/>
              </a:rPr>
              <a:t>ES HUMILDE Y RECONOCE ESTA CUALIDAD</a:t>
            </a:r>
            <a:endParaRPr sz="2800">
              <a:latin typeface="Arial"/>
              <a:cs typeface="Arial"/>
            </a:endParaRPr>
          </a:p>
          <a:p>
            <a:pPr marL="12771">
              <a:lnSpc>
                <a:spcPct val="95825"/>
              </a:lnSpc>
            </a:pPr>
            <a:r>
              <a:rPr sz="2800" spc="-3" dirty="0">
                <a:solidFill>
                  <a:srgbClr val="0033CC"/>
                </a:solidFill>
                <a:latin typeface="Arial"/>
                <a:cs typeface="Arial"/>
              </a:rPr>
              <a:t>MÁS QUE CUALQUIER MEDALLA AL MÉRITO.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1535" y="5910710"/>
            <a:ext cx="203327" cy="381254"/>
          </a:xfrm>
          <a:prstGeom prst="rect">
            <a:avLst/>
          </a:prstGeom>
        </p:spPr>
        <p:txBody>
          <a:bodyPr wrap="square" lIns="0" tIns="18827" rIns="0" bIns="0" rtlCol="0">
            <a:noAutofit/>
          </a:bodyPr>
          <a:lstStyle/>
          <a:p>
            <a:pPr marL="12700">
              <a:lnSpc>
                <a:spcPts val="2965"/>
              </a:lnSpc>
            </a:pPr>
            <a:r>
              <a:rPr sz="2800" dirty="0">
                <a:solidFill>
                  <a:srgbClr val="0033CC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4400" y="5910710"/>
            <a:ext cx="7339124" cy="381254"/>
          </a:xfrm>
          <a:prstGeom prst="rect">
            <a:avLst/>
          </a:prstGeom>
        </p:spPr>
        <p:txBody>
          <a:bodyPr wrap="square" lIns="0" tIns="18827" rIns="0" bIns="0" rtlCol="0">
            <a:noAutofit/>
          </a:bodyPr>
          <a:lstStyle/>
          <a:p>
            <a:pPr marL="12700">
              <a:lnSpc>
                <a:spcPts val="2965"/>
              </a:lnSpc>
            </a:pPr>
            <a:r>
              <a:rPr sz="2800" spc="-3" dirty="0">
                <a:solidFill>
                  <a:srgbClr val="0033CC"/>
                </a:solidFill>
                <a:latin typeface="Arial"/>
                <a:cs typeface="Arial"/>
              </a:rPr>
              <a:t>ES DADO AL SERVICIO PARA LOS DEMÁS.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2039" y="623315"/>
            <a:ext cx="8229600" cy="114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203697">
              <a:lnSpc>
                <a:spcPct val="95825"/>
              </a:lnSpc>
              <a:spcBef>
                <a:spcPts val="1010"/>
              </a:spcBef>
            </a:pPr>
            <a:r>
              <a:rPr sz="4400" b="1" i="1" dirty="0">
                <a:solidFill>
                  <a:srgbClr val="006500"/>
                </a:solidFill>
                <a:latin typeface="Arial"/>
                <a:cs typeface="Arial"/>
              </a:rPr>
              <a:t>El líder de hoy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32039" y="623315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0"/>
                </a:moveTo>
                <a:lnTo>
                  <a:pt x="0" y="1143000"/>
                </a:ln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35743" y="1462277"/>
            <a:ext cx="3822191" cy="57912"/>
          </a:xfrm>
          <a:custGeom>
            <a:avLst/>
            <a:gdLst/>
            <a:ahLst/>
            <a:cxnLst/>
            <a:rect l="l" t="t" r="r" b="b"/>
            <a:pathLst>
              <a:path w="3822191" h="57912">
                <a:moveTo>
                  <a:pt x="0" y="0"/>
                </a:moveTo>
                <a:lnTo>
                  <a:pt x="0" y="57912"/>
                </a:lnTo>
                <a:lnTo>
                  <a:pt x="3822191" y="57911"/>
                </a:lnTo>
                <a:lnTo>
                  <a:pt x="38221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1535" y="2175398"/>
            <a:ext cx="279527" cy="533654"/>
          </a:xfrm>
          <a:prstGeom prst="rect">
            <a:avLst/>
          </a:prstGeom>
        </p:spPr>
        <p:txBody>
          <a:bodyPr wrap="square" lIns="0" tIns="26606" rIns="0" bIns="0" rtlCol="0">
            <a:noAutofit/>
          </a:bodyPr>
          <a:lstStyle/>
          <a:p>
            <a:pPr marL="12700">
              <a:lnSpc>
                <a:spcPts val="4190"/>
              </a:lnSpc>
            </a:pPr>
            <a:r>
              <a:rPr sz="4000" dirty="0">
                <a:solidFill>
                  <a:srgbClr val="0033CC"/>
                </a:solidFill>
                <a:latin typeface="Arial"/>
                <a:cs typeface="Arial"/>
              </a:rPr>
              <a:t>•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4403" y="2175398"/>
            <a:ext cx="7730835" cy="3581653"/>
          </a:xfrm>
          <a:prstGeom prst="rect">
            <a:avLst/>
          </a:prstGeom>
        </p:spPr>
        <p:txBody>
          <a:bodyPr wrap="square" lIns="0" tIns="26606" rIns="0" bIns="0" rtlCol="0">
            <a:noAutofit/>
          </a:bodyPr>
          <a:lstStyle/>
          <a:p>
            <a:pPr marL="12700">
              <a:lnSpc>
                <a:spcPts val="4190"/>
              </a:lnSpc>
            </a:pPr>
            <a:r>
              <a:rPr sz="4000" dirty="0">
                <a:solidFill>
                  <a:srgbClr val="0033CC"/>
                </a:solidFill>
                <a:latin typeface="Arial"/>
                <a:cs typeface="Arial"/>
              </a:rPr>
              <a:t>Trata siempre de dar fuerza a sus</a:t>
            </a:r>
            <a:endParaRPr sz="4000">
              <a:latin typeface="Arial"/>
              <a:cs typeface="Arial"/>
            </a:endParaRPr>
          </a:p>
          <a:p>
            <a:pPr marL="12750" marR="339761">
              <a:lnSpc>
                <a:spcPts val="4800"/>
              </a:lnSpc>
              <a:spcBef>
                <a:spcPts val="140"/>
              </a:spcBef>
            </a:pPr>
            <a:r>
              <a:rPr sz="4000" dirty="0">
                <a:solidFill>
                  <a:srgbClr val="0033CC"/>
                </a:solidFill>
                <a:latin typeface="Arial"/>
                <a:cs typeface="Arial"/>
              </a:rPr>
              <a:t>compañeros en el trabajo, en su creatividad y en sus cualidades de liderazgo, los promueve en sus proyectos, permite aprender de los errores.</a:t>
            </a:r>
            <a:endParaRPr sz="40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2039" y="623315"/>
            <a:ext cx="8229600" cy="114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203697">
              <a:lnSpc>
                <a:spcPct val="95825"/>
              </a:lnSpc>
              <a:spcBef>
                <a:spcPts val="1010"/>
              </a:spcBef>
            </a:pPr>
            <a:r>
              <a:rPr sz="4400" b="1" i="1" dirty="0">
                <a:solidFill>
                  <a:srgbClr val="006500"/>
                </a:solidFill>
                <a:latin typeface="Arial"/>
                <a:cs typeface="Arial"/>
              </a:rPr>
              <a:t>El líder de hoy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232039" y="623315"/>
            <a:ext cx="8229600" cy="1143000"/>
          </a:xfrm>
          <a:custGeom>
            <a:avLst/>
            <a:gdLst/>
            <a:ahLst/>
            <a:cxnLst/>
            <a:rect l="l" t="t" r="r" b="b"/>
            <a:pathLst>
              <a:path w="8229600" h="1143000">
                <a:moveTo>
                  <a:pt x="0" y="0"/>
                </a:moveTo>
                <a:lnTo>
                  <a:pt x="0" y="1143000"/>
                </a:lnTo>
                <a:lnTo>
                  <a:pt x="8229600" y="1143000"/>
                </a:lnTo>
                <a:lnTo>
                  <a:pt x="8229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35743" y="1462277"/>
            <a:ext cx="3822191" cy="57912"/>
          </a:xfrm>
          <a:custGeom>
            <a:avLst/>
            <a:gdLst/>
            <a:ahLst/>
            <a:cxnLst/>
            <a:rect l="l" t="t" r="r" b="b"/>
            <a:pathLst>
              <a:path w="3822191" h="57912">
                <a:moveTo>
                  <a:pt x="0" y="0"/>
                </a:moveTo>
                <a:lnTo>
                  <a:pt x="0" y="57912"/>
                </a:lnTo>
                <a:lnTo>
                  <a:pt x="3822191" y="57911"/>
                </a:lnTo>
                <a:lnTo>
                  <a:pt x="38221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5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11535" y="1970468"/>
            <a:ext cx="3832646" cy="381254"/>
          </a:xfrm>
          <a:prstGeom prst="rect">
            <a:avLst/>
          </a:prstGeom>
        </p:spPr>
        <p:txBody>
          <a:bodyPr wrap="square" lIns="0" tIns="18827" rIns="0" bIns="0" rtlCol="0">
            <a:noAutofit/>
          </a:bodyPr>
          <a:lstStyle/>
          <a:p>
            <a:pPr marL="12700">
              <a:lnSpc>
                <a:spcPts val="2965"/>
              </a:lnSpc>
            </a:pPr>
            <a:r>
              <a:rPr sz="2800" b="1" dirty="0">
                <a:solidFill>
                  <a:srgbClr val="006500"/>
                </a:solidFill>
                <a:latin typeface="Arial"/>
                <a:cs typeface="Arial"/>
              </a:rPr>
              <a:t>Como líder de equipo: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1535" y="2721260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4404" y="2721260"/>
            <a:ext cx="563033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Es responsable de guiar a su grupo, esté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1535" y="3451256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4404" y="3451256"/>
            <a:ext cx="7694082" cy="622808"/>
          </a:xfrm>
          <a:prstGeom prst="rect">
            <a:avLst/>
          </a:prstGeom>
        </p:spPr>
        <p:txBody>
          <a:bodyPr wrap="square" lIns="0" tIns="40640" rIns="0" bIns="0" rtlCol="0">
            <a:noAutofit/>
          </a:bodyPr>
          <a:lstStyle/>
          <a:p>
            <a:pPr marL="12730" indent="-30">
              <a:lnSpc>
                <a:spcPts val="2300"/>
              </a:lnSpc>
            </a:pPr>
            <a:r>
              <a:rPr sz="2400" spc="4" dirty="0">
                <a:solidFill>
                  <a:srgbClr val="0033CC"/>
                </a:solidFill>
                <a:latin typeface="Arial"/>
                <a:cs typeface="Arial"/>
              </a:rPr>
              <a:t>C</a:t>
            </a:r>
            <a:r>
              <a:rPr sz="2400" spc="0" dirty="0">
                <a:solidFill>
                  <a:srgbClr val="0033CC"/>
                </a:solidFill>
                <a:latin typeface="Arial"/>
                <a:cs typeface="Arial"/>
              </a:rPr>
              <a:t>onformado por mucha gente</a:t>
            </a:r>
            <a:r>
              <a:rPr sz="2400" spc="14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33CC"/>
                </a:solidFill>
                <a:latin typeface="Arial"/>
                <a:cs typeface="Arial"/>
              </a:rPr>
              <a:t>o por pocos participantes, hacia una meta.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1535" y="4473860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4404" y="4473860"/>
            <a:ext cx="7705847" cy="622046"/>
          </a:xfrm>
          <a:prstGeom prst="rect">
            <a:avLst/>
          </a:prstGeom>
        </p:spPr>
        <p:txBody>
          <a:bodyPr wrap="square" lIns="0" tIns="40640" rIns="0" bIns="0" rtlCol="0">
            <a:noAutofit/>
          </a:bodyPr>
          <a:lstStyle/>
          <a:p>
            <a:pPr marL="12730" indent="-30">
              <a:lnSpc>
                <a:spcPts val="2300"/>
              </a:lnSpc>
            </a:pP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Se compenetra con los miembros de su circulo con el fin de impulsarlos hacia niveles más alto de actuación.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1535" y="5496464"/>
            <a:ext cx="1778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0033CC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4404" y="5496464"/>
            <a:ext cx="6456258" cy="622046"/>
          </a:xfrm>
          <a:prstGeom prst="rect">
            <a:avLst/>
          </a:prstGeom>
        </p:spPr>
        <p:txBody>
          <a:bodyPr wrap="square" lIns="0" tIns="40640" rIns="0" bIns="0" rtlCol="0">
            <a:noAutofit/>
          </a:bodyPr>
          <a:lstStyle/>
          <a:p>
            <a:pPr marL="12730" indent="-30">
              <a:lnSpc>
                <a:spcPts val="2300"/>
              </a:lnSpc>
            </a:pPr>
            <a:r>
              <a:rPr sz="2400" spc="4" dirty="0">
                <a:solidFill>
                  <a:srgbClr val="0033CC"/>
                </a:solidFill>
                <a:latin typeface="Arial"/>
                <a:cs typeface="Arial"/>
              </a:rPr>
              <a:t>D</a:t>
            </a:r>
            <a:r>
              <a:rPr sz="2400" spc="0" dirty="0">
                <a:solidFill>
                  <a:srgbClr val="0033CC"/>
                </a:solidFill>
                <a:latin typeface="Arial"/>
                <a:cs typeface="Arial"/>
              </a:rPr>
              <a:t>elega y fomenta la participación para lograr el compromiso de los miembros del equipo.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32039" y="623315"/>
            <a:ext cx="8229600" cy="1143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2203697">
              <a:lnSpc>
                <a:spcPct val="95825"/>
              </a:lnSpc>
              <a:spcBef>
                <a:spcPts val="1010"/>
              </a:spcBef>
            </a:pPr>
            <a:r>
              <a:rPr sz="4400" b="1" i="1" dirty="0">
                <a:solidFill>
                  <a:srgbClr val="006500"/>
                </a:solidFill>
                <a:latin typeface="Arial"/>
                <a:cs typeface="Arial"/>
              </a:rPr>
              <a:t>El líder de hoy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97</TotalTime>
  <Words>893</Words>
  <Application>Microsoft Office PowerPoint</Application>
  <PresentationFormat>Personalizado</PresentationFormat>
  <Paragraphs>236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Agency FB</vt:lpstr>
      <vt:lpstr>Arial</vt:lpstr>
      <vt:lpstr>Century Gothic</vt:lpstr>
      <vt:lpstr>Garamond</vt:lpstr>
      <vt:lpstr>Wingdings 3</vt:lpstr>
      <vt:lpstr>Savon</vt:lpstr>
      <vt:lpstr>Presentación de PowerPoint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YANIRA</dc:creator>
  <cp:lastModifiedBy>LILIANA</cp:lastModifiedBy>
  <cp:revision>6</cp:revision>
  <dcterms:modified xsi:type="dcterms:W3CDTF">2020-04-07T01:59:17Z</dcterms:modified>
</cp:coreProperties>
</file>