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9"/>
  </p:notesMasterIdLst>
  <p:handoutMasterIdLst>
    <p:handoutMasterId r:id="rId110"/>
  </p:handoutMasterIdLst>
  <p:sldIdLst>
    <p:sldId id="476" r:id="rId2"/>
    <p:sldId id="477" r:id="rId3"/>
    <p:sldId id="463" r:id="rId4"/>
    <p:sldId id="478" r:id="rId5"/>
    <p:sldId id="479" r:id="rId6"/>
    <p:sldId id="480" r:id="rId7"/>
    <p:sldId id="481" r:id="rId8"/>
    <p:sldId id="482" r:id="rId9"/>
    <p:sldId id="483" r:id="rId10"/>
    <p:sldId id="484" r:id="rId11"/>
    <p:sldId id="485" r:id="rId12"/>
    <p:sldId id="486" r:id="rId13"/>
    <p:sldId id="487" r:id="rId14"/>
    <p:sldId id="488" r:id="rId15"/>
    <p:sldId id="489" r:id="rId16"/>
    <p:sldId id="491" r:id="rId17"/>
    <p:sldId id="490" r:id="rId18"/>
    <p:sldId id="492" r:id="rId19"/>
    <p:sldId id="493" r:id="rId20"/>
    <p:sldId id="494" r:id="rId21"/>
    <p:sldId id="495" r:id="rId22"/>
    <p:sldId id="496" r:id="rId23"/>
    <p:sldId id="497" r:id="rId24"/>
    <p:sldId id="498" r:id="rId25"/>
    <p:sldId id="499" r:id="rId26"/>
    <p:sldId id="500" r:id="rId27"/>
    <p:sldId id="501" r:id="rId28"/>
    <p:sldId id="502" r:id="rId29"/>
    <p:sldId id="503" r:id="rId30"/>
    <p:sldId id="504" r:id="rId31"/>
    <p:sldId id="506" r:id="rId32"/>
    <p:sldId id="507" r:id="rId33"/>
    <p:sldId id="505" r:id="rId34"/>
    <p:sldId id="508" r:id="rId35"/>
    <p:sldId id="509" r:id="rId36"/>
    <p:sldId id="510" r:id="rId37"/>
    <p:sldId id="511" r:id="rId38"/>
    <p:sldId id="512" r:id="rId39"/>
    <p:sldId id="513" r:id="rId40"/>
    <p:sldId id="514" r:id="rId41"/>
    <p:sldId id="515" r:id="rId42"/>
    <p:sldId id="516" r:id="rId43"/>
    <p:sldId id="517" r:id="rId44"/>
    <p:sldId id="518" r:id="rId45"/>
    <p:sldId id="519" r:id="rId46"/>
    <p:sldId id="521" r:id="rId47"/>
    <p:sldId id="523" r:id="rId48"/>
    <p:sldId id="522" r:id="rId49"/>
    <p:sldId id="524" r:id="rId50"/>
    <p:sldId id="525" r:id="rId51"/>
    <p:sldId id="526" r:id="rId52"/>
    <p:sldId id="527" r:id="rId53"/>
    <p:sldId id="528" r:id="rId54"/>
    <p:sldId id="529" r:id="rId55"/>
    <p:sldId id="533" r:id="rId56"/>
    <p:sldId id="530" r:id="rId57"/>
    <p:sldId id="531" r:id="rId58"/>
    <p:sldId id="532" r:id="rId59"/>
    <p:sldId id="534" r:id="rId60"/>
    <p:sldId id="535" r:id="rId61"/>
    <p:sldId id="536" r:id="rId62"/>
    <p:sldId id="537" r:id="rId63"/>
    <p:sldId id="538" r:id="rId64"/>
    <p:sldId id="539" r:id="rId65"/>
    <p:sldId id="541" r:id="rId66"/>
    <p:sldId id="540" r:id="rId67"/>
    <p:sldId id="543" r:id="rId68"/>
    <p:sldId id="544" r:id="rId69"/>
    <p:sldId id="542" r:id="rId70"/>
    <p:sldId id="545" r:id="rId71"/>
    <p:sldId id="546" r:id="rId72"/>
    <p:sldId id="563" r:id="rId73"/>
    <p:sldId id="564" r:id="rId74"/>
    <p:sldId id="547" r:id="rId75"/>
    <p:sldId id="548" r:id="rId76"/>
    <p:sldId id="549" r:id="rId77"/>
    <p:sldId id="550" r:id="rId78"/>
    <p:sldId id="551" r:id="rId79"/>
    <p:sldId id="565" r:id="rId80"/>
    <p:sldId id="566" r:id="rId81"/>
    <p:sldId id="567" r:id="rId82"/>
    <p:sldId id="568" r:id="rId83"/>
    <p:sldId id="569" r:id="rId84"/>
    <p:sldId id="552" r:id="rId85"/>
    <p:sldId id="570" r:id="rId86"/>
    <p:sldId id="571" r:id="rId87"/>
    <p:sldId id="572" r:id="rId88"/>
    <p:sldId id="554" r:id="rId89"/>
    <p:sldId id="574" r:id="rId90"/>
    <p:sldId id="562" r:id="rId91"/>
    <p:sldId id="575" r:id="rId92"/>
    <p:sldId id="576" r:id="rId93"/>
    <p:sldId id="578" r:id="rId94"/>
    <p:sldId id="577" r:id="rId95"/>
    <p:sldId id="553" r:id="rId96"/>
    <p:sldId id="579" r:id="rId97"/>
    <p:sldId id="580" r:id="rId98"/>
    <p:sldId id="581" r:id="rId99"/>
    <p:sldId id="555" r:id="rId100"/>
    <p:sldId id="582" r:id="rId101"/>
    <p:sldId id="583" r:id="rId102"/>
    <p:sldId id="584" r:id="rId103"/>
    <p:sldId id="556" r:id="rId104"/>
    <p:sldId id="587" r:id="rId105"/>
    <p:sldId id="588" r:id="rId106"/>
    <p:sldId id="586" r:id="rId107"/>
    <p:sldId id="585" r:id="rId10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679BE9C6-0529-4279-B6DF-932721B9D281}">
          <p14:sldIdLst>
            <p14:sldId id="476"/>
            <p14:sldId id="477"/>
            <p14:sldId id="463"/>
            <p14:sldId id="478"/>
            <p14:sldId id="479"/>
            <p14:sldId id="480"/>
            <p14:sldId id="481"/>
            <p14:sldId id="482"/>
            <p14:sldId id="483"/>
            <p14:sldId id="484"/>
            <p14:sldId id="485"/>
            <p14:sldId id="486"/>
            <p14:sldId id="487"/>
            <p14:sldId id="488"/>
            <p14:sldId id="489"/>
            <p14:sldId id="491"/>
            <p14:sldId id="490"/>
            <p14:sldId id="492"/>
            <p14:sldId id="493"/>
            <p14:sldId id="494"/>
            <p14:sldId id="495"/>
            <p14:sldId id="496"/>
            <p14:sldId id="497"/>
            <p14:sldId id="498"/>
            <p14:sldId id="499"/>
            <p14:sldId id="500"/>
            <p14:sldId id="501"/>
            <p14:sldId id="502"/>
            <p14:sldId id="503"/>
            <p14:sldId id="504"/>
            <p14:sldId id="506"/>
            <p14:sldId id="507"/>
            <p14:sldId id="505"/>
            <p14:sldId id="508"/>
            <p14:sldId id="509"/>
            <p14:sldId id="510"/>
            <p14:sldId id="511"/>
            <p14:sldId id="512"/>
            <p14:sldId id="513"/>
            <p14:sldId id="514"/>
            <p14:sldId id="515"/>
            <p14:sldId id="516"/>
            <p14:sldId id="517"/>
            <p14:sldId id="518"/>
            <p14:sldId id="519"/>
            <p14:sldId id="521"/>
            <p14:sldId id="523"/>
            <p14:sldId id="522"/>
            <p14:sldId id="524"/>
            <p14:sldId id="525"/>
            <p14:sldId id="526"/>
            <p14:sldId id="527"/>
            <p14:sldId id="528"/>
            <p14:sldId id="529"/>
            <p14:sldId id="533"/>
            <p14:sldId id="530"/>
            <p14:sldId id="531"/>
            <p14:sldId id="532"/>
            <p14:sldId id="534"/>
            <p14:sldId id="535"/>
            <p14:sldId id="536"/>
            <p14:sldId id="537"/>
            <p14:sldId id="538"/>
            <p14:sldId id="539"/>
            <p14:sldId id="541"/>
            <p14:sldId id="540"/>
            <p14:sldId id="543"/>
            <p14:sldId id="544"/>
            <p14:sldId id="542"/>
            <p14:sldId id="545"/>
            <p14:sldId id="546"/>
            <p14:sldId id="563"/>
            <p14:sldId id="564"/>
            <p14:sldId id="547"/>
            <p14:sldId id="548"/>
            <p14:sldId id="549"/>
            <p14:sldId id="550"/>
            <p14:sldId id="551"/>
            <p14:sldId id="565"/>
            <p14:sldId id="566"/>
            <p14:sldId id="567"/>
            <p14:sldId id="568"/>
            <p14:sldId id="569"/>
            <p14:sldId id="552"/>
            <p14:sldId id="570"/>
            <p14:sldId id="571"/>
            <p14:sldId id="572"/>
            <p14:sldId id="554"/>
            <p14:sldId id="574"/>
            <p14:sldId id="562"/>
            <p14:sldId id="575"/>
            <p14:sldId id="576"/>
            <p14:sldId id="578"/>
            <p14:sldId id="577"/>
            <p14:sldId id="553"/>
            <p14:sldId id="579"/>
            <p14:sldId id="580"/>
            <p14:sldId id="581"/>
            <p14:sldId id="555"/>
            <p14:sldId id="582"/>
            <p14:sldId id="583"/>
            <p14:sldId id="584"/>
            <p14:sldId id="556"/>
            <p14:sldId id="587"/>
            <p14:sldId id="588"/>
            <p14:sldId id="586"/>
            <p14:sldId id="585"/>
          </p14:sldIdLst>
        </p14:section>
        <p14:section name="Sección sin título" id="{6765ECA5-4E68-49E3-85C0-1388D30716A3}">
          <p14:sldIdLst/>
        </p14:section>
      </p14:sectionLst>
    </p:ext>
    <p:ext uri="{EFAFB233-063F-42B5-8137-9DF3F51BA10A}">
      <p15:sldGuideLst xmlns:p15="http://schemas.microsoft.com/office/powerpoint/2012/main">
        <p15:guide id="1" orient="horz" pos="110">
          <p15:clr>
            <a:srgbClr val="A4A3A4"/>
          </p15:clr>
        </p15:guide>
        <p15:guide id="2" orient="horz" pos="3132">
          <p15:clr>
            <a:srgbClr val="A4A3A4"/>
          </p15:clr>
        </p15:guide>
        <p15:guide id="3" orient="horz" pos="1406">
          <p15:clr>
            <a:srgbClr val="A4A3A4"/>
          </p15:clr>
        </p15:guide>
        <p15:guide id="4" orient="horz" pos="1186">
          <p15:clr>
            <a:srgbClr val="A4A3A4"/>
          </p15:clr>
        </p15:guide>
        <p15:guide id="5" orient="horz" pos="967">
          <p15:clr>
            <a:srgbClr val="A4A3A4"/>
          </p15:clr>
        </p15:guide>
        <p15:guide id="6" orient="horz" pos="755">
          <p15:clr>
            <a:srgbClr val="A4A3A4"/>
          </p15:clr>
        </p15:guide>
        <p15:guide id="7" orient="horz" pos="470">
          <p15:clr>
            <a:srgbClr val="A4A3A4"/>
          </p15:clr>
        </p15:guide>
        <p15:guide id="8" orient="horz" pos="327">
          <p15:clr>
            <a:srgbClr val="A4A3A4"/>
          </p15:clr>
        </p15:guide>
        <p15:guide id="9" pos="5479">
          <p15:clr>
            <a:srgbClr val="A4A3A4"/>
          </p15:clr>
        </p15:guide>
        <p15:guide id="10" pos="2599">
          <p15:clr>
            <a:srgbClr val="A4A3A4"/>
          </p15:clr>
        </p15:guide>
        <p15:guide id="11" pos="283">
          <p15:clr>
            <a:srgbClr val="A4A3A4"/>
          </p15:clr>
        </p15:guide>
        <p15:guide id="12" pos="593">
          <p15:clr>
            <a:srgbClr val="A4A3A4"/>
          </p15:clr>
        </p15:guide>
        <p15:guide id="13" pos="873">
          <p15:clr>
            <a:srgbClr val="A4A3A4"/>
          </p15:clr>
        </p15:guide>
        <p15:guide id="14" pos="1000">
          <p15:clr>
            <a:srgbClr val="A4A3A4"/>
          </p15:clr>
        </p15:guide>
        <p15:guide id="15" pos="1449">
          <p15:clr>
            <a:srgbClr val="A4A3A4"/>
          </p15:clr>
        </p15:guide>
        <p15:guide id="16" pos="23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e Devencenzi (Vega Consulting LLC)" initials="DD(CL" lastIdx="10" clrIdx="0"/>
  <p:cmAuthor id="1" name="Jon Jorczak" initials="" lastIdx="8"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C2E9"/>
    <a:srgbClr val="0072C6"/>
    <a:srgbClr val="00BCF2"/>
    <a:srgbClr val="0072C4"/>
    <a:srgbClr val="EB3CFF"/>
    <a:srgbClr val="005291"/>
    <a:srgbClr val="0092D2"/>
    <a:srgbClr val="41B3DC"/>
    <a:srgbClr val="1B79C4"/>
    <a:srgbClr val="54A2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97153" autoAdjust="0"/>
  </p:normalViewPr>
  <p:slideViewPr>
    <p:cSldViewPr snapToGrid="0" showGuides="1">
      <p:cViewPr varScale="1">
        <p:scale>
          <a:sx n="148" d="100"/>
          <a:sy n="148" d="100"/>
        </p:scale>
        <p:origin x="576" y="126"/>
      </p:cViewPr>
      <p:guideLst>
        <p:guide orient="horz" pos="110"/>
        <p:guide orient="horz" pos="3132"/>
        <p:guide orient="horz" pos="1406"/>
        <p:guide orient="horz" pos="1186"/>
        <p:guide orient="horz" pos="967"/>
        <p:guide orient="horz" pos="755"/>
        <p:guide orient="horz" pos="470"/>
        <p:guide orient="horz" pos="327"/>
        <p:guide pos="5479"/>
        <p:guide pos="2599"/>
        <p:guide pos="283"/>
        <p:guide pos="593"/>
        <p:guide pos="873"/>
        <p:guide pos="1000"/>
        <p:guide pos="1449"/>
        <p:guide pos="230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8" d="100"/>
          <a:sy n="88" d="100"/>
        </p:scale>
        <p:origin x="-387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handoutMaster" Target="handoutMasters/handoutMaster1.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A4908-F131-6B4F-B703-F49409031879}" type="datetimeFigureOut">
              <a:rPr lang="en-US" smtClean="0"/>
              <a:pPr/>
              <a:t>9/16/2015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B1678D5-A924-724A-9CC8-25BBA7AA0E3D}" type="slidenum">
              <a:rPr lang="en-US" smtClean="0"/>
              <a:pPr/>
              <a:t>‹Nº›</a:t>
            </a:fld>
            <a:endParaRPr lang="en-US"/>
          </a:p>
        </p:txBody>
      </p:sp>
    </p:spTree>
    <p:extLst>
      <p:ext uri="{BB962C8B-B14F-4D97-AF65-F5344CB8AC3E}">
        <p14:creationId xmlns:p14="http://schemas.microsoft.com/office/powerpoint/2010/main" val="21781128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8E1A55-6A57-5141-A628-AA04EAF4415E}" type="datetimeFigureOut">
              <a:rPr lang="en-US" smtClean="0"/>
              <a:pPr/>
              <a:t>9/16/2015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CC26B4-1347-4C4B-AA5F-FCDAEA9B19C4}" type="slidenum">
              <a:rPr lang="en-US" smtClean="0"/>
              <a:pPr/>
              <a:t>‹Nº›</a:t>
            </a:fld>
            <a:endParaRPr lang="en-US"/>
          </a:p>
        </p:txBody>
      </p:sp>
    </p:spTree>
    <p:extLst>
      <p:ext uri="{BB962C8B-B14F-4D97-AF65-F5344CB8AC3E}">
        <p14:creationId xmlns:p14="http://schemas.microsoft.com/office/powerpoint/2010/main" val="38903083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d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d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d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df"/><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df"/><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df"/><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df"/><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df"/><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df"/><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df"/><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df"/><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df"/><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df"/><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d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pic>
        <p:nvPicPr>
          <p:cNvPr id="4" name="Picture 3" descr="new_0000_Layer Comp 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3" name="Picture 12" descr="Z:\Share\To-Jake\logos_for_jake\MSP_regular.png"/>
          <p:cNvPicPr>
            <a:picLocks noChangeAspect="1" noChangeArrowheads="1"/>
          </p:cNvPicPr>
          <p:nvPr userDrawn="1"/>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bwMode="auto">
          <a:xfrm>
            <a:off x="6024630" y="4519626"/>
            <a:ext cx="3119370" cy="623874"/>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p:cNvSpPr/>
          <p:nvPr userDrawn="1"/>
        </p:nvSpPr>
        <p:spPr>
          <a:xfrm>
            <a:off x="4752813" y="329352"/>
            <a:ext cx="3556674" cy="3611961"/>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0" dirty="0"/>
          </a:p>
        </p:txBody>
      </p:sp>
      <p:sp>
        <p:nvSpPr>
          <p:cNvPr id="34" name="Rectangle 33"/>
          <p:cNvSpPr/>
          <p:nvPr userDrawn="1"/>
        </p:nvSpPr>
        <p:spPr>
          <a:xfrm flipH="1">
            <a:off x="4752813" y="3996076"/>
            <a:ext cx="806516" cy="803957"/>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userDrawn="1"/>
        </p:nvSpPr>
        <p:spPr>
          <a:xfrm flipH="1">
            <a:off x="4299181" y="3993953"/>
            <a:ext cx="398869" cy="397604"/>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userDrawn="1"/>
        </p:nvSpPr>
        <p:spPr>
          <a:xfrm flipH="1">
            <a:off x="4504977" y="3746730"/>
            <a:ext cx="193073" cy="192460"/>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itle Placeholder 1"/>
          <p:cNvSpPr>
            <a:spLocks noGrp="1"/>
          </p:cNvSpPr>
          <p:nvPr>
            <p:ph type="title" hasCustomPrompt="1"/>
          </p:nvPr>
        </p:nvSpPr>
        <p:spPr>
          <a:xfrm>
            <a:off x="4754144" y="718186"/>
            <a:ext cx="3556000" cy="1725975"/>
          </a:xfrm>
          <a:prstGeom prst="rect">
            <a:avLst/>
          </a:prstGeom>
        </p:spPr>
        <p:txBody>
          <a:bodyPr vert="horz" lIns="91440" tIns="0" rIns="91440" bIns="45720" rtlCol="0" anchor="t" anchorCtr="0">
            <a:noAutofit/>
          </a:bodyPr>
          <a:lstStyle>
            <a:lvl1pPr algn="l">
              <a:defRPr sz="4800" b="0" cap="none" baseline="0">
                <a:solidFill>
                  <a:srgbClr val="FFFFFF"/>
                </a:solidFill>
                <a:latin typeface="Segoe Light"/>
                <a:cs typeface="Segoe Light"/>
              </a:defRPr>
            </a:lvl1pPr>
          </a:lstStyle>
          <a:p>
            <a:r>
              <a:rPr lang="en-US" dirty="0" smtClean="0"/>
              <a:t>title of presentation</a:t>
            </a:r>
            <a:endParaRPr lang="en-US" dirty="0"/>
          </a:p>
        </p:txBody>
      </p:sp>
      <p:sp>
        <p:nvSpPr>
          <p:cNvPr id="38" name="Subtitle 2"/>
          <p:cNvSpPr>
            <a:spLocks noGrp="1"/>
          </p:cNvSpPr>
          <p:nvPr>
            <p:ph type="subTitle" idx="1" hasCustomPrompt="1"/>
          </p:nvPr>
        </p:nvSpPr>
        <p:spPr>
          <a:xfrm>
            <a:off x="5196596" y="2968460"/>
            <a:ext cx="3105355" cy="505773"/>
          </a:xfrm>
        </p:spPr>
        <p:txBody>
          <a:bodyPr tIns="0">
            <a:normAutofit/>
          </a:bodyPr>
          <a:lstStyle>
            <a:lvl1pPr marL="0" indent="0" algn="l">
              <a:buNone/>
              <a:defRPr sz="2000" b="0">
                <a:solidFill>
                  <a:srgbClr val="FFFFFF"/>
                </a:solidFill>
                <a:latin typeface="Segoe Light"/>
                <a:cs typeface="Segoe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subtitle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page 2">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9E0730F-B7E3-6A47-BE8A-187D77555B7C}" type="datetimeFigureOut">
              <a:rPr lang="en-US" smtClean="0"/>
              <a:pPr/>
              <a:t>9/16/2015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A3E85D-0FC7-164D-9B9E-D8CDD8FC5B09}" type="slidenum">
              <a:rPr lang="en-US" smtClean="0"/>
              <a:pPr/>
              <a:t>‹Nº›</a:t>
            </a:fld>
            <a:endParaRPr lang="en-US"/>
          </a:p>
        </p:txBody>
      </p:sp>
      <p:sp>
        <p:nvSpPr>
          <p:cNvPr id="8" name="Rectangle 7"/>
          <p:cNvSpPr/>
          <p:nvPr userDrawn="1"/>
        </p:nvSpPr>
        <p:spPr>
          <a:xfrm>
            <a:off x="0" y="0"/>
            <a:ext cx="9144000" cy="5143500"/>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12" descr="Z:\Share\To-Jake\logos_for_jake\MSP_regular.png"/>
          <p:cNvPicPr>
            <a:picLocks noChangeAspect="1" noChangeArrowheads="1"/>
          </p:cNvPicPr>
          <p:nvPr userDrawn="1"/>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bwMode="auto">
          <a:xfrm>
            <a:off x="6024630" y="4519626"/>
            <a:ext cx="3119370" cy="623874"/>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a:spLocks noGrp="1"/>
          </p:cNvSpPr>
          <p:nvPr>
            <p:ph type="title" hasCustomPrompt="1"/>
          </p:nvPr>
        </p:nvSpPr>
        <p:spPr>
          <a:xfrm>
            <a:off x="613311" y="1908437"/>
            <a:ext cx="7826044" cy="1102393"/>
          </a:xfrm>
        </p:spPr>
        <p:txBody>
          <a:bodyPr anchor="t">
            <a:noAutofit/>
          </a:bodyPr>
          <a:lstStyle>
            <a:lvl1pPr algn="l">
              <a:lnSpc>
                <a:spcPct val="80000"/>
              </a:lnSpc>
              <a:defRPr sz="7200" b="0" cap="none" baseline="0">
                <a:solidFill>
                  <a:schemeClr val="bg1"/>
                </a:solidFill>
                <a:latin typeface="Segoe Light"/>
                <a:cs typeface="Segoe Light"/>
              </a:defRPr>
            </a:lvl1pPr>
          </a:lstStyle>
          <a:p>
            <a:r>
              <a:rPr lang="en-US" dirty="0" smtClean="0"/>
              <a:t>divider page</a:t>
            </a:r>
            <a:endParaRPr lang="en-US" dirty="0"/>
          </a:p>
        </p:txBody>
      </p:sp>
      <p:sp>
        <p:nvSpPr>
          <p:cNvPr id="13" name="Text Placeholder 2"/>
          <p:cNvSpPr>
            <a:spLocks noGrp="1"/>
          </p:cNvSpPr>
          <p:nvPr>
            <p:ph type="body" idx="1" hasCustomPrompt="1"/>
          </p:nvPr>
        </p:nvSpPr>
        <p:spPr>
          <a:xfrm>
            <a:off x="1118100" y="3017520"/>
            <a:ext cx="7320135" cy="314704"/>
          </a:xfrm>
        </p:spPr>
        <p:txBody>
          <a:bodyPr anchor="b">
            <a:noAutofit/>
          </a:bodyPr>
          <a:lstStyle>
            <a:lvl1pPr marL="0" indent="0">
              <a:buNone/>
              <a:defRPr sz="2000" b="0">
                <a:solidFill>
                  <a:srgbClr val="FFFFFF"/>
                </a:solidFill>
                <a:latin typeface="Segoe Light"/>
                <a:cs typeface="Segoe Ligh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text</a:t>
            </a:r>
          </a:p>
        </p:txBody>
      </p:sp>
    </p:spTree>
    <p:extLst>
      <p:ext uri="{BB962C8B-B14F-4D97-AF65-F5344CB8AC3E}">
        <p14:creationId xmlns:p14="http://schemas.microsoft.com/office/powerpoint/2010/main" val="22554411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page 3">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9E0730F-B7E3-6A47-BE8A-187D77555B7C}" type="datetimeFigureOut">
              <a:rPr lang="en-US" smtClean="0"/>
              <a:pPr/>
              <a:t>9/16/2015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A3E85D-0FC7-164D-9B9E-D8CDD8FC5B09}" type="slidenum">
              <a:rPr lang="en-US" smtClean="0"/>
              <a:pPr/>
              <a:t>‹Nº›</a:t>
            </a:fld>
            <a:endParaRPr lang="en-US"/>
          </a:p>
        </p:txBody>
      </p:sp>
      <p:sp>
        <p:nvSpPr>
          <p:cNvPr id="8" name="Rectangle 7"/>
          <p:cNvSpPr/>
          <p:nvPr userDrawn="1"/>
        </p:nvSpPr>
        <p:spPr>
          <a:xfrm>
            <a:off x="0" y="0"/>
            <a:ext cx="9144000" cy="5143500"/>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1"/>
          <p:cNvSpPr>
            <a:spLocks noGrp="1"/>
          </p:cNvSpPr>
          <p:nvPr>
            <p:ph type="title" hasCustomPrompt="1"/>
          </p:nvPr>
        </p:nvSpPr>
        <p:spPr>
          <a:xfrm>
            <a:off x="613311" y="1908437"/>
            <a:ext cx="7826044" cy="1102393"/>
          </a:xfrm>
        </p:spPr>
        <p:txBody>
          <a:bodyPr anchor="t">
            <a:noAutofit/>
          </a:bodyPr>
          <a:lstStyle>
            <a:lvl1pPr algn="l">
              <a:lnSpc>
                <a:spcPct val="80000"/>
              </a:lnSpc>
              <a:defRPr sz="7200" b="0" cap="none" baseline="0">
                <a:solidFill>
                  <a:schemeClr val="bg1"/>
                </a:solidFill>
                <a:latin typeface="Segoe Light"/>
                <a:cs typeface="Segoe Light"/>
              </a:defRPr>
            </a:lvl1pPr>
          </a:lstStyle>
          <a:p>
            <a:r>
              <a:rPr lang="en-US" dirty="0" smtClean="0"/>
              <a:t>divider page</a:t>
            </a:r>
            <a:endParaRPr lang="en-US" dirty="0"/>
          </a:p>
        </p:txBody>
      </p:sp>
      <p:sp>
        <p:nvSpPr>
          <p:cNvPr id="9" name="Text Placeholder 2"/>
          <p:cNvSpPr>
            <a:spLocks noGrp="1"/>
          </p:cNvSpPr>
          <p:nvPr>
            <p:ph type="body" idx="1" hasCustomPrompt="1"/>
          </p:nvPr>
        </p:nvSpPr>
        <p:spPr>
          <a:xfrm>
            <a:off x="1118100" y="3017520"/>
            <a:ext cx="7320135" cy="314704"/>
          </a:xfrm>
        </p:spPr>
        <p:txBody>
          <a:bodyPr anchor="b">
            <a:noAutofit/>
          </a:bodyPr>
          <a:lstStyle>
            <a:lvl1pPr marL="0" indent="0">
              <a:buNone/>
              <a:defRPr sz="2000" b="0">
                <a:solidFill>
                  <a:srgbClr val="FFFFFF"/>
                </a:solidFill>
                <a:latin typeface="Segoe Light"/>
                <a:cs typeface="Segoe Ligh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text</a:t>
            </a:r>
          </a:p>
        </p:txBody>
      </p:sp>
      <p:pic>
        <p:nvPicPr>
          <p:cNvPr id="11" name="Picture 12" descr="Z:\Share\To-Jake\logos_for_jake\MSP_regular.png"/>
          <p:cNvPicPr>
            <a:picLocks noChangeAspect="1" noChangeArrowheads="1"/>
          </p:cNvPicPr>
          <p:nvPr userDrawn="1"/>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bwMode="auto">
          <a:xfrm>
            <a:off x="6024630" y="4519626"/>
            <a:ext cx="3119370" cy="623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4411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1">
    <p:spTree>
      <p:nvGrpSpPr>
        <p:cNvPr id="1" name=""/>
        <p:cNvGrpSpPr/>
        <p:nvPr/>
      </p:nvGrpSpPr>
      <p:grpSpPr>
        <a:xfrm>
          <a:off x="0" y="0"/>
          <a:ext cx="0" cy="0"/>
          <a:chOff x="0" y="0"/>
          <a:chExt cx="0" cy="0"/>
        </a:xfrm>
      </p:grpSpPr>
      <p:sp>
        <p:nvSpPr>
          <p:cNvPr id="8" name="Rectangle 7"/>
          <p:cNvSpPr/>
          <p:nvPr userDrawn="1"/>
        </p:nvSpPr>
        <p:spPr>
          <a:xfrm>
            <a:off x="3146837" y="341946"/>
            <a:ext cx="5644598" cy="3657600"/>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2693205" y="4056749"/>
            <a:ext cx="398869" cy="397604"/>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3146837" y="4056749"/>
            <a:ext cx="806516" cy="803957"/>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WIN11_Sarah_01_PPT.jpg"/>
          <p:cNvPicPr>
            <a:picLocks noChangeAspect="1"/>
          </p:cNvPicPr>
          <p:nvPr userDrawn="1"/>
        </p:nvPicPr>
        <p:blipFill rotWithShape="1">
          <a:blip r:embed="rId2" cstate="email">
            <a:extLst>
              <a:ext uri="{28A0092B-C50C-407E-A947-70E740481C1C}">
                <a14:useLocalDpi xmlns:a14="http://schemas.microsoft.com/office/drawing/2010/main"/>
              </a:ext>
            </a:extLst>
          </a:blip>
          <a:srcRect r="-232" b="-232"/>
          <a:stretch/>
        </p:blipFill>
        <p:spPr>
          <a:xfrm>
            <a:off x="356017" y="1265931"/>
            <a:ext cx="2743200" cy="2743200"/>
          </a:xfrm>
          <a:prstGeom prst="rect">
            <a:avLst/>
          </a:prstGeom>
        </p:spPr>
      </p:pic>
      <p:pic>
        <p:nvPicPr>
          <p:cNvPr id="12" name="Picture 11" descr="Z:\Share\To-Jake\logos_for_jake\MSP_regular.png"/>
          <p:cNvPicPr>
            <a:picLocks noChangeAspect="1" noChangeArrowheads="1"/>
          </p:cNvPicPr>
          <p:nvPr userDrawn="1"/>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bwMode="auto">
          <a:xfrm>
            <a:off x="6024630" y="4519626"/>
            <a:ext cx="3119370" cy="623874"/>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p:cNvSpPr>
            <a:spLocks noGrp="1"/>
          </p:cNvSpPr>
          <p:nvPr>
            <p:ph type="title" hasCustomPrompt="1"/>
          </p:nvPr>
        </p:nvSpPr>
        <p:spPr>
          <a:xfrm>
            <a:off x="3146838" y="676636"/>
            <a:ext cx="4380725" cy="1507258"/>
          </a:xfrm>
        </p:spPr>
        <p:txBody>
          <a:bodyPr tIns="0" bIns="0" anchor="t">
            <a:noAutofit/>
          </a:bodyPr>
          <a:lstStyle>
            <a:lvl1pPr algn="l">
              <a:lnSpc>
                <a:spcPct val="80000"/>
              </a:lnSpc>
              <a:defRPr sz="5400" b="0" cap="none" baseline="0">
                <a:solidFill>
                  <a:schemeClr val="bg1"/>
                </a:solidFill>
                <a:latin typeface="Segoe Light"/>
                <a:cs typeface="Segoe Light"/>
              </a:defRPr>
            </a:lvl1pPr>
          </a:lstStyle>
          <a:p>
            <a:r>
              <a:rPr lang="en-US" dirty="0" smtClean="0"/>
              <a:t>headline </a:t>
            </a:r>
            <a:br>
              <a:rPr lang="en-US" dirty="0" smtClean="0"/>
            </a:br>
            <a:r>
              <a:rPr lang="en-US" dirty="0" smtClean="0"/>
              <a:t>goes here</a:t>
            </a:r>
            <a:endParaRPr lang="en-US" dirty="0"/>
          </a:p>
        </p:txBody>
      </p:sp>
      <p:sp>
        <p:nvSpPr>
          <p:cNvPr id="16" name="Text Placeholder 2"/>
          <p:cNvSpPr>
            <a:spLocks noGrp="1"/>
          </p:cNvSpPr>
          <p:nvPr>
            <p:ph type="body" idx="1" hasCustomPrompt="1"/>
          </p:nvPr>
        </p:nvSpPr>
        <p:spPr>
          <a:xfrm>
            <a:off x="3644438" y="2186914"/>
            <a:ext cx="3885285" cy="662196"/>
          </a:xfrm>
        </p:spPr>
        <p:txBody>
          <a:bodyPr anchor="ctr">
            <a:noAutofit/>
          </a:bodyPr>
          <a:lstStyle>
            <a:lvl1pPr marL="0" indent="0">
              <a:buNone/>
              <a:defRPr sz="2000" b="0">
                <a:solidFill>
                  <a:srgbClr val="FFFFFF"/>
                </a:solidFill>
                <a:latin typeface="Segoe Light"/>
                <a:cs typeface="Segoe Ligh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text</a:t>
            </a:r>
          </a:p>
        </p:txBody>
      </p:sp>
    </p:spTree>
    <p:extLst>
      <p:ext uri="{BB962C8B-B14F-4D97-AF65-F5344CB8AC3E}">
        <p14:creationId xmlns:p14="http://schemas.microsoft.com/office/powerpoint/2010/main" val="80962755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8" name="Rectangle 7"/>
          <p:cNvSpPr/>
          <p:nvPr userDrawn="1"/>
        </p:nvSpPr>
        <p:spPr>
          <a:xfrm>
            <a:off x="3146837" y="341946"/>
            <a:ext cx="5644598" cy="3657600"/>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2693205" y="4056749"/>
            <a:ext cx="398869" cy="397604"/>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3146837" y="4056749"/>
            <a:ext cx="806516" cy="803957"/>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48179" y="1262669"/>
            <a:ext cx="2739318" cy="2739318"/>
          </a:xfrm>
          <a:prstGeom prst="rect">
            <a:avLst/>
          </a:prstGeom>
        </p:spPr>
      </p:pic>
      <p:pic>
        <p:nvPicPr>
          <p:cNvPr id="11" name="Picture 10" descr="Z:\Share\To-Jake\logos_for_jake\MSP_regular.png"/>
          <p:cNvPicPr>
            <a:picLocks noChangeAspect="1" noChangeArrowheads="1"/>
          </p:cNvPicPr>
          <p:nvPr userDrawn="1"/>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bwMode="auto">
          <a:xfrm>
            <a:off x="6024630" y="4519626"/>
            <a:ext cx="3119370" cy="623874"/>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title" hasCustomPrompt="1"/>
          </p:nvPr>
        </p:nvSpPr>
        <p:spPr>
          <a:xfrm>
            <a:off x="3146838" y="676636"/>
            <a:ext cx="4380725" cy="1507258"/>
          </a:xfrm>
        </p:spPr>
        <p:txBody>
          <a:bodyPr tIns="0" bIns="0" anchor="t">
            <a:noAutofit/>
          </a:bodyPr>
          <a:lstStyle>
            <a:lvl1pPr algn="l">
              <a:lnSpc>
                <a:spcPct val="80000"/>
              </a:lnSpc>
              <a:defRPr sz="5400" b="0" cap="none" baseline="0">
                <a:solidFill>
                  <a:schemeClr val="bg1"/>
                </a:solidFill>
                <a:latin typeface="Segoe Light"/>
                <a:cs typeface="Segoe Light"/>
              </a:defRPr>
            </a:lvl1pPr>
          </a:lstStyle>
          <a:p>
            <a:r>
              <a:rPr lang="en-US" dirty="0" smtClean="0"/>
              <a:t>headline </a:t>
            </a:r>
            <a:br>
              <a:rPr lang="en-US" dirty="0" smtClean="0"/>
            </a:br>
            <a:r>
              <a:rPr lang="en-US" dirty="0" smtClean="0"/>
              <a:t>goes here</a:t>
            </a:r>
            <a:endParaRPr lang="en-US" dirty="0"/>
          </a:p>
        </p:txBody>
      </p:sp>
      <p:sp>
        <p:nvSpPr>
          <p:cNvPr id="15" name="Text Placeholder 2"/>
          <p:cNvSpPr>
            <a:spLocks noGrp="1"/>
          </p:cNvSpPr>
          <p:nvPr>
            <p:ph type="body" idx="1" hasCustomPrompt="1"/>
          </p:nvPr>
        </p:nvSpPr>
        <p:spPr>
          <a:xfrm>
            <a:off x="3644438" y="2186914"/>
            <a:ext cx="3885285" cy="662196"/>
          </a:xfrm>
        </p:spPr>
        <p:txBody>
          <a:bodyPr anchor="ctr">
            <a:noAutofit/>
          </a:bodyPr>
          <a:lstStyle>
            <a:lvl1pPr marL="0" indent="0">
              <a:buNone/>
              <a:defRPr sz="2000" b="0">
                <a:solidFill>
                  <a:srgbClr val="FFFFFF"/>
                </a:solidFill>
                <a:latin typeface="Segoe Light"/>
                <a:cs typeface="Segoe Ligh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text</a:t>
            </a:r>
          </a:p>
        </p:txBody>
      </p:sp>
    </p:spTree>
    <p:extLst>
      <p:ext uri="{BB962C8B-B14F-4D97-AF65-F5344CB8AC3E}">
        <p14:creationId xmlns:p14="http://schemas.microsoft.com/office/powerpoint/2010/main" val="305729716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8" name="Rectangle 7"/>
          <p:cNvSpPr/>
          <p:nvPr userDrawn="1"/>
        </p:nvSpPr>
        <p:spPr>
          <a:xfrm>
            <a:off x="3146837" y="341946"/>
            <a:ext cx="5644598" cy="3657600"/>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2693205" y="4056749"/>
            <a:ext cx="398869" cy="397604"/>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3146837" y="4056749"/>
            <a:ext cx="806516" cy="803957"/>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58018" y="1265931"/>
            <a:ext cx="2734056" cy="2734056"/>
          </a:xfrm>
          <a:prstGeom prst="rect">
            <a:avLst/>
          </a:prstGeom>
        </p:spPr>
      </p:pic>
      <p:pic>
        <p:nvPicPr>
          <p:cNvPr id="9" name="Picture 8" descr="Z:\Share\To-Jake\logos_for_jake\MSP_regular.png"/>
          <p:cNvPicPr>
            <a:picLocks noChangeAspect="1" noChangeArrowheads="1"/>
          </p:cNvPicPr>
          <p:nvPr userDrawn="1"/>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bwMode="auto">
          <a:xfrm>
            <a:off x="6024630" y="4519626"/>
            <a:ext cx="3119370" cy="623874"/>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title" hasCustomPrompt="1"/>
          </p:nvPr>
        </p:nvSpPr>
        <p:spPr>
          <a:xfrm>
            <a:off x="3146838" y="676636"/>
            <a:ext cx="4380725" cy="1507258"/>
          </a:xfrm>
        </p:spPr>
        <p:txBody>
          <a:bodyPr tIns="0" bIns="0" anchor="t">
            <a:noAutofit/>
          </a:bodyPr>
          <a:lstStyle>
            <a:lvl1pPr algn="l">
              <a:lnSpc>
                <a:spcPct val="80000"/>
              </a:lnSpc>
              <a:defRPr sz="5400" b="0" cap="none" baseline="0">
                <a:solidFill>
                  <a:schemeClr val="bg1"/>
                </a:solidFill>
                <a:latin typeface="Segoe Light"/>
                <a:cs typeface="Segoe Light"/>
              </a:defRPr>
            </a:lvl1pPr>
          </a:lstStyle>
          <a:p>
            <a:r>
              <a:rPr lang="en-US" dirty="0" smtClean="0"/>
              <a:t>headline </a:t>
            </a:r>
            <a:br>
              <a:rPr lang="en-US" dirty="0" smtClean="0"/>
            </a:br>
            <a:r>
              <a:rPr lang="en-US" dirty="0" smtClean="0"/>
              <a:t>goes here</a:t>
            </a:r>
            <a:endParaRPr lang="en-US" dirty="0"/>
          </a:p>
        </p:txBody>
      </p:sp>
      <p:sp>
        <p:nvSpPr>
          <p:cNvPr id="15" name="Text Placeholder 2"/>
          <p:cNvSpPr>
            <a:spLocks noGrp="1"/>
          </p:cNvSpPr>
          <p:nvPr>
            <p:ph type="body" idx="1" hasCustomPrompt="1"/>
          </p:nvPr>
        </p:nvSpPr>
        <p:spPr>
          <a:xfrm>
            <a:off x="3644438" y="2186914"/>
            <a:ext cx="3885285" cy="662196"/>
          </a:xfrm>
        </p:spPr>
        <p:txBody>
          <a:bodyPr anchor="ctr">
            <a:noAutofit/>
          </a:bodyPr>
          <a:lstStyle>
            <a:lvl1pPr marL="0" indent="0">
              <a:buNone/>
              <a:defRPr sz="2000" b="0">
                <a:solidFill>
                  <a:srgbClr val="FFFFFF"/>
                </a:solidFill>
                <a:latin typeface="Segoe Light"/>
                <a:cs typeface="Segoe Ligh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text</a:t>
            </a:r>
          </a:p>
        </p:txBody>
      </p:sp>
    </p:spTree>
    <p:extLst>
      <p:ext uri="{BB962C8B-B14F-4D97-AF65-F5344CB8AC3E}">
        <p14:creationId xmlns:p14="http://schemas.microsoft.com/office/powerpoint/2010/main" val="26853956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4">
    <p:spTree>
      <p:nvGrpSpPr>
        <p:cNvPr id="1" name=""/>
        <p:cNvGrpSpPr/>
        <p:nvPr/>
      </p:nvGrpSpPr>
      <p:grpSpPr>
        <a:xfrm>
          <a:off x="0" y="0"/>
          <a:ext cx="0" cy="0"/>
          <a:chOff x="0" y="0"/>
          <a:chExt cx="0" cy="0"/>
        </a:xfrm>
      </p:grpSpPr>
      <p:sp>
        <p:nvSpPr>
          <p:cNvPr id="8" name="Rectangle 7"/>
          <p:cNvSpPr/>
          <p:nvPr userDrawn="1"/>
        </p:nvSpPr>
        <p:spPr>
          <a:xfrm>
            <a:off x="3146837" y="341946"/>
            <a:ext cx="5644598" cy="3657600"/>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2693205" y="4056749"/>
            <a:ext cx="398869" cy="397604"/>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3146837" y="4056749"/>
            <a:ext cx="806516" cy="803957"/>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itle 1"/>
          <p:cNvSpPr>
            <a:spLocks noGrp="1"/>
          </p:cNvSpPr>
          <p:nvPr>
            <p:ph type="title" hasCustomPrompt="1"/>
          </p:nvPr>
        </p:nvSpPr>
        <p:spPr>
          <a:xfrm>
            <a:off x="3146838" y="676636"/>
            <a:ext cx="4380725" cy="1507258"/>
          </a:xfrm>
        </p:spPr>
        <p:txBody>
          <a:bodyPr tIns="0" bIns="0" anchor="t">
            <a:noAutofit/>
          </a:bodyPr>
          <a:lstStyle>
            <a:lvl1pPr algn="l">
              <a:lnSpc>
                <a:spcPct val="80000"/>
              </a:lnSpc>
              <a:defRPr sz="5400" b="0" cap="none" baseline="0">
                <a:solidFill>
                  <a:schemeClr val="bg1"/>
                </a:solidFill>
                <a:latin typeface="Segoe Light"/>
                <a:cs typeface="Segoe Light"/>
              </a:defRPr>
            </a:lvl1pPr>
          </a:lstStyle>
          <a:p>
            <a:r>
              <a:rPr lang="en-US" dirty="0" smtClean="0"/>
              <a:t>headline </a:t>
            </a:r>
            <a:br>
              <a:rPr lang="en-US" dirty="0" smtClean="0"/>
            </a:br>
            <a:r>
              <a:rPr lang="en-US" dirty="0" smtClean="0"/>
              <a:t>goes here</a:t>
            </a:r>
            <a:endParaRPr lang="en-US" dirty="0"/>
          </a:p>
        </p:txBody>
      </p:sp>
      <p:sp>
        <p:nvSpPr>
          <p:cNvPr id="16" name="Text Placeholder 2"/>
          <p:cNvSpPr>
            <a:spLocks noGrp="1"/>
          </p:cNvSpPr>
          <p:nvPr>
            <p:ph type="body" idx="1" hasCustomPrompt="1"/>
          </p:nvPr>
        </p:nvSpPr>
        <p:spPr>
          <a:xfrm>
            <a:off x="3644438" y="2186914"/>
            <a:ext cx="3885285" cy="662196"/>
          </a:xfrm>
        </p:spPr>
        <p:txBody>
          <a:bodyPr anchor="ctr">
            <a:noAutofit/>
          </a:bodyPr>
          <a:lstStyle>
            <a:lvl1pPr marL="0" indent="0">
              <a:buNone/>
              <a:defRPr sz="2000" b="0">
                <a:solidFill>
                  <a:srgbClr val="FFFFFF"/>
                </a:solidFill>
                <a:latin typeface="Segoe Light"/>
                <a:cs typeface="Segoe Ligh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text</a:t>
            </a:r>
          </a:p>
        </p:txBody>
      </p:sp>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7933" y="1267930"/>
            <a:ext cx="2729723" cy="2734056"/>
          </a:xfrm>
          <a:prstGeom prst="rect">
            <a:avLst/>
          </a:prstGeom>
        </p:spPr>
      </p:pic>
      <p:pic>
        <p:nvPicPr>
          <p:cNvPr id="9" name="Picture 8" descr="Z:\Share\To-Jake\logos_for_jake\MSP_regular.png"/>
          <p:cNvPicPr>
            <a:picLocks noChangeAspect="1" noChangeArrowheads="1"/>
          </p:cNvPicPr>
          <p:nvPr userDrawn="1"/>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bwMode="auto">
          <a:xfrm>
            <a:off x="6024630" y="4519626"/>
            <a:ext cx="3119370" cy="623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18533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e Content 1">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9E0730F-B7E3-6A47-BE8A-187D77555B7C}" type="datetimeFigureOut">
              <a:rPr lang="en-US" smtClean="0"/>
              <a:pPr/>
              <a:t>9/16/2015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3E85D-0FC7-164D-9B9E-D8CDD8FC5B09}" type="slidenum">
              <a:rPr lang="en-US" smtClean="0"/>
              <a:pPr/>
              <a:t>‹Nº›</a:t>
            </a:fld>
            <a:endParaRPr lang="en-US"/>
          </a:p>
        </p:txBody>
      </p:sp>
      <p:sp>
        <p:nvSpPr>
          <p:cNvPr id="10" name="Rectangle 9"/>
          <p:cNvSpPr/>
          <p:nvPr/>
        </p:nvSpPr>
        <p:spPr>
          <a:xfrm>
            <a:off x="450442" y="0"/>
            <a:ext cx="8693558" cy="602226"/>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0" y="1"/>
            <a:ext cx="394664" cy="60260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itle 1"/>
          <p:cNvSpPr>
            <a:spLocks noGrp="1"/>
          </p:cNvSpPr>
          <p:nvPr userDrawn="1">
            <p:ph type="title" hasCustomPrompt="1"/>
          </p:nvPr>
        </p:nvSpPr>
        <p:spPr>
          <a:xfrm>
            <a:off x="451879" y="1"/>
            <a:ext cx="8692121" cy="602604"/>
          </a:xfrm>
        </p:spPr>
        <p:txBody>
          <a:bodyPr lIns="182880" tIns="0" rIns="182880" anchor="ctr" anchorCtr="0">
            <a:noAutofit/>
          </a:bodyPr>
          <a:lstStyle>
            <a:lvl1pPr algn="l">
              <a:defRPr sz="2800" b="0" cap="none">
                <a:solidFill>
                  <a:schemeClr val="bg1"/>
                </a:solidFill>
                <a:latin typeface="Segoe Light"/>
                <a:cs typeface="Segoe Light"/>
              </a:defRPr>
            </a:lvl1pPr>
          </a:lstStyle>
          <a:p>
            <a:r>
              <a:rPr lang="en-US" dirty="0" smtClean="0"/>
              <a:t>title of text slide</a:t>
            </a:r>
            <a:endParaRPr lang="en-US" dirty="0"/>
          </a:p>
        </p:txBody>
      </p:sp>
      <p:sp>
        <p:nvSpPr>
          <p:cNvPr id="9" name="Content Placeholder 2"/>
          <p:cNvSpPr>
            <a:spLocks noGrp="1"/>
          </p:cNvSpPr>
          <p:nvPr>
            <p:ph sz="half" idx="1"/>
          </p:nvPr>
        </p:nvSpPr>
        <p:spPr>
          <a:xfrm>
            <a:off x="457200" y="915631"/>
            <a:ext cx="8229600" cy="367899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222859173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 Content 2">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00151"/>
            <a:ext cx="8229600" cy="3394472"/>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9E0730F-B7E3-6A47-BE8A-187D77555B7C}" type="datetimeFigureOut">
              <a:rPr lang="en-US" smtClean="0"/>
              <a:pPr/>
              <a:t>9/16/2015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3E85D-0FC7-164D-9B9E-D8CDD8FC5B09}" type="slidenum">
              <a:rPr lang="en-US" smtClean="0"/>
              <a:pPr/>
              <a:t>‹Nº›</a:t>
            </a:fld>
            <a:endParaRPr lang="en-US"/>
          </a:p>
        </p:txBody>
      </p:sp>
      <p:sp>
        <p:nvSpPr>
          <p:cNvPr id="8" name="Title 1"/>
          <p:cNvSpPr>
            <a:spLocks noGrp="1"/>
          </p:cNvSpPr>
          <p:nvPr>
            <p:ph type="title" hasCustomPrompt="1"/>
          </p:nvPr>
        </p:nvSpPr>
        <p:spPr>
          <a:xfrm>
            <a:off x="457200" y="1"/>
            <a:ext cx="8686800" cy="648586"/>
          </a:xfrm>
        </p:spPr>
        <p:txBody>
          <a:bodyPr lIns="182880" tIns="0" rIns="182880" anchor="b" anchorCtr="0">
            <a:noAutofit/>
          </a:bodyPr>
          <a:lstStyle>
            <a:lvl1pPr algn="l">
              <a:defRPr sz="2800"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57658681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00151"/>
            <a:ext cx="4038600" cy="3394472"/>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8200" y="1200151"/>
            <a:ext cx="4038600" cy="3394472"/>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9E0730F-B7E3-6A47-BE8A-187D77555B7C}" type="datetimeFigureOut">
              <a:rPr lang="en-US" smtClean="0"/>
              <a:pPr/>
              <a:t>9/16/2015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3E85D-0FC7-164D-9B9E-D8CDD8FC5B09}" type="slidenum">
              <a:rPr lang="en-US" smtClean="0"/>
              <a:pPr/>
              <a:t>‹Nº›</a:t>
            </a:fld>
            <a:endParaRPr lang="en-US"/>
          </a:p>
        </p:txBody>
      </p:sp>
      <p:sp>
        <p:nvSpPr>
          <p:cNvPr id="12" name="Rectangle 11"/>
          <p:cNvSpPr/>
          <p:nvPr userDrawn="1"/>
        </p:nvSpPr>
        <p:spPr>
          <a:xfrm>
            <a:off x="450442" y="0"/>
            <a:ext cx="8693558" cy="602226"/>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394664" cy="60260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itle 1"/>
          <p:cNvSpPr>
            <a:spLocks noGrp="1"/>
          </p:cNvSpPr>
          <p:nvPr>
            <p:ph type="title" hasCustomPrompt="1"/>
          </p:nvPr>
        </p:nvSpPr>
        <p:spPr>
          <a:xfrm>
            <a:off x="451879" y="1"/>
            <a:ext cx="8692121" cy="602604"/>
          </a:xfrm>
        </p:spPr>
        <p:txBody>
          <a:bodyPr lIns="182880" tIns="0" rIns="182880" anchor="ctr" anchorCtr="0">
            <a:noAutofit/>
          </a:bodyPr>
          <a:lstStyle>
            <a:lvl1pPr algn="l">
              <a:defRPr sz="2800"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133238506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00151"/>
            <a:ext cx="4038600" cy="3394472"/>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8200" y="1200151"/>
            <a:ext cx="4038600" cy="3394472"/>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9E0730F-B7E3-6A47-BE8A-187D77555B7C}" type="datetimeFigureOut">
              <a:rPr lang="en-US" smtClean="0"/>
              <a:pPr/>
              <a:t>9/16/2015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3E85D-0FC7-164D-9B9E-D8CDD8FC5B09}" type="slidenum">
              <a:rPr lang="en-US" smtClean="0"/>
              <a:pPr/>
              <a:t>‹Nº›</a:t>
            </a:fld>
            <a:endParaRPr lang="en-US"/>
          </a:p>
        </p:txBody>
      </p:sp>
      <p:sp>
        <p:nvSpPr>
          <p:cNvPr id="8" name="Title 1"/>
          <p:cNvSpPr>
            <a:spLocks noGrp="1"/>
          </p:cNvSpPr>
          <p:nvPr>
            <p:ph type="title" hasCustomPrompt="1"/>
          </p:nvPr>
        </p:nvSpPr>
        <p:spPr>
          <a:xfrm>
            <a:off x="457200" y="1"/>
            <a:ext cx="8686800" cy="648586"/>
          </a:xfrm>
        </p:spPr>
        <p:txBody>
          <a:bodyPr lIns="182880" tIns="0" rIns="182880" anchor="b" anchorCtr="0">
            <a:noAutofit/>
          </a:bodyPr>
          <a:lstStyle>
            <a:lvl1pPr algn="l">
              <a:defRPr sz="2800"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9176833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pic>
        <p:nvPicPr>
          <p:cNvPr id="3" name="Picture 2" descr="_0001_Layer Comp 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1" name="Picture 12" descr="Z:\Share\To-Jake\logos_for_jake\MSP_regular.png"/>
          <p:cNvPicPr>
            <a:picLocks noChangeAspect="1" noChangeArrowheads="1"/>
          </p:cNvPicPr>
          <p:nvPr userDrawn="1"/>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bwMode="auto">
          <a:xfrm>
            <a:off x="0" y="4519626"/>
            <a:ext cx="3119370" cy="623874"/>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4882166" y="410211"/>
            <a:ext cx="3556674" cy="3611961"/>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8492362" y="4077332"/>
            <a:ext cx="398869" cy="397604"/>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8492362" y="3830085"/>
            <a:ext cx="193073" cy="192460"/>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itle Placeholder 1"/>
          <p:cNvSpPr>
            <a:spLocks noGrp="1"/>
          </p:cNvSpPr>
          <p:nvPr>
            <p:ph type="title" hasCustomPrompt="1"/>
          </p:nvPr>
        </p:nvSpPr>
        <p:spPr>
          <a:xfrm>
            <a:off x="4882166" y="718186"/>
            <a:ext cx="3556000" cy="1725975"/>
          </a:xfrm>
          <a:prstGeom prst="rect">
            <a:avLst/>
          </a:prstGeom>
        </p:spPr>
        <p:txBody>
          <a:bodyPr vert="horz" lIns="91440" tIns="0" rIns="91440" bIns="45720" rtlCol="0" anchor="t" anchorCtr="0">
            <a:noAutofit/>
          </a:bodyPr>
          <a:lstStyle>
            <a:lvl1pPr algn="l">
              <a:defRPr sz="4800" b="0" cap="none" baseline="0">
                <a:solidFill>
                  <a:srgbClr val="FFFFFF"/>
                </a:solidFill>
                <a:latin typeface="Segoe Light"/>
                <a:cs typeface="Segoe Light"/>
              </a:defRPr>
            </a:lvl1pPr>
          </a:lstStyle>
          <a:p>
            <a:r>
              <a:rPr lang="en-US" dirty="0" smtClean="0"/>
              <a:t>title of presentation</a:t>
            </a:r>
            <a:endParaRPr lang="en-US" dirty="0"/>
          </a:p>
        </p:txBody>
      </p:sp>
      <p:sp>
        <p:nvSpPr>
          <p:cNvPr id="22" name="Subtitle 2"/>
          <p:cNvSpPr>
            <a:spLocks noGrp="1"/>
          </p:cNvSpPr>
          <p:nvPr>
            <p:ph type="subTitle" idx="1" hasCustomPrompt="1"/>
          </p:nvPr>
        </p:nvSpPr>
        <p:spPr>
          <a:xfrm>
            <a:off x="5324618" y="2968460"/>
            <a:ext cx="3105355" cy="505773"/>
          </a:xfrm>
        </p:spPr>
        <p:txBody>
          <a:bodyPr tIns="0">
            <a:normAutofit/>
          </a:bodyPr>
          <a:lstStyle>
            <a:lvl1pPr marL="0" indent="0" algn="l">
              <a:buNone/>
              <a:defRPr sz="2000" b="0">
                <a:solidFill>
                  <a:srgbClr val="FFFFFF"/>
                </a:solidFill>
                <a:latin typeface="Segoe Light"/>
                <a:cs typeface="Segoe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subtitle</a:t>
            </a:r>
            <a:endParaRPr lang="en-US" dirty="0"/>
          </a:p>
        </p:txBody>
      </p:sp>
      <p:sp>
        <p:nvSpPr>
          <p:cNvPr id="23" name="Rectangle 22"/>
          <p:cNvSpPr/>
          <p:nvPr userDrawn="1"/>
        </p:nvSpPr>
        <p:spPr>
          <a:xfrm>
            <a:off x="7631585" y="4077651"/>
            <a:ext cx="806516" cy="803957"/>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923821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1">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B9E0730F-B7E3-6A47-BE8A-187D77555B7C}" type="datetimeFigureOut">
              <a:rPr lang="en-US" smtClean="0"/>
              <a:pPr/>
              <a:t>9/16/2015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A3E85D-0FC7-164D-9B9E-D8CDD8FC5B09}" type="slidenum">
              <a:rPr lang="en-US" smtClean="0"/>
              <a:pPr/>
              <a:t>‹Nº›</a:t>
            </a:fld>
            <a:endParaRPr lang="en-US"/>
          </a:p>
        </p:txBody>
      </p:sp>
      <p:sp>
        <p:nvSpPr>
          <p:cNvPr id="10" name="Rectangle 9"/>
          <p:cNvSpPr/>
          <p:nvPr userDrawn="1"/>
        </p:nvSpPr>
        <p:spPr>
          <a:xfrm>
            <a:off x="450442" y="0"/>
            <a:ext cx="8693558" cy="602226"/>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0" y="1"/>
            <a:ext cx="394664" cy="60260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itle 1"/>
          <p:cNvSpPr>
            <a:spLocks noGrp="1"/>
          </p:cNvSpPr>
          <p:nvPr>
            <p:ph type="title" hasCustomPrompt="1"/>
          </p:nvPr>
        </p:nvSpPr>
        <p:spPr>
          <a:xfrm>
            <a:off x="451879" y="1"/>
            <a:ext cx="8692121" cy="602604"/>
          </a:xfrm>
        </p:spPr>
        <p:txBody>
          <a:bodyPr lIns="182880" tIns="0" rIns="182880" anchor="ctr" anchorCtr="0">
            <a:noAutofit/>
          </a:bodyPr>
          <a:lstStyle>
            <a:lvl1pPr algn="l">
              <a:defRPr sz="2800"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342738786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2">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B9E0730F-B7E3-6A47-BE8A-187D77555B7C}" type="datetimeFigureOut">
              <a:rPr lang="en-US" smtClean="0"/>
              <a:pPr/>
              <a:t>9/16/2015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A3E85D-0FC7-164D-9B9E-D8CDD8FC5B09}" type="slidenum">
              <a:rPr lang="en-US" smtClean="0"/>
              <a:pPr/>
              <a:t>‹Nº›</a:t>
            </a:fld>
            <a:endParaRPr lang="en-US"/>
          </a:p>
        </p:txBody>
      </p:sp>
      <p:sp>
        <p:nvSpPr>
          <p:cNvPr id="6" name="Title 1"/>
          <p:cNvSpPr>
            <a:spLocks noGrp="1"/>
          </p:cNvSpPr>
          <p:nvPr>
            <p:ph type="title" hasCustomPrompt="1"/>
          </p:nvPr>
        </p:nvSpPr>
        <p:spPr>
          <a:xfrm>
            <a:off x="457200" y="1"/>
            <a:ext cx="8686800" cy="648586"/>
          </a:xfrm>
        </p:spPr>
        <p:txBody>
          <a:bodyPr lIns="182880" tIns="0" rIns="182880" anchor="b" anchorCtr="0">
            <a:noAutofit/>
          </a:bodyPr>
          <a:lstStyle>
            <a:lvl1pPr algn="l">
              <a:defRPr sz="2800"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180070432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 1">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7200" y="1151335"/>
            <a:ext cx="4040188" cy="479822"/>
          </a:xfrm>
        </p:spPr>
        <p:txBody>
          <a:bodyPr anchor="b">
            <a:noAutofit/>
          </a:bodyPr>
          <a:lstStyle>
            <a:lvl1pPr marL="0" indent="0">
              <a:buNone/>
              <a:defRPr sz="2800" b="0">
                <a:latin typeface="Segoe UI" pitchFamily="34" charset="0"/>
                <a:ea typeface="Segoe UI" pitchFamily="34" charset="0"/>
                <a:cs typeface="Segoe U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Subhead</a:t>
            </a:r>
          </a:p>
        </p:txBody>
      </p:sp>
      <p:sp>
        <p:nvSpPr>
          <p:cNvPr id="4" name="Content Placeholder 3"/>
          <p:cNvSpPr>
            <a:spLocks noGrp="1"/>
          </p:cNvSpPr>
          <p:nvPr>
            <p:ph sz="half" idx="2"/>
          </p:nvPr>
        </p:nvSpPr>
        <p:spPr>
          <a:xfrm>
            <a:off x="457200" y="1631156"/>
            <a:ext cx="4040188" cy="2963466"/>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hasCustomPrompt="1"/>
          </p:nvPr>
        </p:nvSpPr>
        <p:spPr>
          <a:xfrm>
            <a:off x="4645028" y="1151335"/>
            <a:ext cx="4041775" cy="479822"/>
          </a:xfrm>
        </p:spPr>
        <p:txBody>
          <a:bodyPr anchor="b">
            <a:noAutofit/>
          </a:bodyPr>
          <a:lstStyle>
            <a:lvl1pPr marL="0" indent="0">
              <a:buNone/>
              <a:defRPr sz="2800" b="0">
                <a:latin typeface="Segoe UI" pitchFamily="34" charset="0"/>
                <a:ea typeface="Segoe UI" pitchFamily="34" charset="0"/>
                <a:cs typeface="Segoe U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Subhead</a:t>
            </a:r>
          </a:p>
        </p:txBody>
      </p:sp>
      <p:sp>
        <p:nvSpPr>
          <p:cNvPr id="6" name="Content Placeholder 5"/>
          <p:cNvSpPr>
            <a:spLocks noGrp="1"/>
          </p:cNvSpPr>
          <p:nvPr>
            <p:ph sz="quarter" idx="4"/>
          </p:nvPr>
        </p:nvSpPr>
        <p:spPr>
          <a:xfrm>
            <a:off x="4645028" y="1631156"/>
            <a:ext cx="4041775" cy="2963466"/>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9E0730F-B7E3-6A47-BE8A-187D77555B7C}" type="datetimeFigureOut">
              <a:rPr lang="en-US" smtClean="0"/>
              <a:pPr/>
              <a:t>9/16/2015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A3E85D-0FC7-164D-9B9E-D8CDD8FC5B09}" type="slidenum">
              <a:rPr lang="en-US" smtClean="0"/>
              <a:pPr/>
              <a:t>‹Nº›</a:t>
            </a:fld>
            <a:endParaRPr lang="en-US"/>
          </a:p>
        </p:txBody>
      </p:sp>
      <p:sp>
        <p:nvSpPr>
          <p:cNvPr id="14" name="Rectangle 13"/>
          <p:cNvSpPr/>
          <p:nvPr userDrawn="1"/>
        </p:nvSpPr>
        <p:spPr>
          <a:xfrm>
            <a:off x="450442" y="0"/>
            <a:ext cx="8693558" cy="602226"/>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0" y="1"/>
            <a:ext cx="394664" cy="60260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itle 1"/>
          <p:cNvSpPr>
            <a:spLocks noGrp="1"/>
          </p:cNvSpPr>
          <p:nvPr>
            <p:ph type="title" hasCustomPrompt="1"/>
          </p:nvPr>
        </p:nvSpPr>
        <p:spPr>
          <a:xfrm>
            <a:off x="451879" y="1"/>
            <a:ext cx="8692121" cy="602604"/>
          </a:xfrm>
        </p:spPr>
        <p:txBody>
          <a:bodyPr lIns="182880" tIns="0" rIns="182880" anchor="ctr" anchorCtr="0">
            <a:noAutofit/>
          </a:bodyPr>
          <a:lstStyle>
            <a:lvl1pPr algn="l">
              <a:defRPr sz="2800"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316139429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7200" y="1151335"/>
            <a:ext cx="4040188" cy="479822"/>
          </a:xfrm>
        </p:spPr>
        <p:txBody>
          <a:bodyPr anchor="b">
            <a:noAutofit/>
          </a:bodyPr>
          <a:lstStyle>
            <a:lvl1pPr marL="0" indent="0">
              <a:buNone/>
              <a:defRPr sz="2800" b="0">
                <a:latin typeface="Segoe UI" pitchFamily="34" charset="0"/>
                <a:ea typeface="Segoe UI" pitchFamily="34" charset="0"/>
                <a:cs typeface="Segoe U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Subhead</a:t>
            </a:r>
          </a:p>
        </p:txBody>
      </p:sp>
      <p:sp>
        <p:nvSpPr>
          <p:cNvPr id="4" name="Content Placeholder 3"/>
          <p:cNvSpPr>
            <a:spLocks noGrp="1"/>
          </p:cNvSpPr>
          <p:nvPr>
            <p:ph sz="half" idx="2"/>
          </p:nvPr>
        </p:nvSpPr>
        <p:spPr>
          <a:xfrm>
            <a:off x="457200" y="1631156"/>
            <a:ext cx="4040188" cy="2963466"/>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hasCustomPrompt="1"/>
          </p:nvPr>
        </p:nvSpPr>
        <p:spPr>
          <a:xfrm>
            <a:off x="4645028" y="1151335"/>
            <a:ext cx="4041775" cy="479822"/>
          </a:xfrm>
        </p:spPr>
        <p:txBody>
          <a:bodyPr anchor="b">
            <a:noAutofit/>
          </a:bodyPr>
          <a:lstStyle>
            <a:lvl1pPr marL="0" indent="0">
              <a:buNone/>
              <a:defRPr sz="2800" b="0">
                <a:latin typeface="Segoe UI" pitchFamily="34" charset="0"/>
                <a:ea typeface="Segoe UI" pitchFamily="34" charset="0"/>
                <a:cs typeface="Segoe U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Subhead</a:t>
            </a:r>
          </a:p>
        </p:txBody>
      </p:sp>
      <p:sp>
        <p:nvSpPr>
          <p:cNvPr id="6" name="Content Placeholder 5"/>
          <p:cNvSpPr>
            <a:spLocks noGrp="1"/>
          </p:cNvSpPr>
          <p:nvPr>
            <p:ph sz="quarter" idx="4"/>
          </p:nvPr>
        </p:nvSpPr>
        <p:spPr>
          <a:xfrm>
            <a:off x="4645028" y="1631156"/>
            <a:ext cx="4041775" cy="2963466"/>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9E0730F-B7E3-6A47-BE8A-187D77555B7C}" type="datetimeFigureOut">
              <a:rPr lang="en-US" smtClean="0"/>
              <a:pPr/>
              <a:t>9/16/2015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A3E85D-0FC7-164D-9B9E-D8CDD8FC5B09}" type="slidenum">
              <a:rPr lang="en-US" smtClean="0"/>
              <a:pPr/>
              <a:t>‹Nº›</a:t>
            </a:fld>
            <a:endParaRPr lang="en-US"/>
          </a:p>
        </p:txBody>
      </p:sp>
      <p:sp>
        <p:nvSpPr>
          <p:cNvPr id="10" name="Title 1"/>
          <p:cNvSpPr>
            <a:spLocks noGrp="1"/>
          </p:cNvSpPr>
          <p:nvPr>
            <p:ph type="title" hasCustomPrompt="1"/>
          </p:nvPr>
        </p:nvSpPr>
        <p:spPr>
          <a:xfrm>
            <a:off x="457200" y="1"/>
            <a:ext cx="8686800" cy="648586"/>
          </a:xfrm>
        </p:spPr>
        <p:txBody>
          <a:bodyPr lIns="182880" tIns="0" rIns="182880" anchor="b" anchorCtr="0">
            <a:noAutofit/>
          </a:bodyPr>
          <a:lstStyle>
            <a:lvl1pPr algn="l">
              <a:defRPr sz="2800"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107947012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Caption 1">
    <p:spTree>
      <p:nvGrpSpPr>
        <p:cNvPr id="1" name=""/>
        <p:cNvGrpSpPr/>
        <p:nvPr/>
      </p:nvGrpSpPr>
      <p:grpSpPr>
        <a:xfrm>
          <a:off x="0" y="0"/>
          <a:ext cx="0" cy="0"/>
          <a:chOff x="0" y="0"/>
          <a:chExt cx="0" cy="0"/>
        </a:xfrm>
      </p:grpSpPr>
      <p:sp>
        <p:nvSpPr>
          <p:cNvPr id="3" name="Content Placeholder 2"/>
          <p:cNvSpPr>
            <a:spLocks noGrp="1"/>
          </p:cNvSpPr>
          <p:nvPr userDrawn="1">
            <p:ph idx="1"/>
          </p:nvPr>
        </p:nvSpPr>
        <p:spPr>
          <a:xfrm>
            <a:off x="3575050" y="1076327"/>
            <a:ext cx="5111750" cy="3518297"/>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userDrawn="1">
            <p:ph type="body" sz="half" idx="2"/>
          </p:nvPr>
        </p:nvSpPr>
        <p:spPr>
          <a:xfrm>
            <a:off x="457203" y="1076327"/>
            <a:ext cx="3008313" cy="3518297"/>
          </a:xfrm>
        </p:spPr>
        <p:txBody>
          <a:bodyPr/>
          <a:lstStyle>
            <a:lvl1pPr marL="0" indent="0">
              <a:buNone/>
              <a:defRPr sz="1400">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userDrawn="1">
            <p:ph type="dt" sz="half" idx="10"/>
          </p:nvPr>
        </p:nvSpPr>
        <p:spPr/>
        <p:txBody>
          <a:bodyPr/>
          <a:lstStyle/>
          <a:p>
            <a:fld id="{B9E0730F-B7E3-6A47-BE8A-187D77555B7C}" type="datetimeFigureOut">
              <a:rPr lang="en-US" smtClean="0"/>
              <a:pPr/>
              <a:t>9/16/2015</a:t>
            </a:fld>
            <a:endParaRPr lang="en-US"/>
          </a:p>
        </p:txBody>
      </p:sp>
      <p:sp>
        <p:nvSpPr>
          <p:cNvPr id="6" name="Footer Placeholder 5"/>
          <p:cNvSpPr>
            <a:spLocks noGrp="1"/>
          </p:cNvSpPr>
          <p:nvPr userDrawn="1">
            <p:ph type="ftr" sz="quarter" idx="11"/>
          </p:nvPr>
        </p:nvSpPr>
        <p:spPr/>
        <p:txBody>
          <a:bodyPr/>
          <a:lstStyle/>
          <a:p>
            <a:endParaRPr lang="en-US"/>
          </a:p>
        </p:txBody>
      </p:sp>
      <p:sp>
        <p:nvSpPr>
          <p:cNvPr id="7" name="Slide Number Placeholder 6"/>
          <p:cNvSpPr>
            <a:spLocks noGrp="1"/>
          </p:cNvSpPr>
          <p:nvPr userDrawn="1">
            <p:ph type="sldNum" sz="quarter" idx="12"/>
          </p:nvPr>
        </p:nvSpPr>
        <p:spPr/>
        <p:txBody>
          <a:bodyPr/>
          <a:lstStyle/>
          <a:p>
            <a:fld id="{B9A3E85D-0FC7-164D-9B9E-D8CDD8FC5B09}" type="slidenum">
              <a:rPr lang="en-US" smtClean="0"/>
              <a:pPr/>
              <a:t>‹Nº›</a:t>
            </a:fld>
            <a:endParaRPr lang="en-US"/>
          </a:p>
        </p:txBody>
      </p:sp>
      <p:sp>
        <p:nvSpPr>
          <p:cNvPr id="12" name="Rectangle 11"/>
          <p:cNvSpPr/>
          <p:nvPr userDrawn="1"/>
        </p:nvSpPr>
        <p:spPr>
          <a:xfrm>
            <a:off x="450442" y="0"/>
            <a:ext cx="8693558" cy="602226"/>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394664" cy="60260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itle 1"/>
          <p:cNvSpPr>
            <a:spLocks noGrp="1"/>
          </p:cNvSpPr>
          <p:nvPr>
            <p:ph type="title" hasCustomPrompt="1"/>
          </p:nvPr>
        </p:nvSpPr>
        <p:spPr>
          <a:xfrm>
            <a:off x="451879" y="1"/>
            <a:ext cx="8692121" cy="602604"/>
          </a:xfrm>
        </p:spPr>
        <p:txBody>
          <a:bodyPr lIns="182880" tIns="0" rIns="182880" anchor="ctr" anchorCtr="0">
            <a:noAutofit/>
          </a:bodyPr>
          <a:lstStyle>
            <a:lvl1pPr algn="l">
              <a:defRPr sz="2800"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6282121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Caption 2">
    <p:spTree>
      <p:nvGrpSpPr>
        <p:cNvPr id="1" name=""/>
        <p:cNvGrpSpPr/>
        <p:nvPr/>
      </p:nvGrpSpPr>
      <p:grpSpPr>
        <a:xfrm>
          <a:off x="0" y="0"/>
          <a:ext cx="0" cy="0"/>
          <a:chOff x="0" y="0"/>
          <a:chExt cx="0" cy="0"/>
        </a:xfrm>
      </p:grpSpPr>
      <p:sp>
        <p:nvSpPr>
          <p:cNvPr id="3" name="Content Placeholder 2"/>
          <p:cNvSpPr>
            <a:spLocks noGrp="1"/>
          </p:cNvSpPr>
          <p:nvPr userDrawn="1">
            <p:ph idx="1"/>
          </p:nvPr>
        </p:nvSpPr>
        <p:spPr>
          <a:xfrm>
            <a:off x="3575050" y="1076327"/>
            <a:ext cx="5111750" cy="3518297"/>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userDrawn="1">
            <p:ph type="body" sz="half" idx="2"/>
          </p:nvPr>
        </p:nvSpPr>
        <p:spPr>
          <a:xfrm>
            <a:off x="457203" y="1076327"/>
            <a:ext cx="3008313" cy="3518297"/>
          </a:xfrm>
        </p:spPr>
        <p:txBody>
          <a:bodyPr/>
          <a:lstStyle>
            <a:lvl1pPr marL="0" indent="0">
              <a:buNone/>
              <a:defRPr sz="1400">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userDrawn="1">
            <p:ph type="dt" sz="half" idx="10"/>
          </p:nvPr>
        </p:nvSpPr>
        <p:spPr/>
        <p:txBody>
          <a:bodyPr/>
          <a:lstStyle/>
          <a:p>
            <a:fld id="{B9E0730F-B7E3-6A47-BE8A-187D77555B7C}" type="datetimeFigureOut">
              <a:rPr lang="en-US" smtClean="0"/>
              <a:pPr/>
              <a:t>9/16/2015</a:t>
            </a:fld>
            <a:endParaRPr lang="en-US"/>
          </a:p>
        </p:txBody>
      </p:sp>
      <p:sp>
        <p:nvSpPr>
          <p:cNvPr id="6" name="Footer Placeholder 5"/>
          <p:cNvSpPr>
            <a:spLocks noGrp="1"/>
          </p:cNvSpPr>
          <p:nvPr userDrawn="1">
            <p:ph type="ftr" sz="quarter" idx="11"/>
          </p:nvPr>
        </p:nvSpPr>
        <p:spPr/>
        <p:txBody>
          <a:bodyPr/>
          <a:lstStyle/>
          <a:p>
            <a:endParaRPr lang="en-US"/>
          </a:p>
        </p:txBody>
      </p:sp>
      <p:sp>
        <p:nvSpPr>
          <p:cNvPr id="7" name="Slide Number Placeholder 6"/>
          <p:cNvSpPr>
            <a:spLocks noGrp="1"/>
          </p:cNvSpPr>
          <p:nvPr userDrawn="1">
            <p:ph type="sldNum" sz="quarter" idx="12"/>
          </p:nvPr>
        </p:nvSpPr>
        <p:spPr/>
        <p:txBody>
          <a:bodyPr/>
          <a:lstStyle/>
          <a:p>
            <a:fld id="{B9A3E85D-0FC7-164D-9B9E-D8CDD8FC5B09}" type="slidenum">
              <a:rPr lang="en-US" smtClean="0"/>
              <a:pPr/>
              <a:t>‹Nº›</a:t>
            </a:fld>
            <a:endParaRPr lang="en-US"/>
          </a:p>
        </p:txBody>
      </p:sp>
      <p:sp>
        <p:nvSpPr>
          <p:cNvPr id="8" name="Title 1"/>
          <p:cNvSpPr>
            <a:spLocks noGrp="1"/>
          </p:cNvSpPr>
          <p:nvPr>
            <p:ph type="title" hasCustomPrompt="1"/>
          </p:nvPr>
        </p:nvSpPr>
        <p:spPr>
          <a:xfrm>
            <a:off x="457200" y="1"/>
            <a:ext cx="8686800" cy="648586"/>
          </a:xfrm>
        </p:spPr>
        <p:txBody>
          <a:bodyPr lIns="182880" tIns="0" rIns="182880" anchor="b" anchorCtr="0">
            <a:noAutofit/>
          </a:bodyPr>
          <a:lstStyle>
            <a:lvl1pPr algn="l">
              <a:defRPr sz="2800"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37379302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ture with Caption 1">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031081"/>
            <a:ext cx="5486400" cy="3086100"/>
          </a:xfrm>
        </p:spPr>
        <p:txBody>
          <a:bodyPr/>
          <a:lstStyle>
            <a:lvl1pPr marL="0" indent="0">
              <a:buNone/>
              <a:defRPr sz="3200">
                <a:latin typeface="Segoe UI" pitchFamily="34" charset="0"/>
                <a:ea typeface="Segoe UI" pitchFamily="34" charset="0"/>
                <a:cs typeface="Segoe U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1792288" y="4177904"/>
            <a:ext cx="5486400" cy="355997"/>
          </a:xfrm>
        </p:spPr>
        <p:txBody>
          <a:bodyPr/>
          <a:lstStyle>
            <a:lvl1pPr marL="0" indent="0">
              <a:buNone/>
              <a:defRPr sz="1400">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9E0730F-B7E3-6A47-BE8A-187D77555B7C}" type="datetimeFigureOut">
              <a:rPr lang="en-US" smtClean="0"/>
              <a:pPr/>
              <a:t>9/16/2015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3E85D-0FC7-164D-9B9E-D8CDD8FC5B09}" type="slidenum">
              <a:rPr lang="en-US" smtClean="0"/>
              <a:pPr/>
              <a:t>‹Nº›</a:t>
            </a:fld>
            <a:endParaRPr lang="en-US"/>
          </a:p>
        </p:txBody>
      </p:sp>
      <p:sp>
        <p:nvSpPr>
          <p:cNvPr id="12" name="Rectangle 11"/>
          <p:cNvSpPr/>
          <p:nvPr userDrawn="1"/>
        </p:nvSpPr>
        <p:spPr>
          <a:xfrm>
            <a:off x="450442" y="0"/>
            <a:ext cx="8693558" cy="602226"/>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394664" cy="60260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itle 1"/>
          <p:cNvSpPr>
            <a:spLocks noGrp="1"/>
          </p:cNvSpPr>
          <p:nvPr>
            <p:ph type="title" hasCustomPrompt="1"/>
          </p:nvPr>
        </p:nvSpPr>
        <p:spPr>
          <a:xfrm>
            <a:off x="451879" y="1"/>
            <a:ext cx="8692121" cy="602604"/>
          </a:xfrm>
        </p:spPr>
        <p:txBody>
          <a:bodyPr lIns="182880" tIns="0" rIns="182880" anchor="ctr" anchorCtr="0">
            <a:noAutofit/>
          </a:bodyPr>
          <a:lstStyle>
            <a:lvl1pPr algn="l">
              <a:defRPr sz="2800"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72349898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 with Caption 2">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0310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1792288" y="4177904"/>
            <a:ext cx="5486400" cy="355997"/>
          </a:xfrm>
        </p:spPr>
        <p:txBody>
          <a:bodyPr/>
          <a:lstStyle>
            <a:lvl1pPr marL="0" indent="0">
              <a:buNone/>
              <a:defRPr sz="1400">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9E0730F-B7E3-6A47-BE8A-187D77555B7C}" type="datetimeFigureOut">
              <a:rPr lang="en-US" smtClean="0"/>
              <a:pPr/>
              <a:t>9/16/2015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3E85D-0FC7-164D-9B9E-D8CDD8FC5B09}" type="slidenum">
              <a:rPr lang="en-US" smtClean="0"/>
              <a:pPr/>
              <a:t>‹Nº›</a:t>
            </a:fld>
            <a:endParaRPr lang="en-US"/>
          </a:p>
        </p:txBody>
      </p:sp>
      <p:sp>
        <p:nvSpPr>
          <p:cNvPr id="8" name="Title 1"/>
          <p:cNvSpPr>
            <a:spLocks noGrp="1"/>
          </p:cNvSpPr>
          <p:nvPr>
            <p:ph type="title" hasCustomPrompt="1"/>
          </p:nvPr>
        </p:nvSpPr>
        <p:spPr>
          <a:xfrm>
            <a:off x="457200" y="1"/>
            <a:ext cx="8686800" cy="648586"/>
          </a:xfrm>
        </p:spPr>
        <p:txBody>
          <a:bodyPr lIns="182880" tIns="0" rIns="182880" anchor="b" anchorCtr="0">
            <a:noAutofit/>
          </a:bodyPr>
          <a:lstStyle>
            <a:lvl1pPr algn="l">
              <a:defRPr sz="2800"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37970689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etro template 1 ">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3449514" y="1377950"/>
            <a:ext cx="2447925" cy="2889250"/>
          </a:xfrm>
        </p:spPr>
        <p:txBody>
          <a:bodyPr>
            <a:normAutofit/>
          </a:bodyPr>
          <a:lstStyle>
            <a:lvl1pPr marL="0" indent="0">
              <a:buNone/>
              <a:defRPr lang="en-US" sz="1800" b="0" kern="1200" baseline="0" dirty="0">
                <a:solidFill>
                  <a:schemeClr val="tx1"/>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Insert Photo</a:t>
            </a:r>
            <a:endParaRPr lang="en-US" dirty="0"/>
          </a:p>
        </p:txBody>
      </p:sp>
      <p:sp>
        <p:nvSpPr>
          <p:cNvPr id="19" name="Rectangle 18"/>
          <p:cNvSpPr/>
          <p:nvPr userDrawn="1"/>
        </p:nvSpPr>
        <p:spPr bwMode="auto">
          <a:xfrm>
            <a:off x="1936035" y="2874971"/>
            <a:ext cx="1409346" cy="140658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defTabSz="685666" fontAlgn="base">
              <a:spcBef>
                <a:spcPct val="0"/>
              </a:spcBef>
              <a:spcAft>
                <a:spcPct val="0"/>
              </a:spcAft>
            </a:pPr>
            <a:endParaRPr lang="en-US" sz="1800" spc="-38" dirty="0">
              <a:solidFill>
                <a:schemeClr val="bg1"/>
              </a:solidFill>
              <a:latin typeface="Segoe UI" pitchFamily="34" charset="0"/>
              <a:ea typeface="Segoe UI" pitchFamily="34" charset="0"/>
              <a:cs typeface="Segoe UI" pitchFamily="34" charset="0"/>
            </a:endParaRPr>
          </a:p>
        </p:txBody>
      </p:sp>
      <p:sp>
        <p:nvSpPr>
          <p:cNvPr id="5" name="Date Placeholder 4"/>
          <p:cNvSpPr>
            <a:spLocks noGrp="1"/>
          </p:cNvSpPr>
          <p:nvPr>
            <p:ph type="dt" sz="half" idx="10"/>
          </p:nvPr>
        </p:nvSpPr>
        <p:spPr/>
        <p:txBody>
          <a:bodyPr/>
          <a:lstStyle/>
          <a:p>
            <a:fld id="{B9E0730F-B7E3-6A47-BE8A-187D77555B7C}" type="datetimeFigureOut">
              <a:rPr lang="en-US" smtClean="0"/>
              <a:pPr/>
              <a:t>9/16/2015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3E85D-0FC7-164D-9B9E-D8CDD8FC5B09}" type="slidenum">
              <a:rPr lang="en-US" smtClean="0"/>
              <a:pPr/>
              <a:t>‹Nº›</a:t>
            </a:fld>
            <a:endParaRPr lang="en-US"/>
          </a:p>
        </p:txBody>
      </p:sp>
      <p:sp>
        <p:nvSpPr>
          <p:cNvPr id="17" name="Rectangle 16"/>
          <p:cNvSpPr/>
          <p:nvPr userDrawn="1"/>
        </p:nvSpPr>
        <p:spPr bwMode="auto">
          <a:xfrm>
            <a:off x="449292" y="2864338"/>
            <a:ext cx="1409346" cy="1406589"/>
          </a:xfrm>
          <a:prstGeom prst="rect">
            <a:avLst/>
          </a:prstGeom>
          <a:solidFill>
            <a:srgbClr val="41B3D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ctr" anchorCtr="0" forceAA="0" compatLnSpc="1">
            <a:prstTxWarp prst="textNoShape">
              <a:avLst/>
            </a:prstTxWarp>
            <a:noAutofit/>
          </a:bodyPr>
          <a:lstStyle/>
          <a:p>
            <a:pPr defTabSz="685666" fontAlgn="base">
              <a:spcBef>
                <a:spcPct val="0"/>
              </a:spcBef>
              <a:spcAft>
                <a:spcPct val="0"/>
              </a:spcAft>
            </a:pPr>
            <a:endParaRPr lang="en-US" sz="1600" spc="-38" dirty="0" smtClean="0">
              <a:solidFill>
                <a:srgbClr val="FFFFFF"/>
              </a:solidFill>
              <a:latin typeface="Segoe UI" pitchFamily="34" charset="0"/>
              <a:ea typeface="Segoe UI" pitchFamily="34" charset="0"/>
              <a:cs typeface="Segoe UI" pitchFamily="34" charset="0"/>
            </a:endParaRPr>
          </a:p>
        </p:txBody>
      </p:sp>
      <p:sp>
        <p:nvSpPr>
          <p:cNvPr id="18" name="Rectangle 17"/>
          <p:cNvSpPr/>
          <p:nvPr userDrawn="1"/>
        </p:nvSpPr>
        <p:spPr bwMode="auto">
          <a:xfrm>
            <a:off x="449292" y="1370755"/>
            <a:ext cx="1409346" cy="140658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800" dirty="0">
              <a:solidFill>
                <a:srgbClr val="FFFFFF"/>
              </a:solidFill>
              <a:latin typeface="Segoe UI" pitchFamily="34" charset="0"/>
              <a:ea typeface="Segoe UI" pitchFamily="34" charset="0"/>
              <a:cs typeface="Segoe UI" pitchFamily="34" charset="0"/>
            </a:endParaRPr>
          </a:p>
        </p:txBody>
      </p:sp>
      <p:sp>
        <p:nvSpPr>
          <p:cNvPr id="20" name="Rectangle 19"/>
          <p:cNvSpPr/>
          <p:nvPr userDrawn="1"/>
        </p:nvSpPr>
        <p:spPr bwMode="auto">
          <a:xfrm>
            <a:off x="1936033" y="1377536"/>
            <a:ext cx="1409346" cy="1406589"/>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800" b="0" dirty="0">
              <a:solidFill>
                <a:srgbClr val="FFFFFF"/>
              </a:solidFill>
              <a:latin typeface="Segoe UI" pitchFamily="34" charset="0"/>
              <a:ea typeface="Segoe UI" pitchFamily="34" charset="0"/>
              <a:cs typeface="Segoe UI" pitchFamily="34" charset="0"/>
            </a:endParaRPr>
          </a:p>
        </p:txBody>
      </p:sp>
      <p:sp>
        <p:nvSpPr>
          <p:cNvPr id="25" name="Rectangle 24"/>
          <p:cNvSpPr/>
          <p:nvPr userDrawn="1"/>
        </p:nvSpPr>
        <p:spPr bwMode="auto">
          <a:xfrm>
            <a:off x="6007100" y="1381029"/>
            <a:ext cx="2661894" cy="288617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800" dirty="0">
              <a:latin typeface="Segoe UI" pitchFamily="34" charset="0"/>
              <a:ea typeface="Segoe UI" pitchFamily="34" charset="0"/>
              <a:cs typeface="Segoe UI" pitchFamily="34" charset="0"/>
            </a:endParaRPr>
          </a:p>
        </p:txBody>
      </p:sp>
      <p:sp>
        <p:nvSpPr>
          <p:cNvPr id="4" name="Text Placeholder 3"/>
          <p:cNvSpPr>
            <a:spLocks noGrp="1"/>
          </p:cNvSpPr>
          <p:nvPr>
            <p:ph type="body" sz="quarter" idx="13" hasCustomPrompt="1"/>
          </p:nvPr>
        </p:nvSpPr>
        <p:spPr>
          <a:xfrm>
            <a:off x="449263" y="1370013"/>
            <a:ext cx="1403350"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1" name="Text Placeholder 3"/>
          <p:cNvSpPr>
            <a:spLocks noGrp="1"/>
          </p:cNvSpPr>
          <p:nvPr>
            <p:ph type="body" sz="quarter" idx="14" hasCustomPrompt="1"/>
          </p:nvPr>
        </p:nvSpPr>
        <p:spPr>
          <a:xfrm>
            <a:off x="1942031" y="1370013"/>
            <a:ext cx="1403350"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2" name="Text Placeholder 3"/>
          <p:cNvSpPr>
            <a:spLocks noGrp="1"/>
          </p:cNvSpPr>
          <p:nvPr>
            <p:ph type="body" sz="quarter" idx="15" hasCustomPrompt="1"/>
          </p:nvPr>
        </p:nvSpPr>
        <p:spPr>
          <a:xfrm>
            <a:off x="6007100" y="1381029"/>
            <a:ext cx="2661894" cy="2877161"/>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4" name="Text Placeholder 3"/>
          <p:cNvSpPr>
            <a:spLocks noGrp="1"/>
          </p:cNvSpPr>
          <p:nvPr>
            <p:ph type="body" sz="quarter" idx="16" hasCustomPrompt="1"/>
          </p:nvPr>
        </p:nvSpPr>
        <p:spPr>
          <a:xfrm>
            <a:off x="1942031" y="2867908"/>
            <a:ext cx="1403350"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9" name="Picture Placeholder 8"/>
          <p:cNvSpPr>
            <a:spLocks noGrp="1"/>
          </p:cNvSpPr>
          <p:nvPr>
            <p:ph type="pic" sz="quarter" idx="17" hasCustomPrompt="1"/>
          </p:nvPr>
        </p:nvSpPr>
        <p:spPr>
          <a:xfrm>
            <a:off x="449263" y="2863850"/>
            <a:ext cx="1409700" cy="1403350"/>
          </a:xfrm>
          <a:solidFill>
            <a:srgbClr val="6DC2E9"/>
          </a:solidFill>
        </p:spPr>
        <p:txBody>
          <a:bodyPr>
            <a:normAutofit/>
          </a:bodyPr>
          <a:lstStyle>
            <a:lvl1pPr marL="0" indent="0">
              <a:buNone/>
              <a:defRPr lang="en-US" sz="1800" b="0" kern="1200" dirty="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Insert Icon</a:t>
            </a:r>
            <a:endParaRPr lang="en-US" dirty="0"/>
          </a:p>
        </p:txBody>
      </p:sp>
      <p:sp>
        <p:nvSpPr>
          <p:cNvPr id="23" name="Rectangle 22"/>
          <p:cNvSpPr/>
          <p:nvPr userDrawn="1"/>
        </p:nvSpPr>
        <p:spPr>
          <a:xfrm>
            <a:off x="450442" y="0"/>
            <a:ext cx="8693558" cy="602226"/>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0" y="1"/>
            <a:ext cx="394664" cy="60260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itle 1"/>
          <p:cNvSpPr>
            <a:spLocks noGrp="1"/>
          </p:cNvSpPr>
          <p:nvPr>
            <p:ph type="title" hasCustomPrompt="1"/>
          </p:nvPr>
        </p:nvSpPr>
        <p:spPr>
          <a:xfrm>
            <a:off x="451879" y="1"/>
            <a:ext cx="8692121" cy="602604"/>
          </a:xfrm>
        </p:spPr>
        <p:txBody>
          <a:bodyPr lIns="182880" tIns="0" rIns="182880" anchor="ctr" anchorCtr="0">
            <a:noAutofit/>
          </a:bodyPr>
          <a:lstStyle>
            <a:lvl1pPr algn="l">
              <a:defRPr sz="2800"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367612778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etro template 2 ">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3449514" y="1377950"/>
            <a:ext cx="2447925" cy="2889250"/>
          </a:xfrm>
        </p:spPr>
        <p:txBody>
          <a:bodyPr>
            <a:normAutofit/>
          </a:bodyPr>
          <a:lstStyle>
            <a:lvl1pPr marL="0" indent="0">
              <a:buNone/>
              <a:defRPr lang="en-US" sz="1800" b="0" kern="1200" baseline="0" dirty="0">
                <a:solidFill>
                  <a:schemeClr val="tx1"/>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Insert Photo</a:t>
            </a:r>
            <a:endParaRPr lang="en-US" dirty="0"/>
          </a:p>
        </p:txBody>
      </p:sp>
      <p:sp>
        <p:nvSpPr>
          <p:cNvPr id="19" name="Rectangle 18"/>
          <p:cNvSpPr/>
          <p:nvPr userDrawn="1"/>
        </p:nvSpPr>
        <p:spPr bwMode="auto">
          <a:xfrm>
            <a:off x="1936035" y="2874971"/>
            <a:ext cx="1409346" cy="140658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defTabSz="685666" fontAlgn="base">
              <a:spcBef>
                <a:spcPct val="0"/>
              </a:spcBef>
              <a:spcAft>
                <a:spcPct val="0"/>
              </a:spcAft>
            </a:pPr>
            <a:endParaRPr lang="en-US" sz="1800" spc="-38" dirty="0">
              <a:solidFill>
                <a:schemeClr val="bg1"/>
              </a:solidFill>
              <a:latin typeface="Segoe UI" pitchFamily="34" charset="0"/>
              <a:ea typeface="Segoe UI" pitchFamily="34" charset="0"/>
              <a:cs typeface="Segoe UI" pitchFamily="34" charset="0"/>
            </a:endParaRPr>
          </a:p>
        </p:txBody>
      </p:sp>
      <p:sp>
        <p:nvSpPr>
          <p:cNvPr id="5" name="Date Placeholder 4"/>
          <p:cNvSpPr>
            <a:spLocks noGrp="1"/>
          </p:cNvSpPr>
          <p:nvPr>
            <p:ph type="dt" sz="half" idx="10"/>
          </p:nvPr>
        </p:nvSpPr>
        <p:spPr/>
        <p:txBody>
          <a:bodyPr/>
          <a:lstStyle/>
          <a:p>
            <a:fld id="{B9E0730F-B7E3-6A47-BE8A-187D77555B7C}" type="datetimeFigureOut">
              <a:rPr lang="en-US" smtClean="0"/>
              <a:pPr/>
              <a:t>9/16/2015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3E85D-0FC7-164D-9B9E-D8CDD8FC5B09}" type="slidenum">
              <a:rPr lang="en-US" smtClean="0"/>
              <a:pPr/>
              <a:t>‹Nº›</a:t>
            </a:fld>
            <a:endParaRPr lang="en-US"/>
          </a:p>
        </p:txBody>
      </p:sp>
      <p:sp>
        <p:nvSpPr>
          <p:cNvPr id="17" name="Rectangle 16"/>
          <p:cNvSpPr/>
          <p:nvPr userDrawn="1"/>
        </p:nvSpPr>
        <p:spPr bwMode="auto">
          <a:xfrm>
            <a:off x="449292" y="2864338"/>
            <a:ext cx="1409346" cy="1406589"/>
          </a:xfrm>
          <a:prstGeom prst="rect">
            <a:avLst/>
          </a:prstGeom>
          <a:solidFill>
            <a:srgbClr val="41B3D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ctr" anchorCtr="0" forceAA="0" compatLnSpc="1">
            <a:prstTxWarp prst="textNoShape">
              <a:avLst/>
            </a:prstTxWarp>
            <a:noAutofit/>
          </a:bodyPr>
          <a:lstStyle/>
          <a:p>
            <a:pPr defTabSz="685666" fontAlgn="base">
              <a:spcBef>
                <a:spcPct val="0"/>
              </a:spcBef>
              <a:spcAft>
                <a:spcPct val="0"/>
              </a:spcAft>
            </a:pPr>
            <a:endParaRPr lang="en-US" sz="1600" spc="-38" dirty="0" smtClean="0">
              <a:solidFill>
                <a:srgbClr val="FFFFFF"/>
              </a:solidFill>
              <a:latin typeface="Segoe UI" pitchFamily="34" charset="0"/>
              <a:ea typeface="Segoe UI" pitchFamily="34" charset="0"/>
              <a:cs typeface="Segoe UI" pitchFamily="34" charset="0"/>
            </a:endParaRPr>
          </a:p>
        </p:txBody>
      </p:sp>
      <p:sp>
        <p:nvSpPr>
          <p:cNvPr id="18" name="Rectangle 17"/>
          <p:cNvSpPr/>
          <p:nvPr userDrawn="1"/>
        </p:nvSpPr>
        <p:spPr bwMode="auto">
          <a:xfrm>
            <a:off x="449292" y="1370755"/>
            <a:ext cx="1409346" cy="140658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800" dirty="0">
              <a:solidFill>
                <a:srgbClr val="FFFFFF"/>
              </a:solidFill>
              <a:latin typeface="Segoe UI" pitchFamily="34" charset="0"/>
              <a:ea typeface="Segoe UI" pitchFamily="34" charset="0"/>
              <a:cs typeface="Segoe UI" pitchFamily="34" charset="0"/>
            </a:endParaRPr>
          </a:p>
        </p:txBody>
      </p:sp>
      <p:sp>
        <p:nvSpPr>
          <p:cNvPr id="20" name="Rectangle 19"/>
          <p:cNvSpPr/>
          <p:nvPr userDrawn="1"/>
        </p:nvSpPr>
        <p:spPr bwMode="auto">
          <a:xfrm>
            <a:off x="1936033" y="1377536"/>
            <a:ext cx="1409346" cy="1406589"/>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800" b="0" dirty="0">
              <a:solidFill>
                <a:srgbClr val="FFFFFF"/>
              </a:solidFill>
              <a:latin typeface="Segoe UI" pitchFamily="34" charset="0"/>
              <a:ea typeface="Segoe UI" pitchFamily="34" charset="0"/>
              <a:cs typeface="Segoe UI" pitchFamily="34" charset="0"/>
            </a:endParaRPr>
          </a:p>
        </p:txBody>
      </p:sp>
      <p:sp>
        <p:nvSpPr>
          <p:cNvPr id="25" name="Rectangle 24"/>
          <p:cNvSpPr/>
          <p:nvPr userDrawn="1"/>
        </p:nvSpPr>
        <p:spPr bwMode="auto">
          <a:xfrm>
            <a:off x="6007100" y="1381029"/>
            <a:ext cx="2661894" cy="288617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800" dirty="0">
              <a:latin typeface="Segoe UI" pitchFamily="34" charset="0"/>
              <a:ea typeface="Segoe UI" pitchFamily="34" charset="0"/>
              <a:cs typeface="Segoe UI" pitchFamily="34" charset="0"/>
            </a:endParaRPr>
          </a:p>
        </p:txBody>
      </p:sp>
      <p:sp>
        <p:nvSpPr>
          <p:cNvPr id="15" name="Title 1"/>
          <p:cNvSpPr>
            <a:spLocks noGrp="1"/>
          </p:cNvSpPr>
          <p:nvPr>
            <p:ph type="title" hasCustomPrompt="1"/>
          </p:nvPr>
        </p:nvSpPr>
        <p:spPr>
          <a:xfrm>
            <a:off x="457200" y="211455"/>
            <a:ext cx="8244357" cy="437131"/>
          </a:xfrm>
        </p:spPr>
        <p:txBody>
          <a:bodyPr vert="horz" lIns="91440" tIns="0" rIns="91440" bIns="45720" rtlCol="0" anchor="t" anchorCtr="0">
            <a:noAutofit/>
          </a:bodyPr>
          <a:lstStyle>
            <a:lvl1pPr>
              <a:defRPr lang="en-US" b="0" dirty="0">
                <a:solidFill>
                  <a:srgbClr val="0072C6"/>
                </a:solidFill>
              </a:defRPr>
            </a:lvl1pPr>
          </a:lstStyle>
          <a:p>
            <a:pPr lvl="0"/>
            <a:r>
              <a:rPr lang="en-US" dirty="0" smtClean="0"/>
              <a:t>title of text slide</a:t>
            </a:r>
            <a:endParaRPr lang="en-US" dirty="0"/>
          </a:p>
        </p:txBody>
      </p:sp>
      <p:sp>
        <p:nvSpPr>
          <p:cNvPr id="4" name="Text Placeholder 3"/>
          <p:cNvSpPr>
            <a:spLocks noGrp="1"/>
          </p:cNvSpPr>
          <p:nvPr>
            <p:ph type="body" sz="quarter" idx="13" hasCustomPrompt="1"/>
          </p:nvPr>
        </p:nvSpPr>
        <p:spPr>
          <a:xfrm>
            <a:off x="449263" y="1370013"/>
            <a:ext cx="1403350"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1" name="Text Placeholder 3"/>
          <p:cNvSpPr>
            <a:spLocks noGrp="1"/>
          </p:cNvSpPr>
          <p:nvPr>
            <p:ph type="body" sz="quarter" idx="14" hasCustomPrompt="1"/>
          </p:nvPr>
        </p:nvSpPr>
        <p:spPr>
          <a:xfrm>
            <a:off x="1942031" y="1370013"/>
            <a:ext cx="1403350"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2" name="Text Placeholder 3"/>
          <p:cNvSpPr>
            <a:spLocks noGrp="1"/>
          </p:cNvSpPr>
          <p:nvPr>
            <p:ph type="body" sz="quarter" idx="15" hasCustomPrompt="1"/>
          </p:nvPr>
        </p:nvSpPr>
        <p:spPr>
          <a:xfrm>
            <a:off x="6007100" y="1381029"/>
            <a:ext cx="2661894" cy="2877161"/>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4" name="Text Placeholder 3"/>
          <p:cNvSpPr>
            <a:spLocks noGrp="1"/>
          </p:cNvSpPr>
          <p:nvPr>
            <p:ph type="body" sz="quarter" idx="16" hasCustomPrompt="1"/>
          </p:nvPr>
        </p:nvSpPr>
        <p:spPr>
          <a:xfrm>
            <a:off x="1942031" y="2867908"/>
            <a:ext cx="1403350"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9" name="Picture Placeholder 8"/>
          <p:cNvSpPr>
            <a:spLocks noGrp="1"/>
          </p:cNvSpPr>
          <p:nvPr>
            <p:ph type="pic" sz="quarter" idx="17" hasCustomPrompt="1"/>
          </p:nvPr>
        </p:nvSpPr>
        <p:spPr>
          <a:xfrm>
            <a:off x="449263" y="2863850"/>
            <a:ext cx="1409700" cy="1403350"/>
          </a:xfrm>
          <a:solidFill>
            <a:srgbClr val="6DC2E9"/>
          </a:solidFill>
        </p:spPr>
        <p:txBody>
          <a:bodyPr>
            <a:normAutofit/>
          </a:bodyPr>
          <a:lstStyle>
            <a:lvl1pPr marL="0" indent="0">
              <a:buNone/>
              <a:defRPr lang="en-US" sz="1800" b="0" kern="1200" dirty="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Insert Icon</a:t>
            </a:r>
            <a:endParaRPr lang="en-US" dirty="0"/>
          </a:p>
        </p:txBody>
      </p:sp>
    </p:spTree>
    <p:extLst>
      <p:ext uri="{BB962C8B-B14F-4D97-AF65-F5344CB8AC3E}">
        <p14:creationId xmlns:p14="http://schemas.microsoft.com/office/powerpoint/2010/main" val="40026193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pic>
        <p:nvPicPr>
          <p:cNvPr id="3" name="Picture 2" descr="_0004_Layer Comp 5.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9" name="Rectangle 8"/>
          <p:cNvSpPr/>
          <p:nvPr userDrawn="1"/>
        </p:nvSpPr>
        <p:spPr>
          <a:xfrm>
            <a:off x="4882166" y="410211"/>
            <a:ext cx="3556674" cy="3611961"/>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8492362" y="4077332"/>
            <a:ext cx="398869" cy="397604"/>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8492362" y="3830085"/>
            <a:ext cx="193073" cy="192460"/>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itle Placeholder 1"/>
          <p:cNvSpPr>
            <a:spLocks noGrp="1"/>
          </p:cNvSpPr>
          <p:nvPr>
            <p:ph type="title" hasCustomPrompt="1"/>
          </p:nvPr>
        </p:nvSpPr>
        <p:spPr>
          <a:xfrm>
            <a:off x="4882166" y="718186"/>
            <a:ext cx="3556000" cy="1725975"/>
          </a:xfrm>
          <a:prstGeom prst="rect">
            <a:avLst/>
          </a:prstGeom>
        </p:spPr>
        <p:txBody>
          <a:bodyPr vert="horz" lIns="91440" tIns="0" rIns="91440" bIns="45720" rtlCol="0" anchor="t" anchorCtr="0">
            <a:noAutofit/>
          </a:bodyPr>
          <a:lstStyle>
            <a:lvl1pPr algn="l">
              <a:defRPr sz="4800" b="0" cap="none" baseline="0">
                <a:solidFill>
                  <a:srgbClr val="FFFFFF"/>
                </a:solidFill>
                <a:latin typeface="Segoe Light"/>
                <a:cs typeface="Segoe Light"/>
              </a:defRPr>
            </a:lvl1pPr>
          </a:lstStyle>
          <a:p>
            <a:r>
              <a:rPr lang="en-US" dirty="0" smtClean="0"/>
              <a:t>title of presentation</a:t>
            </a:r>
            <a:endParaRPr lang="en-US" dirty="0"/>
          </a:p>
        </p:txBody>
      </p:sp>
      <p:sp>
        <p:nvSpPr>
          <p:cNvPr id="20" name="Subtitle 2"/>
          <p:cNvSpPr>
            <a:spLocks noGrp="1"/>
          </p:cNvSpPr>
          <p:nvPr>
            <p:ph type="subTitle" idx="1" hasCustomPrompt="1"/>
          </p:nvPr>
        </p:nvSpPr>
        <p:spPr>
          <a:xfrm>
            <a:off x="5324618" y="2968460"/>
            <a:ext cx="3105355" cy="505773"/>
          </a:xfrm>
        </p:spPr>
        <p:txBody>
          <a:bodyPr tIns="0">
            <a:normAutofit/>
          </a:bodyPr>
          <a:lstStyle>
            <a:lvl1pPr marL="0" indent="0" algn="l">
              <a:buNone/>
              <a:defRPr sz="2000" b="0">
                <a:solidFill>
                  <a:srgbClr val="FFFFFF"/>
                </a:solidFill>
                <a:latin typeface="Segoe Light"/>
                <a:cs typeface="Segoe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subtitle</a:t>
            </a:r>
            <a:endParaRPr lang="en-US" dirty="0"/>
          </a:p>
        </p:txBody>
      </p:sp>
      <p:sp>
        <p:nvSpPr>
          <p:cNvPr id="21" name="Rectangle 20"/>
          <p:cNvSpPr/>
          <p:nvPr userDrawn="1"/>
        </p:nvSpPr>
        <p:spPr>
          <a:xfrm>
            <a:off x="7631585" y="4077651"/>
            <a:ext cx="806516" cy="803957"/>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Z:\Share\To-Jake\logos_for_jake\MSP_regular.png"/>
          <p:cNvPicPr>
            <a:picLocks noChangeAspect="1" noChangeArrowheads="1"/>
          </p:cNvPicPr>
          <p:nvPr userDrawn="1"/>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bwMode="auto">
          <a:xfrm>
            <a:off x="0" y="4519626"/>
            <a:ext cx="3119370" cy="623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42306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etro template 3">
    <p:spTree>
      <p:nvGrpSpPr>
        <p:cNvPr id="1" name=""/>
        <p:cNvGrpSpPr/>
        <p:nvPr/>
      </p:nvGrpSpPr>
      <p:grpSpPr>
        <a:xfrm>
          <a:off x="0" y="0"/>
          <a:ext cx="0" cy="0"/>
          <a:chOff x="0" y="0"/>
          <a:chExt cx="0" cy="0"/>
        </a:xfrm>
      </p:grpSpPr>
      <p:sp>
        <p:nvSpPr>
          <p:cNvPr id="18" name="Picture Placeholder 10"/>
          <p:cNvSpPr>
            <a:spLocks noGrp="1"/>
          </p:cNvSpPr>
          <p:nvPr>
            <p:ph type="pic" sz="quarter" idx="18" hasCustomPrompt="1"/>
          </p:nvPr>
        </p:nvSpPr>
        <p:spPr>
          <a:xfrm>
            <a:off x="3441701" y="1381029"/>
            <a:ext cx="2247900" cy="2889898"/>
          </a:xfrm>
        </p:spPr>
        <p:txBody>
          <a:bodyPr>
            <a:normAutofit/>
          </a:bodyPr>
          <a:lstStyle>
            <a:lvl1pPr marL="0" indent="0">
              <a:buNone/>
              <a:defRPr lang="en-US" sz="1800" b="0" kern="1200" baseline="0" dirty="0">
                <a:solidFill>
                  <a:schemeClr val="tx1"/>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Insert Photo</a:t>
            </a:r>
            <a:endParaRPr lang="en-US" dirty="0"/>
          </a:p>
        </p:txBody>
      </p:sp>
      <p:sp>
        <p:nvSpPr>
          <p:cNvPr id="7" name="Date Placeholder 6"/>
          <p:cNvSpPr>
            <a:spLocks noGrp="1"/>
          </p:cNvSpPr>
          <p:nvPr>
            <p:ph type="dt" sz="half" idx="10"/>
          </p:nvPr>
        </p:nvSpPr>
        <p:spPr/>
        <p:txBody>
          <a:bodyPr/>
          <a:lstStyle/>
          <a:p>
            <a:fld id="{B9E0730F-B7E3-6A47-BE8A-187D77555B7C}" type="datetimeFigureOut">
              <a:rPr lang="en-US" smtClean="0"/>
              <a:pPr/>
              <a:t>9/16/2015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A3E85D-0FC7-164D-9B9E-D8CDD8FC5B09}" type="slidenum">
              <a:rPr lang="en-US" smtClean="0"/>
              <a:pPr/>
              <a:t>‹Nº›</a:t>
            </a:fld>
            <a:endParaRPr lang="en-US"/>
          </a:p>
        </p:txBody>
      </p:sp>
      <p:sp>
        <p:nvSpPr>
          <p:cNvPr id="10" name="Rectangle 9"/>
          <p:cNvSpPr/>
          <p:nvPr userDrawn="1"/>
        </p:nvSpPr>
        <p:spPr>
          <a:xfrm>
            <a:off x="450442" y="0"/>
            <a:ext cx="8693558" cy="602226"/>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0" y="1"/>
            <a:ext cx="394664" cy="60260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bwMode="auto">
          <a:xfrm>
            <a:off x="1936035" y="2864338"/>
            <a:ext cx="1409346" cy="140658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defTabSz="685666" fontAlgn="base">
              <a:spcBef>
                <a:spcPct val="0"/>
              </a:spcBef>
              <a:spcAft>
                <a:spcPct val="0"/>
              </a:spcAft>
            </a:pPr>
            <a:endParaRPr lang="en-US" sz="1500" spc="-38" dirty="0">
              <a:solidFill>
                <a:schemeClr val="bg1"/>
              </a:solidFill>
              <a:latin typeface="Segoe UI" pitchFamily="34" charset="0"/>
              <a:ea typeface="Segoe UI" pitchFamily="34" charset="0"/>
              <a:cs typeface="Segoe UI" pitchFamily="34" charset="0"/>
            </a:endParaRPr>
          </a:p>
        </p:txBody>
      </p:sp>
      <p:sp>
        <p:nvSpPr>
          <p:cNvPr id="14" name="Rectangle 13"/>
          <p:cNvSpPr/>
          <p:nvPr userDrawn="1"/>
        </p:nvSpPr>
        <p:spPr bwMode="auto">
          <a:xfrm>
            <a:off x="449292" y="2864338"/>
            <a:ext cx="1409346" cy="140658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defTabSz="685666" fontAlgn="base">
              <a:spcBef>
                <a:spcPct val="0"/>
              </a:spcBef>
              <a:spcAft>
                <a:spcPct val="0"/>
              </a:spcAft>
            </a:pPr>
            <a:endParaRPr lang="en-US" sz="1500" spc="-38" dirty="0" smtClean="0">
              <a:solidFill>
                <a:schemeClr val="bg1"/>
              </a:solidFill>
              <a:latin typeface="Segoe UI" pitchFamily="34" charset="0"/>
              <a:ea typeface="Segoe UI" pitchFamily="34" charset="0"/>
              <a:cs typeface="Segoe UI" pitchFamily="34" charset="0"/>
            </a:endParaRPr>
          </a:p>
        </p:txBody>
      </p:sp>
      <p:sp>
        <p:nvSpPr>
          <p:cNvPr id="15" name="Rectangle 14"/>
          <p:cNvSpPr/>
          <p:nvPr userDrawn="1"/>
        </p:nvSpPr>
        <p:spPr bwMode="auto">
          <a:xfrm>
            <a:off x="449291" y="1381029"/>
            <a:ext cx="2894881" cy="139631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500" dirty="0">
              <a:solidFill>
                <a:schemeClr val="bg1"/>
              </a:solidFill>
              <a:latin typeface="Segoe UI" pitchFamily="34" charset="0"/>
              <a:ea typeface="Segoe UI" pitchFamily="34" charset="0"/>
              <a:cs typeface="Segoe UI" pitchFamily="34" charset="0"/>
            </a:endParaRPr>
          </a:p>
        </p:txBody>
      </p:sp>
      <p:sp>
        <p:nvSpPr>
          <p:cNvPr id="16" name="Rectangle 15"/>
          <p:cNvSpPr/>
          <p:nvPr userDrawn="1"/>
        </p:nvSpPr>
        <p:spPr bwMode="auto">
          <a:xfrm>
            <a:off x="5777166" y="1381029"/>
            <a:ext cx="2913008" cy="2889898"/>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500" dirty="0">
              <a:latin typeface="Segoe UI" pitchFamily="34" charset="0"/>
              <a:ea typeface="Segoe UI" pitchFamily="34" charset="0"/>
              <a:cs typeface="Segoe UI" pitchFamily="34" charset="0"/>
            </a:endParaRPr>
          </a:p>
        </p:txBody>
      </p:sp>
      <p:sp>
        <p:nvSpPr>
          <p:cNvPr id="19" name="Text Placeholder 3"/>
          <p:cNvSpPr>
            <a:spLocks noGrp="1"/>
          </p:cNvSpPr>
          <p:nvPr>
            <p:ph type="body" sz="quarter" idx="13" hasCustomPrompt="1"/>
          </p:nvPr>
        </p:nvSpPr>
        <p:spPr>
          <a:xfrm>
            <a:off x="449291" y="2864338"/>
            <a:ext cx="1409347"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0" name="Text Placeholder 3"/>
          <p:cNvSpPr>
            <a:spLocks noGrp="1"/>
          </p:cNvSpPr>
          <p:nvPr>
            <p:ph type="body" sz="quarter" idx="14" hasCustomPrompt="1"/>
          </p:nvPr>
        </p:nvSpPr>
        <p:spPr>
          <a:xfrm>
            <a:off x="1936035" y="2864338"/>
            <a:ext cx="1403350"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1" name="Text Placeholder 3"/>
          <p:cNvSpPr>
            <a:spLocks noGrp="1"/>
          </p:cNvSpPr>
          <p:nvPr>
            <p:ph type="body" sz="quarter" idx="19" hasCustomPrompt="1"/>
          </p:nvPr>
        </p:nvSpPr>
        <p:spPr>
          <a:xfrm>
            <a:off x="5777166" y="1381029"/>
            <a:ext cx="2913008" cy="2889897"/>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2" name="Text Placeholder 3"/>
          <p:cNvSpPr>
            <a:spLocks noGrp="1"/>
          </p:cNvSpPr>
          <p:nvPr>
            <p:ph type="body" sz="quarter" idx="20" hasCustomPrompt="1"/>
          </p:nvPr>
        </p:nvSpPr>
        <p:spPr>
          <a:xfrm>
            <a:off x="449290" y="1381028"/>
            <a:ext cx="2894881" cy="1396315"/>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17" name="Title 1"/>
          <p:cNvSpPr>
            <a:spLocks noGrp="1"/>
          </p:cNvSpPr>
          <p:nvPr>
            <p:ph type="title" hasCustomPrompt="1"/>
          </p:nvPr>
        </p:nvSpPr>
        <p:spPr>
          <a:xfrm>
            <a:off x="451879" y="1"/>
            <a:ext cx="8692121" cy="602604"/>
          </a:xfrm>
        </p:spPr>
        <p:txBody>
          <a:bodyPr lIns="182880" tIns="0" rIns="182880" anchor="ctr" anchorCtr="0">
            <a:noAutofit/>
          </a:bodyPr>
          <a:lstStyle>
            <a:lvl1pPr algn="l">
              <a:defRPr sz="2800"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143501206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etro template 4">
    <p:spTree>
      <p:nvGrpSpPr>
        <p:cNvPr id="1" name=""/>
        <p:cNvGrpSpPr/>
        <p:nvPr/>
      </p:nvGrpSpPr>
      <p:grpSpPr>
        <a:xfrm>
          <a:off x="0" y="0"/>
          <a:ext cx="0" cy="0"/>
          <a:chOff x="0" y="0"/>
          <a:chExt cx="0" cy="0"/>
        </a:xfrm>
      </p:grpSpPr>
      <p:sp>
        <p:nvSpPr>
          <p:cNvPr id="18" name="Picture Placeholder 10"/>
          <p:cNvSpPr>
            <a:spLocks noGrp="1"/>
          </p:cNvSpPr>
          <p:nvPr>
            <p:ph type="pic" sz="quarter" idx="18" hasCustomPrompt="1"/>
          </p:nvPr>
        </p:nvSpPr>
        <p:spPr>
          <a:xfrm>
            <a:off x="3441701" y="1381029"/>
            <a:ext cx="2247900" cy="2889898"/>
          </a:xfrm>
        </p:spPr>
        <p:txBody>
          <a:bodyPr>
            <a:normAutofit/>
          </a:bodyPr>
          <a:lstStyle>
            <a:lvl1pPr marL="0" indent="0">
              <a:buNone/>
              <a:defRPr lang="en-US" sz="1800" b="0" kern="1200" baseline="0" dirty="0">
                <a:solidFill>
                  <a:schemeClr val="tx1"/>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Insert Photo</a:t>
            </a:r>
            <a:endParaRPr lang="en-US" dirty="0"/>
          </a:p>
        </p:txBody>
      </p:sp>
      <p:sp>
        <p:nvSpPr>
          <p:cNvPr id="7" name="Date Placeholder 6"/>
          <p:cNvSpPr>
            <a:spLocks noGrp="1"/>
          </p:cNvSpPr>
          <p:nvPr>
            <p:ph type="dt" sz="half" idx="10"/>
          </p:nvPr>
        </p:nvSpPr>
        <p:spPr/>
        <p:txBody>
          <a:bodyPr/>
          <a:lstStyle/>
          <a:p>
            <a:fld id="{B9E0730F-B7E3-6A47-BE8A-187D77555B7C}" type="datetimeFigureOut">
              <a:rPr lang="en-US" smtClean="0"/>
              <a:pPr/>
              <a:t>9/16/2015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A3E85D-0FC7-164D-9B9E-D8CDD8FC5B09}" type="slidenum">
              <a:rPr lang="en-US" smtClean="0"/>
              <a:pPr/>
              <a:t>‹Nº›</a:t>
            </a:fld>
            <a:endParaRPr lang="en-US"/>
          </a:p>
        </p:txBody>
      </p:sp>
      <p:sp>
        <p:nvSpPr>
          <p:cNvPr id="13" name="Rectangle 12"/>
          <p:cNvSpPr/>
          <p:nvPr userDrawn="1"/>
        </p:nvSpPr>
        <p:spPr bwMode="auto">
          <a:xfrm>
            <a:off x="1936035" y="2864338"/>
            <a:ext cx="1409346" cy="140658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defTabSz="685666" fontAlgn="base">
              <a:spcBef>
                <a:spcPct val="0"/>
              </a:spcBef>
              <a:spcAft>
                <a:spcPct val="0"/>
              </a:spcAft>
            </a:pPr>
            <a:endParaRPr lang="en-US" sz="1500" spc="-38" dirty="0">
              <a:solidFill>
                <a:schemeClr val="bg1"/>
              </a:solidFill>
              <a:latin typeface="Segoe UI" pitchFamily="34" charset="0"/>
              <a:ea typeface="Segoe UI" pitchFamily="34" charset="0"/>
              <a:cs typeface="Segoe UI" pitchFamily="34" charset="0"/>
            </a:endParaRPr>
          </a:p>
        </p:txBody>
      </p:sp>
      <p:sp>
        <p:nvSpPr>
          <p:cNvPr id="14" name="Rectangle 13"/>
          <p:cNvSpPr/>
          <p:nvPr userDrawn="1"/>
        </p:nvSpPr>
        <p:spPr bwMode="auto">
          <a:xfrm>
            <a:off x="449292" y="2864338"/>
            <a:ext cx="1409346" cy="140658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defTabSz="685666" fontAlgn="base">
              <a:spcBef>
                <a:spcPct val="0"/>
              </a:spcBef>
              <a:spcAft>
                <a:spcPct val="0"/>
              </a:spcAft>
            </a:pPr>
            <a:endParaRPr lang="en-US" sz="1500" spc="-38" dirty="0" smtClean="0">
              <a:solidFill>
                <a:schemeClr val="bg1"/>
              </a:solidFill>
              <a:latin typeface="Segoe UI" pitchFamily="34" charset="0"/>
              <a:ea typeface="Segoe UI" pitchFamily="34" charset="0"/>
              <a:cs typeface="Segoe UI" pitchFamily="34" charset="0"/>
            </a:endParaRPr>
          </a:p>
        </p:txBody>
      </p:sp>
      <p:sp>
        <p:nvSpPr>
          <p:cNvPr id="15" name="Rectangle 14"/>
          <p:cNvSpPr/>
          <p:nvPr userDrawn="1"/>
        </p:nvSpPr>
        <p:spPr bwMode="auto">
          <a:xfrm>
            <a:off x="449291" y="1381029"/>
            <a:ext cx="2894881" cy="139631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500" dirty="0">
              <a:solidFill>
                <a:schemeClr val="bg1"/>
              </a:solidFill>
              <a:latin typeface="Segoe UI" pitchFamily="34" charset="0"/>
              <a:ea typeface="Segoe UI" pitchFamily="34" charset="0"/>
              <a:cs typeface="Segoe UI" pitchFamily="34" charset="0"/>
            </a:endParaRPr>
          </a:p>
        </p:txBody>
      </p:sp>
      <p:sp>
        <p:nvSpPr>
          <p:cNvPr id="16" name="Rectangle 15"/>
          <p:cNvSpPr/>
          <p:nvPr userDrawn="1"/>
        </p:nvSpPr>
        <p:spPr bwMode="auto">
          <a:xfrm>
            <a:off x="5777166" y="1381029"/>
            <a:ext cx="2913008" cy="2889898"/>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500" dirty="0">
              <a:latin typeface="Segoe UI" pitchFamily="34" charset="0"/>
              <a:ea typeface="Segoe UI" pitchFamily="34" charset="0"/>
              <a:cs typeface="Segoe UI" pitchFamily="34" charset="0"/>
            </a:endParaRPr>
          </a:p>
        </p:txBody>
      </p:sp>
      <p:sp>
        <p:nvSpPr>
          <p:cNvPr id="19" name="Text Placeholder 3"/>
          <p:cNvSpPr>
            <a:spLocks noGrp="1"/>
          </p:cNvSpPr>
          <p:nvPr>
            <p:ph type="body" sz="quarter" idx="13" hasCustomPrompt="1"/>
          </p:nvPr>
        </p:nvSpPr>
        <p:spPr>
          <a:xfrm>
            <a:off x="449291" y="2864338"/>
            <a:ext cx="1409347"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0" name="Text Placeholder 3"/>
          <p:cNvSpPr>
            <a:spLocks noGrp="1"/>
          </p:cNvSpPr>
          <p:nvPr>
            <p:ph type="body" sz="quarter" idx="14" hasCustomPrompt="1"/>
          </p:nvPr>
        </p:nvSpPr>
        <p:spPr>
          <a:xfrm>
            <a:off x="1936035" y="2864338"/>
            <a:ext cx="1403350"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1" name="Text Placeholder 3"/>
          <p:cNvSpPr>
            <a:spLocks noGrp="1"/>
          </p:cNvSpPr>
          <p:nvPr>
            <p:ph type="body" sz="quarter" idx="19" hasCustomPrompt="1"/>
          </p:nvPr>
        </p:nvSpPr>
        <p:spPr>
          <a:xfrm>
            <a:off x="5777166" y="1381029"/>
            <a:ext cx="2913008" cy="2889897"/>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2" name="Text Placeholder 3"/>
          <p:cNvSpPr>
            <a:spLocks noGrp="1"/>
          </p:cNvSpPr>
          <p:nvPr>
            <p:ph type="body" sz="quarter" idx="20" hasCustomPrompt="1"/>
          </p:nvPr>
        </p:nvSpPr>
        <p:spPr>
          <a:xfrm>
            <a:off x="449290" y="1381028"/>
            <a:ext cx="2894881" cy="1396315"/>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3" name="Title 1"/>
          <p:cNvSpPr>
            <a:spLocks noGrp="1"/>
          </p:cNvSpPr>
          <p:nvPr>
            <p:ph type="title" hasCustomPrompt="1"/>
          </p:nvPr>
        </p:nvSpPr>
        <p:spPr>
          <a:xfrm>
            <a:off x="457200" y="1"/>
            <a:ext cx="8686800" cy="648586"/>
          </a:xfrm>
        </p:spPr>
        <p:txBody>
          <a:bodyPr lIns="182880" tIns="0" rIns="182880" anchor="b" anchorCtr="0">
            <a:noAutofit/>
          </a:bodyPr>
          <a:lstStyle>
            <a:lvl1pPr algn="l">
              <a:defRPr sz="2800"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3489016088"/>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etro template 5">
    <p:spTree>
      <p:nvGrpSpPr>
        <p:cNvPr id="1" name=""/>
        <p:cNvGrpSpPr/>
        <p:nvPr/>
      </p:nvGrpSpPr>
      <p:grpSpPr>
        <a:xfrm>
          <a:off x="0" y="0"/>
          <a:ext cx="0" cy="0"/>
          <a:chOff x="0" y="0"/>
          <a:chExt cx="0" cy="0"/>
        </a:xfrm>
      </p:grpSpPr>
      <p:sp>
        <p:nvSpPr>
          <p:cNvPr id="20" name="Picture Placeholder 10"/>
          <p:cNvSpPr>
            <a:spLocks noGrp="1"/>
          </p:cNvSpPr>
          <p:nvPr>
            <p:ph type="pic" sz="quarter" idx="18" hasCustomPrompt="1"/>
          </p:nvPr>
        </p:nvSpPr>
        <p:spPr>
          <a:xfrm>
            <a:off x="3430805" y="1375154"/>
            <a:ext cx="3742728" cy="2893392"/>
          </a:xfrm>
        </p:spPr>
        <p:txBody>
          <a:bodyPr>
            <a:normAutofit/>
          </a:bodyPr>
          <a:lstStyle>
            <a:lvl1pPr marL="0" indent="0">
              <a:buNone/>
              <a:defRPr lang="en-US" sz="1800" b="0" kern="1200" baseline="0" dirty="0">
                <a:solidFill>
                  <a:schemeClr val="tx1"/>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Insert Photo</a:t>
            </a:r>
            <a:endParaRPr lang="en-US" dirty="0"/>
          </a:p>
        </p:txBody>
      </p:sp>
      <p:sp>
        <p:nvSpPr>
          <p:cNvPr id="7" name="Date Placeholder 6"/>
          <p:cNvSpPr>
            <a:spLocks noGrp="1"/>
          </p:cNvSpPr>
          <p:nvPr>
            <p:ph type="dt" sz="half" idx="10"/>
          </p:nvPr>
        </p:nvSpPr>
        <p:spPr/>
        <p:txBody>
          <a:bodyPr/>
          <a:lstStyle/>
          <a:p>
            <a:fld id="{B9E0730F-B7E3-6A47-BE8A-187D77555B7C}" type="datetimeFigureOut">
              <a:rPr lang="en-US" smtClean="0"/>
              <a:pPr/>
              <a:t>9/16/2015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A3E85D-0FC7-164D-9B9E-D8CDD8FC5B09}" type="slidenum">
              <a:rPr lang="en-US" smtClean="0"/>
              <a:pPr/>
              <a:t>‹Nº›</a:t>
            </a:fld>
            <a:endParaRPr lang="en-US"/>
          </a:p>
        </p:txBody>
      </p:sp>
      <p:sp>
        <p:nvSpPr>
          <p:cNvPr id="10" name="Rectangle 9"/>
          <p:cNvSpPr/>
          <p:nvPr userDrawn="1"/>
        </p:nvSpPr>
        <p:spPr>
          <a:xfrm>
            <a:off x="450442" y="0"/>
            <a:ext cx="8693558" cy="602226"/>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0" y="1"/>
            <a:ext cx="394664" cy="60260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bwMode="auto">
          <a:xfrm>
            <a:off x="7253403" y="1391509"/>
            <a:ext cx="1409346" cy="139261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defTabSz="685666" fontAlgn="base">
              <a:spcBef>
                <a:spcPct val="0"/>
              </a:spcBef>
              <a:spcAft>
                <a:spcPct val="0"/>
              </a:spcAft>
            </a:pPr>
            <a:endParaRPr lang="en-US" sz="1500" spc="-38" dirty="0" smtClean="0">
              <a:solidFill>
                <a:schemeClr val="bg1"/>
              </a:solidFill>
              <a:latin typeface="Segoe UI" pitchFamily="34" charset="0"/>
              <a:ea typeface="Segoe UI" pitchFamily="34" charset="0"/>
              <a:cs typeface="Segoe UI" pitchFamily="34" charset="0"/>
            </a:endParaRPr>
          </a:p>
        </p:txBody>
      </p:sp>
      <p:sp>
        <p:nvSpPr>
          <p:cNvPr id="14" name="Rectangle 13"/>
          <p:cNvSpPr/>
          <p:nvPr userDrawn="1"/>
        </p:nvSpPr>
        <p:spPr bwMode="auto">
          <a:xfrm>
            <a:off x="7253403" y="2864338"/>
            <a:ext cx="1409346" cy="1407138"/>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defTabSz="685666" fontAlgn="base">
              <a:spcBef>
                <a:spcPct val="0"/>
              </a:spcBef>
              <a:spcAft>
                <a:spcPct val="0"/>
              </a:spcAft>
            </a:pPr>
            <a:endParaRPr lang="en-US" sz="1500" spc="-38"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 name="Rectangle 14"/>
          <p:cNvSpPr/>
          <p:nvPr userDrawn="1"/>
        </p:nvSpPr>
        <p:spPr bwMode="auto">
          <a:xfrm>
            <a:off x="449292" y="1377536"/>
            <a:ext cx="1409346" cy="289339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500" dirty="0">
              <a:solidFill>
                <a:schemeClr val="bg1"/>
              </a:solidFill>
              <a:latin typeface="Segoe UI" pitchFamily="34" charset="0"/>
              <a:ea typeface="Segoe UI" pitchFamily="34" charset="0"/>
              <a:cs typeface="Segoe UI" pitchFamily="34" charset="0"/>
            </a:endParaRPr>
          </a:p>
        </p:txBody>
      </p:sp>
      <p:sp>
        <p:nvSpPr>
          <p:cNvPr id="16" name="Rectangle 15"/>
          <p:cNvSpPr/>
          <p:nvPr userDrawn="1"/>
        </p:nvSpPr>
        <p:spPr bwMode="auto">
          <a:xfrm>
            <a:off x="1936035" y="2864338"/>
            <a:ext cx="1409346" cy="140658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defTabSz="685666" fontAlgn="base">
              <a:spcBef>
                <a:spcPct val="0"/>
              </a:spcBef>
              <a:spcAft>
                <a:spcPct val="0"/>
              </a:spcAft>
            </a:pPr>
            <a:endParaRPr lang="en-US" sz="1500" spc="-38" dirty="0">
              <a:solidFill>
                <a:schemeClr val="bg1"/>
              </a:solidFill>
              <a:latin typeface="Segoe UI" pitchFamily="34" charset="0"/>
              <a:ea typeface="Segoe UI" pitchFamily="34" charset="0"/>
              <a:cs typeface="Segoe UI" pitchFamily="34" charset="0"/>
            </a:endParaRPr>
          </a:p>
        </p:txBody>
      </p:sp>
      <p:sp>
        <p:nvSpPr>
          <p:cNvPr id="17" name="Rectangle 16"/>
          <p:cNvSpPr/>
          <p:nvPr userDrawn="1"/>
        </p:nvSpPr>
        <p:spPr bwMode="auto">
          <a:xfrm>
            <a:off x="1936033" y="1377536"/>
            <a:ext cx="1409346" cy="1406589"/>
          </a:xfrm>
          <a:prstGeom prst="rect">
            <a:avLst/>
          </a:prstGeom>
          <a:solidFill>
            <a:srgbClr val="41B3D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ctr" anchorCtr="0" forceAA="0" compatLnSpc="1">
            <a:prstTxWarp prst="textNoShape">
              <a:avLst/>
            </a:prstTxWarp>
            <a:noAutofit/>
          </a:bodyPr>
          <a:lstStyle/>
          <a:p>
            <a:pPr lvl="0"/>
            <a:endParaRPr lang="en-US" sz="1600" b="1" dirty="0">
              <a:solidFill>
                <a:schemeClr val="tx1"/>
              </a:solidFill>
            </a:endParaRPr>
          </a:p>
        </p:txBody>
      </p:sp>
      <p:sp>
        <p:nvSpPr>
          <p:cNvPr id="21" name="Text Placeholder 3"/>
          <p:cNvSpPr>
            <a:spLocks noGrp="1"/>
          </p:cNvSpPr>
          <p:nvPr>
            <p:ph type="body" sz="quarter" idx="13" hasCustomPrompt="1"/>
          </p:nvPr>
        </p:nvSpPr>
        <p:spPr>
          <a:xfrm>
            <a:off x="1939649" y="2864337"/>
            <a:ext cx="1403350"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2" name="Picture Placeholder 8"/>
          <p:cNvSpPr>
            <a:spLocks noGrp="1"/>
          </p:cNvSpPr>
          <p:nvPr>
            <p:ph type="pic" sz="quarter" idx="17" hasCustomPrompt="1"/>
          </p:nvPr>
        </p:nvSpPr>
        <p:spPr>
          <a:xfrm>
            <a:off x="1936035" y="1377536"/>
            <a:ext cx="1409700" cy="1403350"/>
          </a:xfrm>
          <a:solidFill>
            <a:srgbClr val="6DC2E9"/>
          </a:solidFill>
        </p:spPr>
        <p:txBody>
          <a:bodyPr>
            <a:normAutofit/>
          </a:bodyPr>
          <a:lstStyle>
            <a:lvl1pPr marL="0" indent="0">
              <a:buNone/>
              <a:defRPr lang="en-US" sz="1800" b="0" kern="1200" dirty="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Insert Icon</a:t>
            </a:r>
            <a:endParaRPr lang="en-US" dirty="0"/>
          </a:p>
        </p:txBody>
      </p:sp>
      <p:sp>
        <p:nvSpPr>
          <p:cNvPr id="25" name="Text Placeholder 3"/>
          <p:cNvSpPr>
            <a:spLocks noGrp="1"/>
          </p:cNvSpPr>
          <p:nvPr>
            <p:ph type="body" sz="quarter" idx="19" hasCustomPrompt="1"/>
          </p:nvPr>
        </p:nvSpPr>
        <p:spPr>
          <a:xfrm>
            <a:off x="7259399" y="1381949"/>
            <a:ext cx="1403350"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6" name="Text Placeholder 3"/>
          <p:cNvSpPr>
            <a:spLocks noGrp="1"/>
          </p:cNvSpPr>
          <p:nvPr>
            <p:ph type="body" sz="quarter" idx="20" hasCustomPrompt="1"/>
          </p:nvPr>
        </p:nvSpPr>
        <p:spPr>
          <a:xfrm>
            <a:off x="7259399" y="2862815"/>
            <a:ext cx="1403350"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7" name="Text Placeholder 3"/>
          <p:cNvSpPr>
            <a:spLocks noGrp="1"/>
          </p:cNvSpPr>
          <p:nvPr>
            <p:ph type="body" sz="quarter" idx="21" hasCustomPrompt="1"/>
          </p:nvPr>
        </p:nvSpPr>
        <p:spPr>
          <a:xfrm>
            <a:off x="455204" y="1376013"/>
            <a:ext cx="1403350" cy="2894914"/>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19" name="Title 1"/>
          <p:cNvSpPr>
            <a:spLocks noGrp="1"/>
          </p:cNvSpPr>
          <p:nvPr>
            <p:ph type="title" hasCustomPrompt="1"/>
          </p:nvPr>
        </p:nvSpPr>
        <p:spPr>
          <a:xfrm>
            <a:off x="451879" y="1"/>
            <a:ext cx="8692121" cy="602604"/>
          </a:xfrm>
        </p:spPr>
        <p:txBody>
          <a:bodyPr lIns="182880" tIns="0" rIns="182880" anchor="ctr" anchorCtr="0">
            <a:noAutofit/>
          </a:bodyPr>
          <a:lstStyle>
            <a:lvl1pPr algn="l">
              <a:defRPr sz="2800"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332404441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etro template 6">
    <p:spTree>
      <p:nvGrpSpPr>
        <p:cNvPr id="1" name=""/>
        <p:cNvGrpSpPr/>
        <p:nvPr/>
      </p:nvGrpSpPr>
      <p:grpSpPr>
        <a:xfrm>
          <a:off x="0" y="0"/>
          <a:ext cx="0" cy="0"/>
          <a:chOff x="0" y="0"/>
          <a:chExt cx="0" cy="0"/>
        </a:xfrm>
      </p:grpSpPr>
      <p:sp>
        <p:nvSpPr>
          <p:cNvPr id="20" name="Picture Placeholder 10"/>
          <p:cNvSpPr>
            <a:spLocks noGrp="1"/>
          </p:cNvSpPr>
          <p:nvPr>
            <p:ph type="pic" sz="quarter" idx="18" hasCustomPrompt="1"/>
          </p:nvPr>
        </p:nvSpPr>
        <p:spPr>
          <a:xfrm>
            <a:off x="3430805" y="1375154"/>
            <a:ext cx="3742728" cy="2893392"/>
          </a:xfrm>
        </p:spPr>
        <p:txBody>
          <a:bodyPr>
            <a:normAutofit/>
          </a:bodyPr>
          <a:lstStyle>
            <a:lvl1pPr marL="0" indent="0">
              <a:buNone/>
              <a:defRPr lang="en-US" sz="1800" b="0" kern="1200" baseline="0" dirty="0">
                <a:solidFill>
                  <a:schemeClr val="tx1"/>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Insert Photo</a:t>
            </a:r>
            <a:endParaRPr lang="en-US" dirty="0"/>
          </a:p>
        </p:txBody>
      </p:sp>
      <p:sp>
        <p:nvSpPr>
          <p:cNvPr id="7" name="Date Placeholder 6"/>
          <p:cNvSpPr>
            <a:spLocks noGrp="1"/>
          </p:cNvSpPr>
          <p:nvPr>
            <p:ph type="dt" sz="half" idx="10"/>
          </p:nvPr>
        </p:nvSpPr>
        <p:spPr/>
        <p:txBody>
          <a:bodyPr/>
          <a:lstStyle/>
          <a:p>
            <a:fld id="{B9E0730F-B7E3-6A47-BE8A-187D77555B7C}" type="datetimeFigureOut">
              <a:rPr lang="en-US" smtClean="0"/>
              <a:pPr/>
              <a:t>9/16/2015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A3E85D-0FC7-164D-9B9E-D8CDD8FC5B09}" type="slidenum">
              <a:rPr lang="en-US" smtClean="0"/>
              <a:pPr/>
              <a:t>‹Nº›</a:t>
            </a:fld>
            <a:endParaRPr lang="en-US"/>
          </a:p>
        </p:txBody>
      </p:sp>
      <p:sp>
        <p:nvSpPr>
          <p:cNvPr id="13" name="Rectangle 12"/>
          <p:cNvSpPr/>
          <p:nvPr userDrawn="1"/>
        </p:nvSpPr>
        <p:spPr bwMode="auto">
          <a:xfrm>
            <a:off x="7253403" y="1391509"/>
            <a:ext cx="1409346" cy="139261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defTabSz="685666" fontAlgn="base">
              <a:spcBef>
                <a:spcPct val="0"/>
              </a:spcBef>
              <a:spcAft>
                <a:spcPct val="0"/>
              </a:spcAft>
            </a:pPr>
            <a:endParaRPr lang="en-US" sz="1500" spc="-38" dirty="0" smtClean="0">
              <a:solidFill>
                <a:schemeClr val="bg1"/>
              </a:solidFill>
              <a:latin typeface="Segoe UI" pitchFamily="34" charset="0"/>
              <a:ea typeface="Segoe UI" pitchFamily="34" charset="0"/>
              <a:cs typeface="Segoe UI" pitchFamily="34" charset="0"/>
            </a:endParaRPr>
          </a:p>
        </p:txBody>
      </p:sp>
      <p:sp>
        <p:nvSpPr>
          <p:cNvPr id="14" name="Rectangle 13"/>
          <p:cNvSpPr/>
          <p:nvPr userDrawn="1"/>
        </p:nvSpPr>
        <p:spPr bwMode="auto">
          <a:xfrm>
            <a:off x="7253403" y="2864338"/>
            <a:ext cx="1409346" cy="1407138"/>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defTabSz="685666" fontAlgn="base">
              <a:spcBef>
                <a:spcPct val="0"/>
              </a:spcBef>
              <a:spcAft>
                <a:spcPct val="0"/>
              </a:spcAft>
            </a:pPr>
            <a:endParaRPr lang="en-US" sz="1500" spc="-38"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 name="Rectangle 14"/>
          <p:cNvSpPr/>
          <p:nvPr userDrawn="1"/>
        </p:nvSpPr>
        <p:spPr bwMode="auto">
          <a:xfrm>
            <a:off x="449292" y="1377536"/>
            <a:ext cx="1409346" cy="289339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500" dirty="0">
              <a:solidFill>
                <a:schemeClr val="bg1"/>
              </a:solidFill>
              <a:latin typeface="Segoe UI" pitchFamily="34" charset="0"/>
              <a:ea typeface="Segoe UI" pitchFamily="34" charset="0"/>
              <a:cs typeface="Segoe UI" pitchFamily="34" charset="0"/>
            </a:endParaRPr>
          </a:p>
        </p:txBody>
      </p:sp>
      <p:sp>
        <p:nvSpPr>
          <p:cNvPr id="16" name="Rectangle 15"/>
          <p:cNvSpPr/>
          <p:nvPr userDrawn="1"/>
        </p:nvSpPr>
        <p:spPr bwMode="auto">
          <a:xfrm>
            <a:off x="1936035" y="2864338"/>
            <a:ext cx="1409346" cy="140658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defTabSz="685666" fontAlgn="base">
              <a:spcBef>
                <a:spcPct val="0"/>
              </a:spcBef>
              <a:spcAft>
                <a:spcPct val="0"/>
              </a:spcAft>
            </a:pPr>
            <a:endParaRPr lang="en-US" sz="1500" spc="-38" dirty="0">
              <a:solidFill>
                <a:schemeClr val="bg1"/>
              </a:solidFill>
              <a:latin typeface="Segoe UI" pitchFamily="34" charset="0"/>
              <a:ea typeface="Segoe UI" pitchFamily="34" charset="0"/>
              <a:cs typeface="Segoe UI" pitchFamily="34" charset="0"/>
            </a:endParaRPr>
          </a:p>
        </p:txBody>
      </p:sp>
      <p:sp>
        <p:nvSpPr>
          <p:cNvPr id="17" name="Rectangle 16"/>
          <p:cNvSpPr/>
          <p:nvPr userDrawn="1"/>
        </p:nvSpPr>
        <p:spPr bwMode="auto">
          <a:xfrm>
            <a:off x="1936033" y="1377536"/>
            <a:ext cx="1409346" cy="1406589"/>
          </a:xfrm>
          <a:prstGeom prst="rect">
            <a:avLst/>
          </a:prstGeom>
          <a:solidFill>
            <a:srgbClr val="41B3D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ctr" anchorCtr="0" forceAA="0" compatLnSpc="1">
            <a:prstTxWarp prst="textNoShape">
              <a:avLst/>
            </a:prstTxWarp>
            <a:noAutofit/>
          </a:bodyPr>
          <a:lstStyle/>
          <a:p>
            <a:pPr lvl="0"/>
            <a:endParaRPr lang="en-US" sz="1600" b="1" dirty="0">
              <a:solidFill>
                <a:schemeClr val="tx1"/>
              </a:solidFill>
            </a:endParaRPr>
          </a:p>
        </p:txBody>
      </p:sp>
      <p:sp>
        <p:nvSpPr>
          <p:cNvPr id="21" name="Text Placeholder 3"/>
          <p:cNvSpPr>
            <a:spLocks noGrp="1"/>
          </p:cNvSpPr>
          <p:nvPr>
            <p:ph type="body" sz="quarter" idx="13" hasCustomPrompt="1"/>
          </p:nvPr>
        </p:nvSpPr>
        <p:spPr>
          <a:xfrm>
            <a:off x="1939649" y="2864337"/>
            <a:ext cx="1403350"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2" name="Picture Placeholder 8"/>
          <p:cNvSpPr>
            <a:spLocks noGrp="1"/>
          </p:cNvSpPr>
          <p:nvPr>
            <p:ph type="pic" sz="quarter" idx="17" hasCustomPrompt="1"/>
          </p:nvPr>
        </p:nvSpPr>
        <p:spPr>
          <a:xfrm>
            <a:off x="1936035" y="1377536"/>
            <a:ext cx="1409700" cy="1403350"/>
          </a:xfrm>
          <a:solidFill>
            <a:srgbClr val="6DC2E9"/>
          </a:solidFill>
        </p:spPr>
        <p:txBody>
          <a:bodyPr>
            <a:normAutofit/>
          </a:bodyPr>
          <a:lstStyle>
            <a:lvl1pPr marL="0" indent="0">
              <a:buNone/>
              <a:defRPr lang="en-US" sz="1800" b="0" kern="1200" dirty="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Insert Icon</a:t>
            </a:r>
            <a:endParaRPr lang="en-US" dirty="0"/>
          </a:p>
        </p:txBody>
      </p:sp>
      <p:sp>
        <p:nvSpPr>
          <p:cNvPr id="25" name="Text Placeholder 3"/>
          <p:cNvSpPr>
            <a:spLocks noGrp="1"/>
          </p:cNvSpPr>
          <p:nvPr>
            <p:ph type="body" sz="quarter" idx="19" hasCustomPrompt="1"/>
          </p:nvPr>
        </p:nvSpPr>
        <p:spPr>
          <a:xfrm>
            <a:off x="7259399" y="1381949"/>
            <a:ext cx="1403350"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6" name="Text Placeholder 3"/>
          <p:cNvSpPr>
            <a:spLocks noGrp="1"/>
          </p:cNvSpPr>
          <p:nvPr>
            <p:ph type="body" sz="quarter" idx="20" hasCustomPrompt="1"/>
          </p:nvPr>
        </p:nvSpPr>
        <p:spPr>
          <a:xfrm>
            <a:off x="7259399" y="2862815"/>
            <a:ext cx="1403350"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7" name="Text Placeholder 3"/>
          <p:cNvSpPr>
            <a:spLocks noGrp="1"/>
          </p:cNvSpPr>
          <p:nvPr>
            <p:ph type="body" sz="quarter" idx="21" hasCustomPrompt="1"/>
          </p:nvPr>
        </p:nvSpPr>
        <p:spPr>
          <a:xfrm>
            <a:off x="455204" y="1376013"/>
            <a:ext cx="1403350" cy="2894914"/>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18" name="Title 1"/>
          <p:cNvSpPr>
            <a:spLocks noGrp="1"/>
          </p:cNvSpPr>
          <p:nvPr>
            <p:ph type="title" hasCustomPrompt="1"/>
          </p:nvPr>
        </p:nvSpPr>
        <p:spPr>
          <a:xfrm>
            <a:off x="457200" y="1"/>
            <a:ext cx="8686800" cy="648586"/>
          </a:xfrm>
        </p:spPr>
        <p:txBody>
          <a:bodyPr lIns="182880" tIns="0" rIns="182880" anchor="b" anchorCtr="0">
            <a:noAutofit/>
          </a:bodyPr>
          <a:lstStyle>
            <a:lvl1pPr algn="l">
              <a:defRPr sz="2800"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554224034"/>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etro template 7">
    <p:spTree>
      <p:nvGrpSpPr>
        <p:cNvPr id="1" name=""/>
        <p:cNvGrpSpPr/>
        <p:nvPr/>
      </p:nvGrpSpPr>
      <p:grpSpPr>
        <a:xfrm>
          <a:off x="0" y="0"/>
          <a:ext cx="0" cy="0"/>
          <a:chOff x="0" y="0"/>
          <a:chExt cx="0" cy="0"/>
        </a:xfrm>
      </p:grpSpPr>
      <p:sp>
        <p:nvSpPr>
          <p:cNvPr id="18" name="Picture Placeholder 10"/>
          <p:cNvSpPr>
            <a:spLocks noGrp="1"/>
          </p:cNvSpPr>
          <p:nvPr>
            <p:ph type="pic" sz="quarter" idx="18" hasCustomPrompt="1"/>
          </p:nvPr>
        </p:nvSpPr>
        <p:spPr>
          <a:xfrm>
            <a:off x="1951517" y="1392437"/>
            <a:ext cx="4286250" cy="2853734"/>
          </a:xfrm>
        </p:spPr>
        <p:txBody>
          <a:bodyPr>
            <a:normAutofit/>
          </a:bodyPr>
          <a:lstStyle>
            <a:lvl1pPr marL="0" indent="0">
              <a:buNone/>
              <a:defRPr lang="en-US" sz="1800" b="0" kern="1200" baseline="0" dirty="0">
                <a:solidFill>
                  <a:schemeClr val="tx1"/>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Insert Photo</a:t>
            </a:r>
            <a:endParaRPr lang="en-US" dirty="0"/>
          </a:p>
        </p:txBody>
      </p:sp>
      <p:sp>
        <p:nvSpPr>
          <p:cNvPr id="7" name="Date Placeholder 6"/>
          <p:cNvSpPr>
            <a:spLocks noGrp="1"/>
          </p:cNvSpPr>
          <p:nvPr>
            <p:ph type="dt" sz="half" idx="10"/>
          </p:nvPr>
        </p:nvSpPr>
        <p:spPr/>
        <p:txBody>
          <a:bodyPr/>
          <a:lstStyle/>
          <a:p>
            <a:fld id="{B9E0730F-B7E3-6A47-BE8A-187D77555B7C}" type="datetimeFigureOut">
              <a:rPr lang="en-US" smtClean="0"/>
              <a:pPr/>
              <a:t>9/16/2015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A3E85D-0FC7-164D-9B9E-D8CDD8FC5B09}" type="slidenum">
              <a:rPr lang="en-US" smtClean="0"/>
              <a:pPr/>
              <a:t>‹Nº›</a:t>
            </a:fld>
            <a:endParaRPr lang="en-US"/>
          </a:p>
        </p:txBody>
      </p:sp>
      <p:sp>
        <p:nvSpPr>
          <p:cNvPr id="10" name="Rectangle 9"/>
          <p:cNvSpPr/>
          <p:nvPr userDrawn="1"/>
        </p:nvSpPr>
        <p:spPr>
          <a:xfrm>
            <a:off x="450442" y="0"/>
            <a:ext cx="8693558" cy="602226"/>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0" y="1"/>
            <a:ext cx="394664" cy="60260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bwMode="auto">
          <a:xfrm>
            <a:off x="468045" y="1392437"/>
            <a:ext cx="1409346" cy="1391688"/>
          </a:xfrm>
          <a:prstGeom prst="rect">
            <a:avLst/>
          </a:prstGeom>
          <a:solidFill>
            <a:srgbClr val="41B3D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ctr" anchorCtr="0" forceAA="0" compatLnSpc="1">
            <a:prstTxWarp prst="textNoShape">
              <a:avLst/>
            </a:prstTxWarp>
            <a:noAutofit/>
          </a:bodyPr>
          <a:lstStyle/>
          <a:p>
            <a:pPr lvl="0"/>
            <a:endParaRPr lang="en-US" sz="1500" b="1" dirty="0">
              <a:solidFill>
                <a:schemeClr val="tx1"/>
              </a:solidFill>
              <a:latin typeface="Segoe UI" pitchFamily="34" charset="0"/>
              <a:ea typeface="Segoe UI" pitchFamily="34" charset="0"/>
              <a:cs typeface="Segoe UI" pitchFamily="34" charset="0"/>
            </a:endParaRPr>
          </a:p>
        </p:txBody>
      </p:sp>
      <p:sp>
        <p:nvSpPr>
          <p:cNvPr id="14" name="Rectangle 13"/>
          <p:cNvSpPr/>
          <p:nvPr userDrawn="1"/>
        </p:nvSpPr>
        <p:spPr bwMode="auto">
          <a:xfrm>
            <a:off x="468047" y="2854814"/>
            <a:ext cx="1409346" cy="1394376"/>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defTabSz="685666" fontAlgn="base">
              <a:spcBef>
                <a:spcPct val="0"/>
              </a:spcBef>
              <a:spcAft>
                <a:spcPct val="0"/>
              </a:spcAft>
            </a:pPr>
            <a:endParaRPr lang="en-US" sz="1500" spc="-38" dirty="0">
              <a:solidFill>
                <a:srgbClr val="FFFFFF"/>
              </a:solidFill>
              <a:latin typeface="Segoe UI" pitchFamily="34" charset="0"/>
              <a:ea typeface="Segoe UI" pitchFamily="34" charset="0"/>
              <a:cs typeface="Segoe UI" pitchFamily="34" charset="0"/>
            </a:endParaRPr>
          </a:p>
        </p:txBody>
      </p:sp>
      <p:sp>
        <p:nvSpPr>
          <p:cNvPr id="17" name="Rectangle 16"/>
          <p:cNvSpPr/>
          <p:nvPr userDrawn="1"/>
        </p:nvSpPr>
        <p:spPr bwMode="auto">
          <a:xfrm>
            <a:off x="6321103" y="1392437"/>
            <a:ext cx="2374900" cy="285675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marL="0" marR="0" lvl="0" indent="0" defTabSz="685666" rtl="0" eaLnBrk="1" fontAlgn="base" latinLnBrk="0" hangingPunct="1">
              <a:lnSpc>
                <a:spcPct val="100000"/>
              </a:lnSpc>
              <a:spcBef>
                <a:spcPct val="0"/>
              </a:spcBef>
              <a:spcAft>
                <a:spcPct val="0"/>
              </a:spcAft>
              <a:buClrTx/>
              <a:buSzTx/>
              <a:buFontTx/>
              <a:buNone/>
              <a:tabLst/>
              <a:defRPr/>
            </a:pPr>
            <a:endParaRPr lang="en-US" sz="1500" spc="-38"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9" name="Text Placeholder 3"/>
          <p:cNvSpPr>
            <a:spLocks noGrp="1"/>
          </p:cNvSpPr>
          <p:nvPr>
            <p:ph type="body" sz="quarter" idx="13" hasCustomPrompt="1"/>
          </p:nvPr>
        </p:nvSpPr>
        <p:spPr>
          <a:xfrm>
            <a:off x="465532" y="2854814"/>
            <a:ext cx="1403350" cy="1395208"/>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0" name="Picture Placeholder 8"/>
          <p:cNvSpPr>
            <a:spLocks noGrp="1"/>
          </p:cNvSpPr>
          <p:nvPr>
            <p:ph type="pic" sz="quarter" idx="17" hasCustomPrompt="1"/>
          </p:nvPr>
        </p:nvSpPr>
        <p:spPr>
          <a:xfrm>
            <a:off x="467691" y="1392437"/>
            <a:ext cx="1409700" cy="1391688"/>
          </a:xfrm>
          <a:solidFill>
            <a:srgbClr val="6DC2E9"/>
          </a:solidFill>
        </p:spPr>
        <p:txBody>
          <a:bodyPr>
            <a:normAutofit/>
          </a:bodyPr>
          <a:lstStyle>
            <a:lvl1pPr marL="0" indent="0">
              <a:buNone/>
              <a:defRPr lang="en-US" sz="1800" b="0" kern="1200" dirty="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Insert Icon</a:t>
            </a:r>
            <a:endParaRPr lang="en-US" dirty="0"/>
          </a:p>
        </p:txBody>
      </p:sp>
      <p:sp>
        <p:nvSpPr>
          <p:cNvPr id="21" name="Text Placeholder 3"/>
          <p:cNvSpPr>
            <a:spLocks noGrp="1"/>
          </p:cNvSpPr>
          <p:nvPr>
            <p:ph type="body" sz="quarter" idx="19" hasCustomPrompt="1"/>
          </p:nvPr>
        </p:nvSpPr>
        <p:spPr>
          <a:xfrm>
            <a:off x="6321103" y="1392437"/>
            <a:ext cx="2374900" cy="2854864"/>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15" name="Title 1"/>
          <p:cNvSpPr>
            <a:spLocks noGrp="1"/>
          </p:cNvSpPr>
          <p:nvPr>
            <p:ph type="title" hasCustomPrompt="1"/>
          </p:nvPr>
        </p:nvSpPr>
        <p:spPr>
          <a:xfrm>
            <a:off x="451879" y="1"/>
            <a:ext cx="8692121" cy="602604"/>
          </a:xfrm>
        </p:spPr>
        <p:txBody>
          <a:bodyPr lIns="182880" tIns="0" rIns="182880" anchor="ctr" anchorCtr="0">
            <a:noAutofit/>
          </a:bodyPr>
          <a:lstStyle>
            <a:lvl1pPr algn="l">
              <a:defRPr sz="2800"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3324044414"/>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Metro template 8">
    <p:spTree>
      <p:nvGrpSpPr>
        <p:cNvPr id="1" name=""/>
        <p:cNvGrpSpPr/>
        <p:nvPr/>
      </p:nvGrpSpPr>
      <p:grpSpPr>
        <a:xfrm>
          <a:off x="0" y="0"/>
          <a:ext cx="0" cy="0"/>
          <a:chOff x="0" y="0"/>
          <a:chExt cx="0" cy="0"/>
        </a:xfrm>
      </p:grpSpPr>
      <p:sp>
        <p:nvSpPr>
          <p:cNvPr id="18" name="Picture Placeholder 10"/>
          <p:cNvSpPr>
            <a:spLocks noGrp="1"/>
          </p:cNvSpPr>
          <p:nvPr>
            <p:ph type="pic" sz="quarter" idx="18" hasCustomPrompt="1"/>
          </p:nvPr>
        </p:nvSpPr>
        <p:spPr>
          <a:xfrm>
            <a:off x="1951517" y="1392437"/>
            <a:ext cx="4286250" cy="2853734"/>
          </a:xfrm>
        </p:spPr>
        <p:txBody>
          <a:bodyPr>
            <a:normAutofit/>
          </a:bodyPr>
          <a:lstStyle>
            <a:lvl1pPr marL="0" indent="0">
              <a:buNone/>
              <a:defRPr lang="en-US" sz="1800" b="0" kern="1200" baseline="0" dirty="0">
                <a:solidFill>
                  <a:schemeClr val="tx1"/>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Insert Photo</a:t>
            </a:r>
            <a:endParaRPr lang="en-US" dirty="0"/>
          </a:p>
        </p:txBody>
      </p:sp>
      <p:sp>
        <p:nvSpPr>
          <p:cNvPr id="7" name="Date Placeholder 6"/>
          <p:cNvSpPr>
            <a:spLocks noGrp="1"/>
          </p:cNvSpPr>
          <p:nvPr>
            <p:ph type="dt" sz="half" idx="10"/>
          </p:nvPr>
        </p:nvSpPr>
        <p:spPr/>
        <p:txBody>
          <a:bodyPr/>
          <a:lstStyle/>
          <a:p>
            <a:fld id="{B9E0730F-B7E3-6A47-BE8A-187D77555B7C}" type="datetimeFigureOut">
              <a:rPr lang="en-US" smtClean="0"/>
              <a:pPr/>
              <a:t>9/16/2015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A3E85D-0FC7-164D-9B9E-D8CDD8FC5B09}" type="slidenum">
              <a:rPr lang="en-US" smtClean="0"/>
              <a:pPr/>
              <a:t>‹Nº›</a:t>
            </a:fld>
            <a:endParaRPr lang="en-US"/>
          </a:p>
        </p:txBody>
      </p:sp>
      <p:sp>
        <p:nvSpPr>
          <p:cNvPr id="13" name="Rectangle 12"/>
          <p:cNvSpPr/>
          <p:nvPr userDrawn="1"/>
        </p:nvSpPr>
        <p:spPr bwMode="auto">
          <a:xfrm>
            <a:off x="468045" y="1392437"/>
            <a:ext cx="1409346" cy="1391688"/>
          </a:xfrm>
          <a:prstGeom prst="rect">
            <a:avLst/>
          </a:prstGeom>
          <a:solidFill>
            <a:srgbClr val="41B3D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ctr" anchorCtr="0" forceAA="0" compatLnSpc="1">
            <a:prstTxWarp prst="textNoShape">
              <a:avLst/>
            </a:prstTxWarp>
            <a:noAutofit/>
          </a:bodyPr>
          <a:lstStyle/>
          <a:p>
            <a:pPr lvl="0"/>
            <a:endParaRPr lang="en-US" sz="1500" b="1" dirty="0">
              <a:solidFill>
                <a:schemeClr val="tx1"/>
              </a:solidFill>
              <a:latin typeface="Segoe UI" pitchFamily="34" charset="0"/>
              <a:ea typeface="Segoe UI" pitchFamily="34" charset="0"/>
              <a:cs typeface="Segoe UI" pitchFamily="34" charset="0"/>
            </a:endParaRPr>
          </a:p>
        </p:txBody>
      </p:sp>
      <p:sp>
        <p:nvSpPr>
          <p:cNvPr id="14" name="Rectangle 13"/>
          <p:cNvSpPr/>
          <p:nvPr userDrawn="1"/>
        </p:nvSpPr>
        <p:spPr bwMode="auto">
          <a:xfrm>
            <a:off x="468047" y="2854814"/>
            <a:ext cx="1409346" cy="1394376"/>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defTabSz="685666" fontAlgn="base">
              <a:spcBef>
                <a:spcPct val="0"/>
              </a:spcBef>
              <a:spcAft>
                <a:spcPct val="0"/>
              </a:spcAft>
            </a:pPr>
            <a:endParaRPr lang="en-US" sz="1500" spc="-38" dirty="0">
              <a:solidFill>
                <a:srgbClr val="FFFFFF"/>
              </a:solidFill>
              <a:latin typeface="Segoe UI" pitchFamily="34" charset="0"/>
              <a:ea typeface="Segoe UI" pitchFamily="34" charset="0"/>
              <a:cs typeface="Segoe UI" pitchFamily="34" charset="0"/>
            </a:endParaRPr>
          </a:p>
        </p:txBody>
      </p:sp>
      <p:sp>
        <p:nvSpPr>
          <p:cNvPr id="17" name="Rectangle 16"/>
          <p:cNvSpPr/>
          <p:nvPr userDrawn="1"/>
        </p:nvSpPr>
        <p:spPr bwMode="auto">
          <a:xfrm>
            <a:off x="6321103" y="1392437"/>
            <a:ext cx="2374900" cy="285675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marL="0" marR="0" lvl="0" indent="0" defTabSz="685666" rtl="0" eaLnBrk="1" fontAlgn="base" latinLnBrk="0" hangingPunct="1">
              <a:lnSpc>
                <a:spcPct val="100000"/>
              </a:lnSpc>
              <a:spcBef>
                <a:spcPct val="0"/>
              </a:spcBef>
              <a:spcAft>
                <a:spcPct val="0"/>
              </a:spcAft>
              <a:buClrTx/>
              <a:buSzTx/>
              <a:buFontTx/>
              <a:buNone/>
              <a:tabLst/>
              <a:defRPr/>
            </a:pPr>
            <a:endParaRPr lang="en-US" sz="1500" spc="-38"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9" name="Text Placeholder 3"/>
          <p:cNvSpPr>
            <a:spLocks noGrp="1"/>
          </p:cNvSpPr>
          <p:nvPr>
            <p:ph type="body" sz="quarter" idx="13" hasCustomPrompt="1"/>
          </p:nvPr>
        </p:nvSpPr>
        <p:spPr>
          <a:xfrm>
            <a:off x="465532" y="2854814"/>
            <a:ext cx="1403350" cy="1395208"/>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0" name="Picture Placeholder 8"/>
          <p:cNvSpPr>
            <a:spLocks noGrp="1"/>
          </p:cNvSpPr>
          <p:nvPr>
            <p:ph type="pic" sz="quarter" idx="17" hasCustomPrompt="1"/>
          </p:nvPr>
        </p:nvSpPr>
        <p:spPr>
          <a:xfrm>
            <a:off x="467691" y="1392437"/>
            <a:ext cx="1409700" cy="1391688"/>
          </a:xfrm>
          <a:solidFill>
            <a:srgbClr val="6DC2E9"/>
          </a:solidFill>
        </p:spPr>
        <p:txBody>
          <a:bodyPr>
            <a:normAutofit/>
          </a:bodyPr>
          <a:lstStyle>
            <a:lvl1pPr marL="0" indent="0">
              <a:buNone/>
              <a:defRPr lang="en-US" sz="1800" b="0" kern="1200" dirty="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Insert Icon</a:t>
            </a:r>
            <a:endParaRPr lang="en-US" dirty="0"/>
          </a:p>
        </p:txBody>
      </p:sp>
      <p:sp>
        <p:nvSpPr>
          <p:cNvPr id="21" name="Text Placeholder 3"/>
          <p:cNvSpPr>
            <a:spLocks noGrp="1"/>
          </p:cNvSpPr>
          <p:nvPr>
            <p:ph type="body" sz="quarter" idx="19" hasCustomPrompt="1"/>
          </p:nvPr>
        </p:nvSpPr>
        <p:spPr>
          <a:xfrm>
            <a:off x="6321103" y="1392437"/>
            <a:ext cx="2374900" cy="2854864"/>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16" name="Title 1"/>
          <p:cNvSpPr>
            <a:spLocks noGrp="1"/>
          </p:cNvSpPr>
          <p:nvPr>
            <p:ph type="title" hasCustomPrompt="1"/>
          </p:nvPr>
        </p:nvSpPr>
        <p:spPr>
          <a:xfrm>
            <a:off x="457200" y="1"/>
            <a:ext cx="8686800" cy="648586"/>
          </a:xfrm>
        </p:spPr>
        <p:txBody>
          <a:bodyPr lIns="182880" tIns="0" rIns="182880" anchor="b" anchorCtr="0">
            <a:noAutofit/>
          </a:bodyPr>
          <a:lstStyle>
            <a:lvl1pPr algn="l">
              <a:defRPr sz="2800"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153918747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etro template 9">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B9E0730F-B7E3-6A47-BE8A-187D77555B7C}" type="datetimeFigureOut">
              <a:rPr lang="en-US" smtClean="0"/>
              <a:pPr/>
              <a:t>9/16/2015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A3E85D-0FC7-164D-9B9E-D8CDD8FC5B09}" type="slidenum">
              <a:rPr lang="en-US" smtClean="0"/>
              <a:pPr/>
              <a:t>‹Nº›</a:t>
            </a:fld>
            <a:endParaRPr lang="en-US"/>
          </a:p>
        </p:txBody>
      </p:sp>
      <p:sp>
        <p:nvSpPr>
          <p:cNvPr id="10" name="Rectangle 9"/>
          <p:cNvSpPr/>
          <p:nvPr userDrawn="1"/>
        </p:nvSpPr>
        <p:spPr>
          <a:xfrm>
            <a:off x="450442" y="0"/>
            <a:ext cx="8693558" cy="602226"/>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0" y="1"/>
            <a:ext cx="394664" cy="60260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bwMode="auto">
          <a:xfrm>
            <a:off x="468045" y="1392437"/>
            <a:ext cx="1409346" cy="1391688"/>
          </a:xfrm>
          <a:prstGeom prst="rect">
            <a:avLst/>
          </a:prstGeom>
          <a:solidFill>
            <a:srgbClr val="6DC2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ctr" anchorCtr="0" forceAA="0" compatLnSpc="1">
            <a:prstTxWarp prst="textNoShape">
              <a:avLst/>
            </a:prstTxWarp>
            <a:noAutofit/>
          </a:bodyPr>
          <a:lstStyle/>
          <a:p>
            <a:pPr lvl="0" algn="ctr"/>
            <a:endParaRPr lang="en-US" sz="9900" dirty="0">
              <a:solidFill>
                <a:schemeClr val="bg1"/>
              </a:solidFill>
              <a:latin typeface="Segoe UI" pitchFamily="34" charset="0"/>
              <a:ea typeface="Segoe UI" pitchFamily="34" charset="0"/>
              <a:cs typeface="Segoe UI" pitchFamily="34" charset="0"/>
            </a:endParaRPr>
          </a:p>
        </p:txBody>
      </p:sp>
      <p:sp>
        <p:nvSpPr>
          <p:cNvPr id="14" name="Rectangle 13"/>
          <p:cNvSpPr/>
          <p:nvPr userDrawn="1"/>
        </p:nvSpPr>
        <p:spPr bwMode="auto">
          <a:xfrm>
            <a:off x="468047" y="2854813"/>
            <a:ext cx="1409346" cy="1403001"/>
          </a:xfrm>
          <a:prstGeom prst="rect">
            <a:avLst/>
          </a:prstGeom>
          <a:solidFill>
            <a:srgbClr val="0052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sz="1600" spc="-38" dirty="0">
              <a:solidFill>
                <a:srgbClr val="FFFFFF"/>
              </a:solidFill>
              <a:latin typeface="Segoe UI" pitchFamily="34" charset="0"/>
              <a:ea typeface="Segoe UI" pitchFamily="34" charset="0"/>
              <a:cs typeface="Segoe UI" pitchFamily="34" charset="0"/>
            </a:endParaRPr>
          </a:p>
        </p:txBody>
      </p:sp>
      <p:sp>
        <p:nvSpPr>
          <p:cNvPr id="15" name="Rectangle 14"/>
          <p:cNvSpPr/>
          <p:nvPr userDrawn="1"/>
        </p:nvSpPr>
        <p:spPr bwMode="auto">
          <a:xfrm>
            <a:off x="1959164" y="1401062"/>
            <a:ext cx="6728214" cy="2856753"/>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marL="0" marR="0" lvl="0" indent="0" defTabSz="685666" rtl="0" eaLnBrk="1" fontAlgn="base" latinLnBrk="0" hangingPunct="1">
              <a:lnSpc>
                <a:spcPct val="100000"/>
              </a:lnSpc>
              <a:spcBef>
                <a:spcPct val="0"/>
              </a:spcBef>
              <a:spcAft>
                <a:spcPct val="0"/>
              </a:spcAft>
              <a:buClr>
                <a:srgbClr val="41B3DC"/>
              </a:buClr>
              <a:buSzTx/>
              <a:buFont typeface="Arial" pitchFamily="34" charset="0"/>
              <a:buNone/>
              <a:tabLst/>
              <a:defRPr/>
            </a:pPr>
            <a:endParaRPr lang="en-US" sz="1500" spc="-38"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 name="Text Placeholder 3"/>
          <p:cNvSpPr>
            <a:spLocks noGrp="1"/>
          </p:cNvSpPr>
          <p:nvPr>
            <p:ph type="body" sz="quarter" idx="13" hasCustomPrompt="1"/>
          </p:nvPr>
        </p:nvSpPr>
        <p:spPr>
          <a:xfrm>
            <a:off x="468045" y="1389386"/>
            <a:ext cx="1403350" cy="1394376"/>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18" name="Picture Placeholder 8"/>
          <p:cNvSpPr>
            <a:spLocks noGrp="1"/>
          </p:cNvSpPr>
          <p:nvPr>
            <p:ph type="pic" sz="quarter" idx="17" hasCustomPrompt="1"/>
          </p:nvPr>
        </p:nvSpPr>
        <p:spPr>
          <a:xfrm>
            <a:off x="468048" y="2853537"/>
            <a:ext cx="1409345" cy="1404277"/>
          </a:xfrm>
          <a:solidFill>
            <a:srgbClr val="0072C6"/>
          </a:solidFill>
        </p:spPr>
        <p:txBody>
          <a:bodyPr>
            <a:normAutofit/>
          </a:bodyPr>
          <a:lstStyle>
            <a:lvl1pPr marL="0" indent="0">
              <a:buNone/>
              <a:defRPr lang="en-US" sz="1800" b="0" kern="1200" dirty="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Insert Icon</a:t>
            </a:r>
            <a:endParaRPr lang="en-US" dirty="0"/>
          </a:p>
        </p:txBody>
      </p:sp>
      <p:sp>
        <p:nvSpPr>
          <p:cNvPr id="19" name="Text Placeholder 3"/>
          <p:cNvSpPr>
            <a:spLocks noGrp="1"/>
          </p:cNvSpPr>
          <p:nvPr>
            <p:ph type="body" sz="quarter" idx="18" hasCustomPrompt="1"/>
          </p:nvPr>
        </p:nvSpPr>
        <p:spPr>
          <a:xfrm>
            <a:off x="1959164" y="1401062"/>
            <a:ext cx="6728214" cy="2848128"/>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16" name="Title 1"/>
          <p:cNvSpPr>
            <a:spLocks noGrp="1"/>
          </p:cNvSpPr>
          <p:nvPr>
            <p:ph type="title" hasCustomPrompt="1"/>
          </p:nvPr>
        </p:nvSpPr>
        <p:spPr>
          <a:xfrm>
            <a:off x="451879" y="1"/>
            <a:ext cx="8692121" cy="602604"/>
          </a:xfrm>
        </p:spPr>
        <p:txBody>
          <a:bodyPr lIns="182880" tIns="0" rIns="182880" anchor="ctr" anchorCtr="0">
            <a:noAutofit/>
          </a:bodyPr>
          <a:lstStyle>
            <a:lvl1pPr algn="l">
              <a:defRPr sz="2800"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3324044414"/>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etro template 10">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B9E0730F-B7E3-6A47-BE8A-187D77555B7C}" type="datetimeFigureOut">
              <a:rPr lang="en-US" smtClean="0"/>
              <a:pPr/>
              <a:t>9/16/2015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A3E85D-0FC7-164D-9B9E-D8CDD8FC5B09}" type="slidenum">
              <a:rPr lang="en-US" smtClean="0"/>
              <a:pPr/>
              <a:t>‹Nº›</a:t>
            </a:fld>
            <a:endParaRPr lang="en-US"/>
          </a:p>
        </p:txBody>
      </p:sp>
      <p:sp>
        <p:nvSpPr>
          <p:cNvPr id="13" name="Rectangle 12"/>
          <p:cNvSpPr/>
          <p:nvPr userDrawn="1"/>
        </p:nvSpPr>
        <p:spPr bwMode="auto">
          <a:xfrm>
            <a:off x="468045" y="1392437"/>
            <a:ext cx="1409346" cy="1391688"/>
          </a:xfrm>
          <a:prstGeom prst="rect">
            <a:avLst/>
          </a:prstGeom>
          <a:solidFill>
            <a:srgbClr val="6DC2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ctr" anchorCtr="0" forceAA="0" compatLnSpc="1">
            <a:prstTxWarp prst="textNoShape">
              <a:avLst/>
            </a:prstTxWarp>
            <a:noAutofit/>
          </a:bodyPr>
          <a:lstStyle/>
          <a:p>
            <a:pPr lvl="0" algn="ctr"/>
            <a:endParaRPr lang="en-US" sz="9900" dirty="0">
              <a:solidFill>
                <a:schemeClr val="bg1"/>
              </a:solidFill>
              <a:latin typeface="Segoe UI" pitchFamily="34" charset="0"/>
              <a:ea typeface="Segoe UI" pitchFamily="34" charset="0"/>
              <a:cs typeface="Segoe UI" pitchFamily="34" charset="0"/>
            </a:endParaRPr>
          </a:p>
        </p:txBody>
      </p:sp>
      <p:sp>
        <p:nvSpPr>
          <p:cNvPr id="14" name="Rectangle 13"/>
          <p:cNvSpPr/>
          <p:nvPr userDrawn="1"/>
        </p:nvSpPr>
        <p:spPr bwMode="auto">
          <a:xfrm>
            <a:off x="468047" y="2854814"/>
            <a:ext cx="1409346" cy="1392115"/>
          </a:xfrm>
          <a:prstGeom prst="rect">
            <a:avLst/>
          </a:prstGeom>
          <a:solidFill>
            <a:srgbClr val="0052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sz="1600" spc="-38" dirty="0">
              <a:solidFill>
                <a:srgbClr val="FFFFFF"/>
              </a:solidFill>
              <a:latin typeface="Segoe UI" pitchFamily="34" charset="0"/>
              <a:ea typeface="Segoe UI" pitchFamily="34" charset="0"/>
              <a:cs typeface="Segoe UI" pitchFamily="34" charset="0"/>
            </a:endParaRPr>
          </a:p>
        </p:txBody>
      </p:sp>
      <p:sp>
        <p:nvSpPr>
          <p:cNvPr id="15" name="Rectangle 14"/>
          <p:cNvSpPr/>
          <p:nvPr userDrawn="1"/>
        </p:nvSpPr>
        <p:spPr bwMode="auto">
          <a:xfrm>
            <a:off x="1959164" y="1390176"/>
            <a:ext cx="6728214" cy="2856753"/>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marL="0" marR="0" lvl="0" indent="0" defTabSz="685666" rtl="0" eaLnBrk="1" fontAlgn="base" latinLnBrk="0" hangingPunct="1">
              <a:lnSpc>
                <a:spcPct val="100000"/>
              </a:lnSpc>
              <a:spcBef>
                <a:spcPct val="0"/>
              </a:spcBef>
              <a:spcAft>
                <a:spcPct val="0"/>
              </a:spcAft>
              <a:buClr>
                <a:srgbClr val="41B3DC"/>
              </a:buClr>
              <a:buSzTx/>
              <a:buFont typeface="Arial" pitchFamily="34" charset="0"/>
              <a:buNone/>
              <a:tabLst/>
              <a:defRPr/>
            </a:pPr>
            <a:endParaRPr lang="en-US" sz="1500" spc="-38"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 name="Text Placeholder 3"/>
          <p:cNvSpPr>
            <a:spLocks noGrp="1"/>
          </p:cNvSpPr>
          <p:nvPr>
            <p:ph type="body" sz="quarter" idx="13" hasCustomPrompt="1"/>
          </p:nvPr>
        </p:nvSpPr>
        <p:spPr>
          <a:xfrm>
            <a:off x="468045" y="1390175"/>
            <a:ext cx="1403350" cy="1393950"/>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18" name="Picture Placeholder 8"/>
          <p:cNvSpPr>
            <a:spLocks noGrp="1"/>
          </p:cNvSpPr>
          <p:nvPr>
            <p:ph type="pic" sz="quarter" idx="17" hasCustomPrompt="1"/>
          </p:nvPr>
        </p:nvSpPr>
        <p:spPr>
          <a:xfrm>
            <a:off x="468045" y="2854813"/>
            <a:ext cx="1409345" cy="1392115"/>
          </a:xfrm>
          <a:solidFill>
            <a:srgbClr val="0072C6"/>
          </a:solidFill>
        </p:spPr>
        <p:txBody>
          <a:bodyPr>
            <a:normAutofit/>
          </a:bodyPr>
          <a:lstStyle>
            <a:lvl1pPr marL="0" indent="0">
              <a:buNone/>
              <a:defRPr lang="en-US" sz="1800" b="0" kern="1200" dirty="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Insert Icon</a:t>
            </a:r>
            <a:endParaRPr lang="en-US" dirty="0"/>
          </a:p>
        </p:txBody>
      </p:sp>
      <p:sp>
        <p:nvSpPr>
          <p:cNvPr id="19" name="Text Placeholder 3"/>
          <p:cNvSpPr>
            <a:spLocks noGrp="1"/>
          </p:cNvSpPr>
          <p:nvPr>
            <p:ph type="body" sz="quarter" idx="18" hasCustomPrompt="1"/>
          </p:nvPr>
        </p:nvSpPr>
        <p:spPr>
          <a:xfrm>
            <a:off x="1959164" y="1401062"/>
            <a:ext cx="6728214" cy="2848128"/>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12" name="Title 1"/>
          <p:cNvSpPr>
            <a:spLocks noGrp="1"/>
          </p:cNvSpPr>
          <p:nvPr>
            <p:ph type="title" hasCustomPrompt="1"/>
          </p:nvPr>
        </p:nvSpPr>
        <p:spPr>
          <a:xfrm>
            <a:off x="457200" y="1"/>
            <a:ext cx="8686800" cy="648586"/>
          </a:xfrm>
        </p:spPr>
        <p:txBody>
          <a:bodyPr lIns="182880" tIns="0" rIns="182880" anchor="b" anchorCtr="0">
            <a:noAutofit/>
          </a:bodyPr>
          <a:lstStyle>
            <a:lvl1pPr algn="l">
              <a:defRPr sz="2800"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43295213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Metro template 11">
    <p:spTree>
      <p:nvGrpSpPr>
        <p:cNvPr id="1" name=""/>
        <p:cNvGrpSpPr/>
        <p:nvPr/>
      </p:nvGrpSpPr>
      <p:grpSpPr>
        <a:xfrm>
          <a:off x="0" y="0"/>
          <a:ext cx="0" cy="0"/>
          <a:chOff x="0" y="0"/>
          <a:chExt cx="0" cy="0"/>
        </a:xfrm>
      </p:grpSpPr>
      <p:sp>
        <p:nvSpPr>
          <p:cNvPr id="20" name="Picture Placeholder 10"/>
          <p:cNvSpPr>
            <a:spLocks noGrp="1"/>
          </p:cNvSpPr>
          <p:nvPr>
            <p:ph type="pic" sz="quarter" idx="18" hasCustomPrompt="1"/>
          </p:nvPr>
        </p:nvSpPr>
        <p:spPr>
          <a:xfrm>
            <a:off x="3449881" y="1372849"/>
            <a:ext cx="2447925" cy="2889250"/>
          </a:xfrm>
        </p:spPr>
        <p:txBody>
          <a:bodyPr>
            <a:normAutofit/>
          </a:bodyPr>
          <a:lstStyle>
            <a:lvl1pPr marL="0" indent="0">
              <a:buNone/>
              <a:defRPr lang="en-US" sz="1800" b="0" kern="1200" baseline="0" dirty="0">
                <a:solidFill>
                  <a:schemeClr val="tx1"/>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Insert Photo</a:t>
            </a:r>
            <a:endParaRPr lang="en-US" dirty="0"/>
          </a:p>
        </p:txBody>
      </p:sp>
      <p:sp>
        <p:nvSpPr>
          <p:cNvPr id="7" name="Date Placeholder 6"/>
          <p:cNvSpPr>
            <a:spLocks noGrp="1"/>
          </p:cNvSpPr>
          <p:nvPr>
            <p:ph type="dt" sz="half" idx="10"/>
          </p:nvPr>
        </p:nvSpPr>
        <p:spPr/>
        <p:txBody>
          <a:bodyPr/>
          <a:lstStyle/>
          <a:p>
            <a:fld id="{B9E0730F-B7E3-6A47-BE8A-187D77555B7C}" type="datetimeFigureOut">
              <a:rPr lang="en-US" smtClean="0"/>
              <a:pPr/>
              <a:t>9/16/2015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A3E85D-0FC7-164D-9B9E-D8CDD8FC5B09}" type="slidenum">
              <a:rPr lang="en-US" smtClean="0"/>
              <a:pPr/>
              <a:t>‹Nº›</a:t>
            </a:fld>
            <a:endParaRPr lang="en-US"/>
          </a:p>
        </p:txBody>
      </p:sp>
      <p:sp>
        <p:nvSpPr>
          <p:cNvPr id="10" name="Rectangle 9"/>
          <p:cNvSpPr/>
          <p:nvPr userDrawn="1"/>
        </p:nvSpPr>
        <p:spPr>
          <a:xfrm>
            <a:off x="450442" y="0"/>
            <a:ext cx="8693558" cy="602226"/>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0" y="1"/>
            <a:ext cx="394664" cy="60260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bwMode="auto">
          <a:xfrm>
            <a:off x="6007100" y="1371600"/>
            <a:ext cx="2661894" cy="140574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500" dirty="0">
              <a:latin typeface="Segoe UI" pitchFamily="34" charset="0"/>
              <a:ea typeface="Segoe UI" pitchFamily="34" charset="0"/>
              <a:cs typeface="Segoe UI" pitchFamily="34" charset="0"/>
            </a:endParaRPr>
          </a:p>
        </p:txBody>
      </p:sp>
      <p:sp>
        <p:nvSpPr>
          <p:cNvPr id="14" name="Rectangle 13"/>
          <p:cNvSpPr/>
          <p:nvPr userDrawn="1"/>
        </p:nvSpPr>
        <p:spPr bwMode="auto">
          <a:xfrm>
            <a:off x="449292" y="1371600"/>
            <a:ext cx="2894936" cy="140574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500" dirty="0">
              <a:solidFill>
                <a:srgbClr val="FFFFFF"/>
              </a:solidFill>
              <a:latin typeface="Segoe UI" pitchFamily="34" charset="0"/>
              <a:ea typeface="Segoe UI" pitchFamily="34" charset="0"/>
              <a:cs typeface="Segoe UI" pitchFamily="34" charset="0"/>
            </a:endParaRPr>
          </a:p>
        </p:txBody>
      </p:sp>
      <p:sp>
        <p:nvSpPr>
          <p:cNvPr id="15" name="Rectangle 14"/>
          <p:cNvSpPr/>
          <p:nvPr userDrawn="1"/>
        </p:nvSpPr>
        <p:spPr bwMode="auto">
          <a:xfrm>
            <a:off x="449292" y="2864339"/>
            <a:ext cx="1409346" cy="1402862"/>
          </a:xfrm>
          <a:prstGeom prst="rect">
            <a:avLst/>
          </a:prstGeom>
          <a:solidFill>
            <a:srgbClr val="6DC2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ctr" anchorCtr="0" forceAA="0" compatLnSpc="1">
            <a:prstTxWarp prst="textNoShape">
              <a:avLst/>
            </a:prstTxWarp>
            <a:noAutofit/>
          </a:bodyPr>
          <a:lstStyle/>
          <a:p>
            <a:pPr defTabSz="685666" fontAlgn="base">
              <a:spcBef>
                <a:spcPct val="0"/>
              </a:spcBef>
              <a:spcAft>
                <a:spcPct val="0"/>
              </a:spcAft>
            </a:pPr>
            <a:endParaRPr lang="en-US" sz="1600" spc="-38" dirty="0" smtClean="0">
              <a:solidFill>
                <a:srgbClr val="FFFFFF"/>
              </a:solidFill>
              <a:latin typeface="Segoe UI" pitchFamily="34" charset="0"/>
              <a:ea typeface="Segoe UI" pitchFamily="34" charset="0"/>
              <a:cs typeface="Segoe UI" pitchFamily="34" charset="0"/>
            </a:endParaRPr>
          </a:p>
        </p:txBody>
      </p:sp>
      <p:sp>
        <p:nvSpPr>
          <p:cNvPr id="16" name="Rectangle 15"/>
          <p:cNvSpPr/>
          <p:nvPr userDrawn="1"/>
        </p:nvSpPr>
        <p:spPr bwMode="auto">
          <a:xfrm>
            <a:off x="1936035" y="2864339"/>
            <a:ext cx="1409346" cy="140286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defTabSz="685666" fontAlgn="base">
              <a:spcBef>
                <a:spcPct val="0"/>
              </a:spcBef>
              <a:spcAft>
                <a:spcPct val="0"/>
              </a:spcAft>
            </a:pPr>
            <a:endParaRPr lang="en-US" sz="1500" spc="-38" dirty="0">
              <a:solidFill>
                <a:schemeClr val="bg1"/>
              </a:solidFill>
              <a:latin typeface="Segoe UI" pitchFamily="34" charset="0"/>
              <a:ea typeface="Segoe UI" pitchFamily="34" charset="0"/>
              <a:cs typeface="Segoe UI" pitchFamily="34" charset="0"/>
            </a:endParaRPr>
          </a:p>
        </p:txBody>
      </p:sp>
      <p:sp>
        <p:nvSpPr>
          <p:cNvPr id="17" name="Rectangle 16"/>
          <p:cNvSpPr/>
          <p:nvPr userDrawn="1"/>
        </p:nvSpPr>
        <p:spPr bwMode="auto">
          <a:xfrm>
            <a:off x="6007100" y="2864339"/>
            <a:ext cx="2661894" cy="1402861"/>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500" dirty="0">
              <a:latin typeface="Segoe UI" pitchFamily="34" charset="0"/>
              <a:ea typeface="Segoe UI" pitchFamily="34" charset="0"/>
              <a:cs typeface="Segoe UI" pitchFamily="34" charset="0"/>
            </a:endParaRPr>
          </a:p>
        </p:txBody>
      </p:sp>
      <p:sp>
        <p:nvSpPr>
          <p:cNvPr id="21" name="Text Placeholder 3"/>
          <p:cNvSpPr>
            <a:spLocks noGrp="1"/>
          </p:cNvSpPr>
          <p:nvPr>
            <p:ph type="body" sz="quarter" idx="13" hasCustomPrompt="1"/>
          </p:nvPr>
        </p:nvSpPr>
        <p:spPr>
          <a:xfrm>
            <a:off x="449292" y="1369232"/>
            <a:ext cx="2894936"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2" name="Picture Placeholder 8"/>
          <p:cNvSpPr>
            <a:spLocks noGrp="1"/>
          </p:cNvSpPr>
          <p:nvPr>
            <p:ph type="pic" sz="quarter" idx="17" hasCustomPrompt="1"/>
          </p:nvPr>
        </p:nvSpPr>
        <p:spPr>
          <a:xfrm>
            <a:off x="448938" y="2863850"/>
            <a:ext cx="1409700" cy="1403350"/>
          </a:xfrm>
        </p:spPr>
        <p:txBody>
          <a:bodyPr>
            <a:normAutofit/>
          </a:bodyPr>
          <a:lstStyle>
            <a:lvl1pPr marL="0" indent="0">
              <a:buNone/>
              <a:defRPr lang="en-US" sz="1800" b="0" kern="1200" dirty="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Insert Icon</a:t>
            </a:r>
            <a:endParaRPr lang="en-US" dirty="0"/>
          </a:p>
        </p:txBody>
      </p:sp>
      <p:sp>
        <p:nvSpPr>
          <p:cNvPr id="23" name="Text Placeholder 3"/>
          <p:cNvSpPr>
            <a:spLocks noGrp="1"/>
          </p:cNvSpPr>
          <p:nvPr>
            <p:ph type="body" sz="quarter" idx="19" hasCustomPrompt="1"/>
          </p:nvPr>
        </p:nvSpPr>
        <p:spPr>
          <a:xfrm>
            <a:off x="6007100" y="1369232"/>
            <a:ext cx="2661894"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4" name="Text Placeholder 3"/>
          <p:cNvSpPr>
            <a:spLocks noGrp="1"/>
          </p:cNvSpPr>
          <p:nvPr>
            <p:ph type="body" sz="quarter" idx="20" hasCustomPrompt="1"/>
          </p:nvPr>
        </p:nvSpPr>
        <p:spPr>
          <a:xfrm>
            <a:off x="6007100" y="2864339"/>
            <a:ext cx="2661894"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5" name="Text Placeholder 3"/>
          <p:cNvSpPr>
            <a:spLocks noGrp="1"/>
          </p:cNvSpPr>
          <p:nvPr>
            <p:ph type="body" sz="quarter" idx="21" hasCustomPrompt="1"/>
          </p:nvPr>
        </p:nvSpPr>
        <p:spPr>
          <a:xfrm>
            <a:off x="1936035" y="2864339"/>
            <a:ext cx="1408193"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19" name="Title 1"/>
          <p:cNvSpPr>
            <a:spLocks noGrp="1"/>
          </p:cNvSpPr>
          <p:nvPr>
            <p:ph type="title" hasCustomPrompt="1"/>
          </p:nvPr>
        </p:nvSpPr>
        <p:spPr>
          <a:xfrm>
            <a:off x="451879" y="1"/>
            <a:ext cx="8692121" cy="602604"/>
          </a:xfrm>
        </p:spPr>
        <p:txBody>
          <a:bodyPr lIns="182880" tIns="0" rIns="182880" anchor="ctr" anchorCtr="0">
            <a:noAutofit/>
          </a:bodyPr>
          <a:lstStyle>
            <a:lvl1pPr algn="l">
              <a:defRPr sz="2800"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316652928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etro template 12">
    <p:spTree>
      <p:nvGrpSpPr>
        <p:cNvPr id="1" name=""/>
        <p:cNvGrpSpPr/>
        <p:nvPr/>
      </p:nvGrpSpPr>
      <p:grpSpPr>
        <a:xfrm>
          <a:off x="0" y="0"/>
          <a:ext cx="0" cy="0"/>
          <a:chOff x="0" y="0"/>
          <a:chExt cx="0" cy="0"/>
        </a:xfrm>
      </p:grpSpPr>
      <p:sp>
        <p:nvSpPr>
          <p:cNvPr id="20" name="Picture Placeholder 10"/>
          <p:cNvSpPr>
            <a:spLocks noGrp="1"/>
          </p:cNvSpPr>
          <p:nvPr>
            <p:ph type="pic" sz="quarter" idx="18" hasCustomPrompt="1"/>
          </p:nvPr>
        </p:nvSpPr>
        <p:spPr>
          <a:xfrm>
            <a:off x="3449881" y="1372849"/>
            <a:ext cx="2447925" cy="2889250"/>
          </a:xfrm>
        </p:spPr>
        <p:txBody>
          <a:bodyPr>
            <a:normAutofit/>
          </a:bodyPr>
          <a:lstStyle>
            <a:lvl1pPr marL="0" indent="0">
              <a:buNone/>
              <a:defRPr lang="en-US" sz="1800" b="0" kern="1200" baseline="0" dirty="0">
                <a:solidFill>
                  <a:schemeClr val="tx1"/>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Insert Photo</a:t>
            </a:r>
            <a:endParaRPr lang="en-US" dirty="0"/>
          </a:p>
        </p:txBody>
      </p:sp>
      <p:sp>
        <p:nvSpPr>
          <p:cNvPr id="7" name="Date Placeholder 6"/>
          <p:cNvSpPr>
            <a:spLocks noGrp="1"/>
          </p:cNvSpPr>
          <p:nvPr>
            <p:ph type="dt" sz="half" idx="10"/>
          </p:nvPr>
        </p:nvSpPr>
        <p:spPr/>
        <p:txBody>
          <a:bodyPr/>
          <a:lstStyle/>
          <a:p>
            <a:fld id="{B9E0730F-B7E3-6A47-BE8A-187D77555B7C}" type="datetimeFigureOut">
              <a:rPr lang="en-US" smtClean="0"/>
              <a:pPr/>
              <a:t>9/16/2015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A3E85D-0FC7-164D-9B9E-D8CDD8FC5B09}" type="slidenum">
              <a:rPr lang="en-US" smtClean="0"/>
              <a:pPr/>
              <a:t>‹Nº›</a:t>
            </a:fld>
            <a:endParaRPr lang="en-US"/>
          </a:p>
        </p:txBody>
      </p:sp>
      <p:sp>
        <p:nvSpPr>
          <p:cNvPr id="13" name="Rectangle 12"/>
          <p:cNvSpPr/>
          <p:nvPr userDrawn="1"/>
        </p:nvSpPr>
        <p:spPr bwMode="auto">
          <a:xfrm>
            <a:off x="6007100" y="1371600"/>
            <a:ext cx="2661894" cy="140574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500" dirty="0">
              <a:latin typeface="Segoe UI" pitchFamily="34" charset="0"/>
              <a:ea typeface="Segoe UI" pitchFamily="34" charset="0"/>
              <a:cs typeface="Segoe UI" pitchFamily="34" charset="0"/>
            </a:endParaRPr>
          </a:p>
        </p:txBody>
      </p:sp>
      <p:sp>
        <p:nvSpPr>
          <p:cNvPr id="14" name="Rectangle 13"/>
          <p:cNvSpPr/>
          <p:nvPr userDrawn="1"/>
        </p:nvSpPr>
        <p:spPr bwMode="auto">
          <a:xfrm>
            <a:off x="449292" y="1371600"/>
            <a:ext cx="2894936" cy="140574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500" dirty="0">
              <a:solidFill>
                <a:srgbClr val="FFFFFF"/>
              </a:solidFill>
              <a:latin typeface="Segoe UI" pitchFamily="34" charset="0"/>
              <a:ea typeface="Segoe UI" pitchFamily="34" charset="0"/>
              <a:cs typeface="Segoe UI" pitchFamily="34" charset="0"/>
            </a:endParaRPr>
          </a:p>
        </p:txBody>
      </p:sp>
      <p:sp>
        <p:nvSpPr>
          <p:cNvPr id="15" name="Rectangle 14"/>
          <p:cNvSpPr/>
          <p:nvPr userDrawn="1"/>
        </p:nvSpPr>
        <p:spPr bwMode="auto">
          <a:xfrm>
            <a:off x="449292" y="2864339"/>
            <a:ext cx="1409346" cy="1402862"/>
          </a:xfrm>
          <a:prstGeom prst="rect">
            <a:avLst/>
          </a:prstGeom>
          <a:solidFill>
            <a:srgbClr val="6DC2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ctr" anchorCtr="0" forceAA="0" compatLnSpc="1">
            <a:prstTxWarp prst="textNoShape">
              <a:avLst/>
            </a:prstTxWarp>
            <a:noAutofit/>
          </a:bodyPr>
          <a:lstStyle/>
          <a:p>
            <a:pPr defTabSz="685666" fontAlgn="base">
              <a:spcBef>
                <a:spcPct val="0"/>
              </a:spcBef>
              <a:spcAft>
                <a:spcPct val="0"/>
              </a:spcAft>
            </a:pPr>
            <a:endParaRPr lang="en-US" sz="1600" spc="-38" dirty="0" smtClean="0">
              <a:solidFill>
                <a:srgbClr val="FFFFFF"/>
              </a:solidFill>
              <a:latin typeface="Segoe UI" pitchFamily="34" charset="0"/>
              <a:ea typeface="Segoe UI" pitchFamily="34" charset="0"/>
              <a:cs typeface="Segoe UI" pitchFamily="34" charset="0"/>
            </a:endParaRPr>
          </a:p>
        </p:txBody>
      </p:sp>
      <p:sp>
        <p:nvSpPr>
          <p:cNvPr id="16" name="Rectangle 15"/>
          <p:cNvSpPr/>
          <p:nvPr userDrawn="1"/>
        </p:nvSpPr>
        <p:spPr bwMode="auto">
          <a:xfrm>
            <a:off x="1936035" y="2864339"/>
            <a:ext cx="1409346" cy="140286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defTabSz="685666" fontAlgn="base">
              <a:spcBef>
                <a:spcPct val="0"/>
              </a:spcBef>
              <a:spcAft>
                <a:spcPct val="0"/>
              </a:spcAft>
            </a:pPr>
            <a:endParaRPr lang="en-US" sz="1500" spc="-38" dirty="0">
              <a:solidFill>
                <a:schemeClr val="bg1"/>
              </a:solidFill>
              <a:latin typeface="Segoe UI" pitchFamily="34" charset="0"/>
              <a:ea typeface="Segoe UI" pitchFamily="34" charset="0"/>
              <a:cs typeface="Segoe UI" pitchFamily="34" charset="0"/>
            </a:endParaRPr>
          </a:p>
        </p:txBody>
      </p:sp>
      <p:sp>
        <p:nvSpPr>
          <p:cNvPr id="17" name="Rectangle 16"/>
          <p:cNvSpPr/>
          <p:nvPr userDrawn="1"/>
        </p:nvSpPr>
        <p:spPr bwMode="auto">
          <a:xfrm>
            <a:off x="6007100" y="2864339"/>
            <a:ext cx="2661894" cy="1402861"/>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500" dirty="0">
              <a:latin typeface="Segoe UI" pitchFamily="34" charset="0"/>
              <a:ea typeface="Segoe UI" pitchFamily="34" charset="0"/>
              <a:cs typeface="Segoe UI" pitchFamily="34" charset="0"/>
            </a:endParaRPr>
          </a:p>
        </p:txBody>
      </p:sp>
      <p:sp>
        <p:nvSpPr>
          <p:cNvPr id="21" name="Text Placeholder 3"/>
          <p:cNvSpPr>
            <a:spLocks noGrp="1"/>
          </p:cNvSpPr>
          <p:nvPr>
            <p:ph type="body" sz="quarter" idx="13" hasCustomPrompt="1"/>
          </p:nvPr>
        </p:nvSpPr>
        <p:spPr>
          <a:xfrm>
            <a:off x="449292" y="1369232"/>
            <a:ext cx="2894936"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2" name="Picture Placeholder 8"/>
          <p:cNvSpPr>
            <a:spLocks noGrp="1"/>
          </p:cNvSpPr>
          <p:nvPr>
            <p:ph type="pic" sz="quarter" idx="17" hasCustomPrompt="1"/>
          </p:nvPr>
        </p:nvSpPr>
        <p:spPr>
          <a:xfrm>
            <a:off x="448938" y="2863850"/>
            <a:ext cx="1409700" cy="1403350"/>
          </a:xfrm>
        </p:spPr>
        <p:txBody>
          <a:bodyPr>
            <a:normAutofit/>
          </a:bodyPr>
          <a:lstStyle>
            <a:lvl1pPr marL="0" indent="0">
              <a:buNone/>
              <a:defRPr lang="en-US" sz="1800" b="0" kern="1200" dirty="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Insert Icon</a:t>
            </a:r>
            <a:endParaRPr lang="en-US" dirty="0"/>
          </a:p>
        </p:txBody>
      </p:sp>
      <p:sp>
        <p:nvSpPr>
          <p:cNvPr id="23" name="Text Placeholder 3"/>
          <p:cNvSpPr>
            <a:spLocks noGrp="1"/>
          </p:cNvSpPr>
          <p:nvPr>
            <p:ph type="body" sz="quarter" idx="19" hasCustomPrompt="1"/>
          </p:nvPr>
        </p:nvSpPr>
        <p:spPr>
          <a:xfrm>
            <a:off x="6007100" y="1369232"/>
            <a:ext cx="2661894"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4" name="Text Placeholder 3"/>
          <p:cNvSpPr>
            <a:spLocks noGrp="1"/>
          </p:cNvSpPr>
          <p:nvPr>
            <p:ph type="body" sz="quarter" idx="20" hasCustomPrompt="1"/>
          </p:nvPr>
        </p:nvSpPr>
        <p:spPr>
          <a:xfrm>
            <a:off x="6007100" y="2864339"/>
            <a:ext cx="2661894"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25" name="Text Placeholder 3"/>
          <p:cNvSpPr>
            <a:spLocks noGrp="1"/>
          </p:cNvSpPr>
          <p:nvPr>
            <p:ph type="body" sz="quarter" idx="21" hasCustomPrompt="1"/>
          </p:nvPr>
        </p:nvSpPr>
        <p:spPr>
          <a:xfrm>
            <a:off x="1936035" y="2864339"/>
            <a:ext cx="1408193"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smtClean="0"/>
              <a:t>Enter Text</a:t>
            </a:r>
          </a:p>
        </p:txBody>
      </p:sp>
      <p:sp>
        <p:nvSpPr>
          <p:cNvPr id="18" name="Title 1"/>
          <p:cNvSpPr>
            <a:spLocks noGrp="1"/>
          </p:cNvSpPr>
          <p:nvPr>
            <p:ph type="title" hasCustomPrompt="1"/>
          </p:nvPr>
        </p:nvSpPr>
        <p:spPr>
          <a:xfrm>
            <a:off x="457200" y="1"/>
            <a:ext cx="8686800" cy="648586"/>
          </a:xfrm>
        </p:spPr>
        <p:txBody>
          <a:bodyPr lIns="182880" tIns="0" rIns="182880" anchor="b" anchorCtr="0">
            <a:noAutofit/>
          </a:bodyPr>
          <a:lstStyle>
            <a:lvl1pPr algn="l">
              <a:defRPr sz="2800"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52595902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4">
    <p:spTree>
      <p:nvGrpSpPr>
        <p:cNvPr id="1" name=""/>
        <p:cNvGrpSpPr/>
        <p:nvPr/>
      </p:nvGrpSpPr>
      <p:grpSpPr>
        <a:xfrm>
          <a:off x="0" y="0"/>
          <a:ext cx="0" cy="0"/>
          <a:chOff x="0" y="0"/>
          <a:chExt cx="0" cy="0"/>
        </a:xfrm>
      </p:grpSpPr>
      <p:pic>
        <p:nvPicPr>
          <p:cNvPr id="3" name="Picture 2" descr="new_0001_Layer Comp 2.jpg"/>
          <p:cNvPicPr>
            <a:picLocks noChangeAspect="1"/>
          </p:cNvPicPr>
          <p:nvPr userDrawn="1"/>
        </p:nvPicPr>
        <p:blipFill rotWithShape="1">
          <a:blip r:embed="rId2">
            <a:extLst>
              <a:ext uri="{28A0092B-C50C-407E-A947-70E740481C1C}">
                <a14:useLocalDpi xmlns:a14="http://schemas.microsoft.com/office/drawing/2010/main" val="0"/>
              </a:ext>
            </a:extLst>
          </a:blip>
          <a:srcRect l="673" t="10272" r="17057" b="7457"/>
          <a:stretch/>
        </p:blipFill>
        <p:spPr>
          <a:xfrm>
            <a:off x="-1" y="0"/>
            <a:ext cx="9144001" cy="5143500"/>
          </a:xfrm>
          <a:prstGeom prst="rect">
            <a:avLst/>
          </a:prstGeom>
        </p:spPr>
      </p:pic>
      <p:sp>
        <p:nvSpPr>
          <p:cNvPr id="9" name="Rectangle 8"/>
          <p:cNvSpPr/>
          <p:nvPr userDrawn="1"/>
        </p:nvSpPr>
        <p:spPr>
          <a:xfrm>
            <a:off x="658352" y="336926"/>
            <a:ext cx="3556674" cy="3611961"/>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0" dirty="0"/>
          </a:p>
        </p:txBody>
      </p:sp>
      <p:sp>
        <p:nvSpPr>
          <p:cNvPr id="12" name="Rectangle 11"/>
          <p:cNvSpPr/>
          <p:nvPr userDrawn="1"/>
        </p:nvSpPr>
        <p:spPr>
          <a:xfrm flipH="1">
            <a:off x="658352" y="4003650"/>
            <a:ext cx="806516" cy="803957"/>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flipH="1">
            <a:off x="204720" y="4001527"/>
            <a:ext cx="398869" cy="397604"/>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flipH="1">
            <a:off x="410516" y="3754304"/>
            <a:ext cx="193073" cy="192460"/>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itle Placeholder 1"/>
          <p:cNvSpPr>
            <a:spLocks noGrp="1"/>
          </p:cNvSpPr>
          <p:nvPr>
            <p:ph type="title" hasCustomPrompt="1"/>
          </p:nvPr>
        </p:nvSpPr>
        <p:spPr>
          <a:xfrm>
            <a:off x="659026" y="652085"/>
            <a:ext cx="3556000" cy="1725975"/>
          </a:xfrm>
          <a:prstGeom prst="rect">
            <a:avLst/>
          </a:prstGeom>
        </p:spPr>
        <p:txBody>
          <a:bodyPr vert="horz" lIns="91440" tIns="0" rIns="91440" bIns="45720" rtlCol="0" anchor="t" anchorCtr="0">
            <a:noAutofit/>
          </a:bodyPr>
          <a:lstStyle>
            <a:lvl1pPr algn="l">
              <a:defRPr sz="4800" b="0" cap="none" baseline="0">
                <a:solidFill>
                  <a:srgbClr val="FFFFFF"/>
                </a:solidFill>
                <a:latin typeface="Segoe Light"/>
                <a:cs typeface="Segoe Light"/>
              </a:defRPr>
            </a:lvl1pPr>
          </a:lstStyle>
          <a:p>
            <a:r>
              <a:rPr lang="en-US" dirty="0" smtClean="0"/>
              <a:t>title of presentation</a:t>
            </a:r>
            <a:endParaRPr lang="en-US" dirty="0"/>
          </a:p>
        </p:txBody>
      </p:sp>
      <p:sp>
        <p:nvSpPr>
          <p:cNvPr id="17" name="Subtitle 2"/>
          <p:cNvSpPr>
            <a:spLocks noGrp="1"/>
          </p:cNvSpPr>
          <p:nvPr>
            <p:ph type="subTitle" idx="1" hasCustomPrompt="1"/>
          </p:nvPr>
        </p:nvSpPr>
        <p:spPr>
          <a:xfrm>
            <a:off x="658352" y="2913375"/>
            <a:ext cx="3105355" cy="505773"/>
          </a:xfrm>
        </p:spPr>
        <p:txBody>
          <a:bodyPr tIns="0">
            <a:normAutofit/>
          </a:bodyPr>
          <a:lstStyle>
            <a:lvl1pPr marL="0" indent="0" algn="l">
              <a:buNone/>
              <a:defRPr sz="2000" b="0">
                <a:solidFill>
                  <a:srgbClr val="FFFFFF"/>
                </a:solidFill>
                <a:latin typeface="Segoe Light"/>
                <a:cs typeface="Segoe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subtitle</a:t>
            </a:r>
            <a:endParaRPr lang="en-US" dirty="0"/>
          </a:p>
        </p:txBody>
      </p:sp>
      <p:pic>
        <p:nvPicPr>
          <p:cNvPr id="10" name="Picture 12" descr="Z:\Share\To-Jake\logos_for_jake\MSP_regular.png"/>
          <p:cNvPicPr>
            <a:picLocks noChangeAspect="1" noChangeArrowheads="1"/>
          </p:cNvPicPr>
          <p:nvPr userDrawn="1"/>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bwMode="auto">
          <a:xfrm>
            <a:off x="6024630" y="4519626"/>
            <a:ext cx="3119370" cy="623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0335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5">
    <p:spTree>
      <p:nvGrpSpPr>
        <p:cNvPr id="1" name=""/>
        <p:cNvGrpSpPr/>
        <p:nvPr/>
      </p:nvGrpSpPr>
      <p:grpSpPr>
        <a:xfrm>
          <a:off x="0" y="0"/>
          <a:ext cx="0" cy="0"/>
          <a:chOff x="0" y="0"/>
          <a:chExt cx="0" cy="0"/>
        </a:xfrm>
      </p:grpSpPr>
      <p:pic>
        <p:nvPicPr>
          <p:cNvPr id="2" name="Picture 1" descr="MSC12_Sam_001_16x9.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1291" cy="5143500"/>
          </a:xfrm>
          <a:prstGeom prst="rect">
            <a:avLst/>
          </a:prstGeom>
        </p:spPr>
      </p:pic>
      <p:sp>
        <p:nvSpPr>
          <p:cNvPr id="10" name="Rectangle 9"/>
          <p:cNvSpPr/>
          <p:nvPr userDrawn="1"/>
        </p:nvSpPr>
        <p:spPr>
          <a:xfrm>
            <a:off x="5309337" y="410211"/>
            <a:ext cx="3556674" cy="3611961"/>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0" dirty="0"/>
          </a:p>
        </p:txBody>
      </p:sp>
      <p:sp>
        <p:nvSpPr>
          <p:cNvPr id="18" name="Title Placeholder 1"/>
          <p:cNvSpPr>
            <a:spLocks noGrp="1"/>
          </p:cNvSpPr>
          <p:nvPr>
            <p:ph type="title" hasCustomPrompt="1"/>
          </p:nvPr>
        </p:nvSpPr>
        <p:spPr>
          <a:xfrm>
            <a:off x="5309337" y="718186"/>
            <a:ext cx="3556000" cy="1725975"/>
          </a:xfrm>
          <a:prstGeom prst="rect">
            <a:avLst/>
          </a:prstGeom>
        </p:spPr>
        <p:txBody>
          <a:bodyPr vert="horz" lIns="91440" tIns="0" rIns="91440" bIns="45720" rtlCol="0" anchor="t" anchorCtr="0">
            <a:noAutofit/>
          </a:bodyPr>
          <a:lstStyle>
            <a:lvl1pPr algn="l">
              <a:defRPr sz="4800" b="0" cap="none" baseline="0">
                <a:solidFill>
                  <a:srgbClr val="FFFFFF"/>
                </a:solidFill>
                <a:latin typeface="Segoe Light"/>
                <a:cs typeface="Segoe Light"/>
              </a:defRPr>
            </a:lvl1pPr>
          </a:lstStyle>
          <a:p>
            <a:r>
              <a:rPr lang="en-US" dirty="0" smtClean="0"/>
              <a:t>title of presentation</a:t>
            </a:r>
            <a:endParaRPr lang="en-US" dirty="0"/>
          </a:p>
        </p:txBody>
      </p:sp>
      <p:sp>
        <p:nvSpPr>
          <p:cNvPr id="19" name="Subtitle 2"/>
          <p:cNvSpPr>
            <a:spLocks noGrp="1"/>
          </p:cNvSpPr>
          <p:nvPr>
            <p:ph type="subTitle" idx="1" hasCustomPrompt="1"/>
          </p:nvPr>
        </p:nvSpPr>
        <p:spPr>
          <a:xfrm>
            <a:off x="5751789" y="2968460"/>
            <a:ext cx="3105355" cy="505773"/>
          </a:xfrm>
        </p:spPr>
        <p:txBody>
          <a:bodyPr tIns="0">
            <a:normAutofit/>
          </a:bodyPr>
          <a:lstStyle>
            <a:lvl1pPr marL="0" indent="0" algn="l">
              <a:buNone/>
              <a:defRPr sz="2000" b="0">
                <a:solidFill>
                  <a:srgbClr val="FFFFFF"/>
                </a:solidFill>
                <a:latin typeface="Segoe Light"/>
                <a:cs typeface="Segoe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subtitle</a:t>
            </a:r>
            <a:endParaRPr lang="en-US" dirty="0"/>
          </a:p>
        </p:txBody>
      </p:sp>
      <p:sp>
        <p:nvSpPr>
          <p:cNvPr id="11" name="Rectangle 10"/>
          <p:cNvSpPr/>
          <p:nvPr userDrawn="1"/>
        </p:nvSpPr>
        <p:spPr>
          <a:xfrm flipH="1">
            <a:off x="5309337" y="4076935"/>
            <a:ext cx="806516" cy="803957"/>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flipH="1">
            <a:off x="4855705" y="4074812"/>
            <a:ext cx="398869" cy="397604"/>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flipH="1">
            <a:off x="5061501" y="3827589"/>
            <a:ext cx="193073" cy="192460"/>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2" descr="Z:\Share\To-Jake\logos_for_jake\MSP_regular.png"/>
          <p:cNvPicPr>
            <a:picLocks noChangeAspect="1" noChangeArrowheads="1"/>
          </p:cNvPicPr>
          <p:nvPr userDrawn="1"/>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bwMode="auto">
          <a:xfrm>
            <a:off x="0" y="4519626"/>
            <a:ext cx="3119370" cy="623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64502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6">
    <p:spTree>
      <p:nvGrpSpPr>
        <p:cNvPr id="1" name=""/>
        <p:cNvGrpSpPr/>
        <p:nvPr/>
      </p:nvGrpSpPr>
      <p:grpSpPr>
        <a:xfrm>
          <a:off x="0" y="0"/>
          <a:ext cx="0" cy="0"/>
          <a:chOff x="0" y="0"/>
          <a:chExt cx="0" cy="0"/>
        </a:xfrm>
      </p:grpSpPr>
      <p:pic>
        <p:nvPicPr>
          <p:cNvPr id="3" name="Picture 2" descr="new_0002_Layer Comp 3.jpg"/>
          <p:cNvPicPr>
            <a:picLocks noChangeAspect="1"/>
          </p:cNvPicPr>
          <p:nvPr userDrawn="1"/>
        </p:nvPicPr>
        <p:blipFill rotWithShape="1">
          <a:blip r:embed="rId2">
            <a:extLst>
              <a:ext uri="{28A0092B-C50C-407E-A947-70E740481C1C}">
                <a14:useLocalDpi xmlns:a14="http://schemas.microsoft.com/office/drawing/2010/main" val="0"/>
              </a:ext>
            </a:extLst>
          </a:blip>
          <a:srcRect t="8470" r="8470"/>
          <a:stretch/>
        </p:blipFill>
        <p:spPr>
          <a:xfrm>
            <a:off x="-1" y="0"/>
            <a:ext cx="9144001" cy="5143500"/>
          </a:xfrm>
          <a:prstGeom prst="rect">
            <a:avLst/>
          </a:prstGeom>
        </p:spPr>
      </p:pic>
      <p:sp>
        <p:nvSpPr>
          <p:cNvPr id="10" name="Rectangle 9"/>
          <p:cNvSpPr/>
          <p:nvPr userDrawn="1"/>
        </p:nvSpPr>
        <p:spPr>
          <a:xfrm>
            <a:off x="653066" y="306222"/>
            <a:ext cx="3556674" cy="3611961"/>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0" dirty="0"/>
          </a:p>
        </p:txBody>
      </p:sp>
      <p:sp>
        <p:nvSpPr>
          <p:cNvPr id="13" name="Rectangle 12"/>
          <p:cNvSpPr/>
          <p:nvPr userDrawn="1"/>
        </p:nvSpPr>
        <p:spPr>
          <a:xfrm flipH="1">
            <a:off x="653066" y="3972946"/>
            <a:ext cx="806516" cy="803957"/>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flipH="1">
            <a:off x="199434" y="3970823"/>
            <a:ext cx="398869" cy="397604"/>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flipH="1">
            <a:off x="405230" y="3723600"/>
            <a:ext cx="193073" cy="192460"/>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itle Placeholder 1"/>
          <p:cNvSpPr>
            <a:spLocks noGrp="1"/>
          </p:cNvSpPr>
          <p:nvPr>
            <p:ph type="title" hasCustomPrompt="1"/>
          </p:nvPr>
        </p:nvSpPr>
        <p:spPr>
          <a:xfrm>
            <a:off x="659026" y="652085"/>
            <a:ext cx="3556000" cy="1725975"/>
          </a:xfrm>
          <a:prstGeom prst="rect">
            <a:avLst/>
          </a:prstGeom>
        </p:spPr>
        <p:txBody>
          <a:bodyPr vert="horz" lIns="91440" tIns="0" rIns="91440" bIns="45720" rtlCol="0" anchor="t" anchorCtr="0">
            <a:noAutofit/>
          </a:bodyPr>
          <a:lstStyle>
            <a:lvl1pPr algn="l">
              <a:defRPr sz="4800" b="0" cap="none" baseline="0">
                <a:solidFill>
                  <a:srgbClr val="FFFFFF"/>
                </a:solidFill>
                <a:latin typeface="Segoe Light"/>
                <a:cs typeface="Segoe Light"/>
              </a:defRPr>
            </a:lvl1pPr>
          </a:lstStyle>
          <a:p>
            <a:r>
              <a:rPr lang="en-US" dirty="0" smtClean="0"/>
              <a:t>title of presentation</a:t>
            </a:r>
            <a:endParaRPr lang="en-US" dirty="0"/>
          </a:p>
        </p:txBody>
      </p:sp>
      <p:pic>
        <p:nvPicPr>
          <p:cNvPr id="11" name="Picture 12" descr="Z:\Share\To-Jake\logos_for_jake\MSP_regular.png"/>
          <p:cNvPicPr>
            <a:picLocks noChangeAspect="1" noChangeArrowheads="1"/>
          </p:cNvPicPr>
          <p:nvPr userDrawn="1"/>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bwMode="auto">
          <a:xfrm>
            <a:off x="6024630" y="0"/>
            <a:ext cx="3119370" cy="623874"/>
          </a:xfrm>
          <a:prstGeom prst="rect">
            <a:avLst/>
          </a:prstGeom>
          <a:noFill/>
          <a:extLst>
            <a:ext uri="{909E8E84-426E-40DD-AFC4-6F175D3DCCD1}">
              <a14:hiddenFill xmlns:a14="http://schemas.microsoft.com/office/drawing/2010/main">
                <a:solidFill>
                  <a:srgbClr val="FFFFFF"/>
                </a:solidFill>
              </a14:hiddenFill>
            </a:ext>
          </a:extLst>
        </p:spPr>
      </p:pic>
      <p:sp>
        <p:nvSpPr>
          <p:cNvPr id="19" name="Subtitle 2"/>
          <p:cNvSpPr>
            <a:spLocks noGrp="1"/>
          </p:cNvSpPr>
          <p:nvPr>
            <p:ph type="subTitle" idx="1" hasCustomPrompt="1"/>
          </p:nvPr>
        </p:nvSpPr>
        <p:spPr>
          <a:xfrm>
            <a:off x="658352" y="2913375"/>
            <a:ext cx="3105355" cy="505773"/>
          </a:xfrm>
        </p:spPr>
        <p:txBody>
          <a:bodyPr tIns="0">
            <a:normAutofit/>
          </a:bodyPr>
          <a:lstStyle>
            <a:lvl1pPr marL="0" indent="0" algn="l">
              <a:buNone/>
              <a:defRPr sz="2000" b="0">
                <a:solidFill>
                  <a:srgbClr val="FFFFFF"/>
                </a:solidFill>
                <a:latin typeface="Segoe Light"/>
                <a:cs typeface="Segoe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subtitle</a:t>
            </a:r>
            <a:endParaRPr lang="en-US" dirty="0"/>
          </a:p>
        </p:txBody>
      </p:sp>
    </p:spTree>
    <p:extLst>
      <p:ext uri="{BB962C8B-B14F-4D97-AF65-F5344CB8AC3E}">
        <p14:creationId xmlns:p14="http://schemas.microsoft.com/office/powerpoint/2010/main" val="5454573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7">
    <p:spTree>
      <p:nvGrpSpPr>
        <p:cNvPr id="1" name=""/>
        <p:cNvGrpSpPr/>
        <p:nvPr/>
      </p:nvGrpSpPr>
      <p:grpSpPr>
        <a:xfrm>
          <a:off x="0" y="0"/>
          <a:ext cx="0" cy="0"/>
          <a:chOff x="0" y="0"/>
          <a:chExt cx="0" cy="0"/>
        </a:xfrm>
      </p:grpSpPr>
      <p:pic>
        <p:nvPicPr>
          <p:cNvPr id="4" name="Picture 3" descr="_0003_Layer Comp 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8" name="Rectangle 27"/>
          <p:cNvSpPr/>
          <p:nvPr userDrawn="1"/>
        </p:nvSpPr>
        <p:spPr>
          <a:xfrm>
            <a:off x="5233580" y="245654"/>
            <a:ext cx="3184052" cy="3875969"/>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itle Placeholder 1"/>
          <p:cNvSpPr>
            <a:spLocks noGrp="1"/>
          </p:cNvSpPr>
          <p:nvPr>
            <p:ph type="title" hasCustomPrompt="1"/>
          </p:nvPr>
        </p:nvSpPr>
        <p:spPr>
          <a:xfrm>
            <a:off x="5233582" y="1300918"/>
            <a:ext cx="3184050" cy="1465761"/>
          </a:xfrm>
          <a:prstGeom prst="rect">
            <a:avLst/>
          </a:prstGeom>
        </p:spPr>
        <p:txBody>
          <a:bodyPr vert="horz" lIns="91440" tIns="0" rIns="91440" bIns="45720" rtlCol="0" anchor="t" anchorCtr="0">
            <a:noAutofit/>
          </a:bodyPr>
          <a:lstStyle>
            <a:lvl1pPr algn="l">
              <a:defRPr sz="4400" b="0" cap="none" baseline="0">
                <a:solidFill>
                  <a:srgbClr val="FFFFFF"/>
                </a:solidFill>
                <a:latin typeface="Segoe Light"/>
                <a:cs typeface="Segoe Light"/>
              </a:defRPr>
            </a:lvl1pPr>
          </a:lstStyle>
          <a:p>
            <a:r>
              <a:rPr lang="en-US" dirty="0" smtClean="0"/>
              <a:t>title of </a:t>
            </a:r>
            <a:br>
              <a:rPr lang="en-US" dirty="0" smtClean="0"/>
            </a:br>
            <a:r>
              <a:rPr lang="en-US" dirty="0" smtClean="0"/>
              <a:t>presentation</a:t>
            </a:r>
            <a:endParaRPr lang="en-US" dirty="0"/>
          </a:p>
        </p:txBody>
      </p:sp>
      <p:sp>
        <p:nvSpPr>
          <p:cNvPr id="30" name="Subtitle 2"/>
          <p:cNvSpPr>
            <a:spLocks noGrp="1"/>
          </p:cNvSpPr>
          <p:nvPr>
            <p:ph type="subTitle" idx="1" hasCustomPrompt="1"/>
          </p:nvPr>
        </p:nvSpPr>
        <p:spPr>
          <a:xfrm>
            <a:off x="5374224" y="3529722"/>
            <a:ext cx="2902766" cy="429521"/>
          </a:xfrm>
        </p:spPr>
        <p:txBody>
          <a:bodyPr tIns="0">
            <a:normAutofit/>
          </a:bodyPr>
          <a:lstStyle>
            <a:lvl1pPr marL="0" indent="0" algn="l">
              <a:buNone/>
              <a:defRPr sz="2000" b="0">
                <a:solidFill>
                  <a:srgbClr val="FFFFFF"/>
                </a:solidFill>
                <a:latin typeface="Segoe Light"/>
                <a:cs typeface="Segoe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subtitle</a:t>
            </a:r>
            <a:endParaRPr lang="en-US" dirty="0"/>
          </a:p>
        </p:txBody>
      </p:sp>
      <p:sp>
        <p:nvSpPr>
          <p:cNvPr id="31" name="Rectangle 30"/>
          <p:cNvSpPr/>
          <p:nvPr userDrawn="1"/>
        </p:nvSpPr>
        <p:spPr>
          <a:xfrm>
            <a:off x="8472687" y="4175960"/>
            <a:ext cx="398869" cy="397604"/>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8472687" y="3928713"/>
            <a:ext cx="193073" cy="192460"/>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userDrawn="1"/>
        </p:nvSpPr>
        <p:spPr>
          <a:xfrm>
            <a:off x="7611116" y="4176386"/>
            <a:ext cx="806516" cy="803957"/>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2" descr="Z:\Share\To-Jake\logos_for_jake\MSP_regular.png"/>
          <p:cNvPicPr>
            <a:picLocks noChangeAspect="1" noChangeArrowheads="1"/>
          </p:cNvPicPr>
          <p:nvPr userDrawn="1"/>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bwMode="auto">
          <a:xfrm>
            <a:off x="0" y="0"/>
            <a:ext cx="3119370" cy="623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8866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8">
    <p:spTree>
      <p:nvGrpSpPr>
        <p:cNvPr id="1" name=""/>
        <p:cNvGrpSpPr/>
        <p:nvPr/>
      </p:nvGrpSpPr>
      <p:grpSpPr>
        <a:xfrm>
          <a:off x="0" y="0"/>
          <a:ext cx="0" cy="0"/>
          <a:chOff x="0" y="0"/>
          <a:chExt cx="0" cy="0"/>
        </a:xfrm>
      </p:grpSpPr>
      <p:sp>
        <p:nvSpPr>
          <p:cNvPr id="9" name="Rectangle 8"/>
          <p:cNvSpPr/>
          <p:nvPr userDrawn="1"/>
        </p:nvSpPr>
        <p:spPr>
          <a:xfrm>
            <a:off x="1027067" y="464639"/>
            <a:ext cx="7302500" cy="2723061"/>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a:xfrm>
            <a:off x="1027067" y="1345644"/>
            <a:ext cx="7301768" cy="830262"/>
          </a:xfrm>
        </p:spPr>
        <p:txBody>
          <a:bodyPr anchor="t">
            <a:noAutofit/>
          </a:bodyPr>
          <a:lstStyle>
            <a:lvl1pPr algn="l">
              <a:lnSpc>
                <a:spcPct val="80000"/>
              </a:lnSpc>
              <a:defRPr sz="5400" b="0" cap="none" baseline="0">
                <a:solidFill>
                  <a:schemeClr val="bg1"/>
                </a:solidFill>
                <a:latin typeface="Segoe Light"/>
                <a:cs typeface="Segoe Light"/>
              </a:defRPr>
            </a:lvl1pPr>
          </a:lstStyle>
          <a:p>
            <a:r>
              <a:rPr lang="en-US" dirty="0" smtClean="0"/>
              <a:t>title of presentation</a:t>
            </a:r>
            <a:endParaRPr lang="en-US" dirty="0"/>
          </a:p>
        </p:txBody>
      </p:sp>
      <p:sp>
        <p:nvSpPr>
          <p:cNvPr id="12" name="Text Placeholder 2"/>
          <p:cNvSpPr>
            <a:spLocks noGrp="1"/>
          </p:cNvSpPr>
          <p:nvPr>
            <p:ph type="body" idx="1" hasCustomPrompt="1"/>
          </p:nvPr>
        </p:nvSpPr>
        <p:spPr>
          <a:xfrm>
            <a:off x="1335071" y="2176993"/>
            <a:ext cx="6993764" cy="419605"/>
          </a:xfrm>
        </p:spPr>
        <p:txBody>
          <a:bodyPr anchor="b">
            <a:noAutofit/>
          </a:bodyPr>
          <a:lstStyle>
            <a:lvl1pPr marL="0" indent="0">
              <a:buNone/>
              <a:defRPr sz="2000" b="0">
                <a:solidFill>
                  <a:srgbClr val="FFFFFF"/>
                </a:solidFill>
                <a:latin typeface="Segoe Light"/>
                <a:cs typeface="Segoe Ligh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subtitle</a:t>
            </a:r>
          </a:p>
        </p:txBody>
      </p:sp>
      <p:sp>
        <p:nvSpPr>
          <p:cNvPr id="13" name="Rectangle 12"/>
          <p:cNvSpPr/>
          <p:nvPr userDrawn="1"/>
        </p:nvSpPr>
        <p:spPr>
          <a:xfrm>
            <a:off x="571641" y="3242463"/>
            <a:ext cx="398869" cy="397604"/>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778219" y="2995240"/>
            <a:ext cx="193073" cy="192460"/>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1027067" y="3242628"/>
            <a:ext cx="806516" cy="803957"/>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Z:\Share\To-Jake\logos_for_jake\MSP_regular.png"/>
          <p:cNvPicPr>
            <a:picLocks noChangeAspect="1" noChangeArrowheads="1"/>
          </p:cNvPicPr>
          <p:nvPr userDrawn="1"/>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bwMode="auto">
          <a:xfrm>
            <a:off x="6024630" y="4519626"/>
            <a:ext cx="3119370" cy="623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82926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page 1">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9E0730F-B7E3-6A47-BE8A-187D77555B7C}" type="datetimeFigureOut">
              <a:rPr lang="en-US" smtClean="0"/>
              <a:pPr/>
              <a:t>9/16/2015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A3E85D-0FC7-164D-9B9E-D8CDD8FC5B09}" type="slidenum">
              <a:rPr lang="en-US" smtClean="0"/>
              <a:pPr/>
              <a:t>‹Nº›</a:t>
            </a:fld>
            <a:endParaRPr lang="en-US"/>
          </a:p>
        </p:txBody>
      </p:sp>
      <p:sp>
        <p:nvSpPr>
          <p:cNvPr id="8" name="Rectangle 7"/>
          <p:cNvSpPr/>
          <p:nvPr userDrawn="1"/>
        </p:nvSpPr>
        <p:spPr>
          <a:xfrm>
            <a:off x="0" y="0"/>
            <a:ext cx="9144000" cy="5143500"/>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12" descr="Z:\Share\To-Jake\logos_for_jake\MSP_regular.png"/>
          <p:cNvPicPr>
            <a:picLocks noChangeAspect="1" noChangeArrowheads="1"/>
          </p:cNvPicPr>
          <p:nvPr userDrawn="1"/>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bwMode="auto">
          <a:xfrm>
            <a:off x="6024630" y="4519626"/>
            <a:ext cx="3119370" cy="623874"/>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a:spLocks noGrp="1"/>
          </p:cNvSpPr>
          <p:nvPr>
            <p:ph type="title" hasCustomPrompt="1"/>
          </p:nvPr>
        </p:nvSpPr>
        <p:spPr>
          <a:xfrm>
            <a:off x="613311" y="1908437"/>
            <a:ext cx="7826044" cy="1102393"/>
          </a:xfrm>
        </p:spPr>
        <p:txBody>
          <a:bodyPr anchor="t">
            <a:noAutofit/>
          </a:bodyPr>
          <a:lstStyle>
            <a:lvl1pPr algn="l">
              <a:lnSpc>
                <a:spcPct val="80000"/>
              </a:lnSpc>
              <a:defRPr sz="7200" b="0" cap="none" baseline="0">
                <a:solidFill>
                  <a:schemeClr val="bg1"/>
                </a:solidFill>
                <a:latin typeface="Segoe Light"/>
                <a:cs typeface="Segoe Light"/>
              </a:defRPr>
            </a:lvl1pPr>
          </a:lstStyle>
          <a:p>
            <a:r>
              <a:rPr lang="en-US" dirty="0" smtClean="0"/>
              <a:t>divider page</a:t>
            </a:r>
            <a:endParaRPr lang="en-US" dirty="0"/>
          </a:p>
        </p:txBody>
      </p:sp>
      <p:sp>
        <p:nvSpPr>
          <p:cNvPr id="13" name="Text Placeholder 2"/>
          <p:cNvSpPr>
            <a:spLocks noGrp="1"/>
          </p:cNvSpPr>
          <p:nvPr>
            <p:ph type="body" idx="1" hasCustomPrompt="1"/>
          </p:nvPr>
        </p:nvSpPr>
        <p:spPr>
          <a:xfrm>
            <a:off x="1118100" y="3017520"/>
            <a:ext cx="7320135" cy="314704"/>
          </a:xfrm>
        </p:spPr>
        <p:txBody>
          <a:bodyPr anchor="b">
            <a:noAutofit/>
          </a:bodyPr>
          <a:lstStyle>
            <a:lvl1pPr marL="0" indent="0">
              <a:buNone/>
              <a:defRPr sz="2000" b="0">
                <a:solidFill>
                  <a:srgbClr val="FFFFFF"/>
                </a:solidFill>
                <a:latin typeface="Segoe Light"/>
                <a:cs typeface="Segoe Ligh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text</a:t>
            </a:r>
          </a:p>
        </p:txBody>
      </p:sp>
    </p:spTree>
    <p:extLst>
      <p:ext uri="{BB962C8B-B14F-4D97-AF65-F5344CB8AC3E}">
        <p14:creationId xmlns:p14="http://schemas.microsoft.com/office/powerpoint/2010/main" val="409004181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t" anchorCtr="0">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9E0730F-B7E3-6A47-BE8A-187D77555B7C}" type="datetimeFigureOut">
              <a:rPr lang="en-US" smtClean="0"/>
              <a:pPr/>
              <a:t>9/16/2015</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9A3E85D-0FC7-164D-9B9E-D8CDD8FC5B09}"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Lst>
  <p:timing>
    <p:tnLst>
      <p:par>
        <p:cTn id="1" dur="indefinite" restart="never" nodeType="tmRoot"/>
      </p:par>
    </p:tnLst>
  </p:timing>
  <p:txStyles>
    <p:titleStyle>
      <a:lvl1pPr algn="l" defTabSz="457200" rtl="0" eaLnBrk="1" latinLnBrk="0" hangingPunct="1">
        <a:spcBef>
          <a:spcPct val="0"/>
        </a:spcBef>
        <a:buNone/>
        <a:defRPr sz="2800" kern="1200" cap="none" baseline="0">
          <a:solidFill>
            <a:schemeClr val="tx1"/>
          </a:solidFill>
          <a:latin typeface="Segoe Light"/>
          <a:ea typeface="Segoe UI" pitchFamily="34" charset="0"/>
          <a:cs typeface="Segoe Light"/>
        </a:defRPr>
      </a:lvl1pPr>
    </p:titleStyle>
    <p:bodyStyle>
      <a:lvl1pPr marL="342900" indent="-342900" algn="l" defTabSz="457200" rtl="0" eaLnBrk="1" latinLnBrk="0" hangingPunct="1">
        <a:spcBef>
          <a:spcPct val="20000"/>
        </a:spcBef>
        <a:buClr>
          <a:srgbClr val="0072C6"/>
        </a:buClr>
        <a:buFont typeface="Arial"/>
        <a:buChar char="•"/>
        <a:defRPr lang="en-US" sz="2800" b="0" i="0" kern="1200" dirty="0" smtClean="0">
          <a:solidFill>
            <a:schemeClr val="tx1"/>
          </a:solidFill>
          <a:latin typeface="Segoe UI" pitchFamily="34" charset="0"/>
          <a:ea typeface="Segoe UI" pitchFamily="34" charset="0"/>
          <a:cs typeface="Segoe UI" pitchFamily="34" charset="0"/>
        </a:defRPr>
      </a:lvl1pPr>
      <a:lvl2pPr marL="742950" indent="-285750" algn="l" defTabSz="457200" rtl="0" eaLnBrk="1" latinLnBrk="0" hangingPunct="1">
        <a:spcBef>
          <a:spcPts val="400"/>
        </a:spcBef>
        <a:buClr>
          <a:srgbClr val="0072C6"/>
        </a:buClr>
        <a:buSzPct val="70000"/>
        <a:buFont typeface="Courier New" pitchFamily="49" charset="0"/>
        <a:buChar char="o"/>
        <a:defRPr lang="en-US" sz="2400" b="0" i="0" kern="1200" dirty="0" smtClean="0">
          <a:solidFill>
            <a:schemeClr val="tx1"/>
          </a:solidFill>
          <a:latin typeface="Segoe UI" pitchFamily="34" charset="0"/>
          <a:ea typeface="Segoe UI" pitchFamily="34" charset="0"/>
          <a:cs typeface="Segoe UI" pitchFamily="34" charset="0"/>
        </a:defRPr>
      </a:lvl2pPr>
      <a:lvl3pPr marL="1143000" indent="-228600" algn="l" defTabSz="457200" rtl="0" eaLnBrk="1" latinLnBrk="0" hangingPunct="1">
        <a:spcBef>
          <a:spcPct val="20000"/>
        </a:spcBef>
        <a:buClr>
          <a:srgbClr val="0072C6"/>
        </a:buClr>
        <a:buFont typeface="Wingdings" pitchFamily="2" charset="2"/>
        <a:buChar char="§"/>
        <a:defRPr lang="en-US" sz="2000" b="0" i="0" kern="1200" dirty="0" smtClean="0">
          <a:solidFill>
            <a:schemeClr val="tx1"/>
          </a:solidFill>
          <a:latin typeface="Segoe UI" pitchFamily="34" charset="0"/>
          <a:ea typeface="Segoe UI" pitchFamily="34" charset="0"/>
          <a:cs typeface="Segoe UI" pitchFamily="34" charset="0"/>
        </a:defRPr>
      </a:lvl3pPr>
      <a:lvl4pPr marL="1600200" indent="-228600" algn="l" defTabSz="457200" rtl="0" eaLnBrk="1" latinLnBrk="0" hangingPunct="1">
        <a:spcBef>
          <a:spcPct val="20000"/>
        </a:spcBef>
        <a:buClr>
          <a:srgbClr val="0072C6"/>
        </a:buClr>
        <a:buFont typeface="Arial"/>
        <a:buChar char="–"/>
        <a:defRPr lang="en-US" sz="1600" b="0" i="0" kern="1200" dirty="0" smtClean="0">
          <a:solidFill>
            <a:schemeClr val="tx1"/>
          </a:solidFill>
          <a:latin typeface="Segoe UI" pitchFamily="34" charset="0"/>
          <a:ea typeface="Segoe UI" pitchFamily="34" charset="0"/>
          <a:cs typeface="Segoe UI" pitchFamily="34" charset="0"/>
        </a:defRPr>
      </a:lvl4pPr>
      <a:lvl5pPr marL="2057400" indent="-228600" algn="l" defTabSz="457200" rtl="0" eaLnBrk="1" latinLnBrk="0" hangingPunct="1">
        <a:spcBef>
          <a:spcPct val="20000"/>
        </a:spcBef>
        <a:buClr>
          <a:srgbClr val="0072C6"/>
        </a:buClr>
        <a:buFont typeface="Arial"/>
        <a:buChar char="»"/>
        <a:defRPr lang="en-US" sz="1600" b="0" i="0" kern="1200" dirty="0">
          <a:solidFill>
            <a:schemeClr val="tx1"/>
          </a:solidFill>
          <a:latin typeface="Segoe UI" pitchFamily="34" charset="0"/>
          <a:ea typeface="Segoe UI" pitchFamily="34" charset="0"/>
          <a:cs typeface="Segoe UI"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7.xml.rels><?xml version="1.0" encoding="UTF-8" standalone="yes"?>
<Relationships xmlns="http://schemas.openxmlformats.org/package/2006/relationships"><Relationship Id="rId2" Type="http://schemas.openxmlformats.org/officeDocument/2006/relationships/hyperlink" Target="http://www.hanselman.com/blog/CrossPlatformPortableClassLibrariesWithNETAreHappening.aspx" TargetMode="Externa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hyperlink" Target="http://www.codeproject.com/Articles/92812/Benchmark-start-up-and-system-performance-for-Net" TargetMode="Externa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hyperlink" Target="http://www.codeproject.com/Articles/76153/Six-important-NET-concepts-Stack-heap-value-types" TargetMode="Externa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s://www.visualstudio.com/en-us/products/visual-studio-community-vs.aspx"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16.xml"/><Relationship Id="rId5" Type="http://schemas.openxmlformats.org/officeDocument/2006/relationships/hyperlink" Target="http://xamarin.com/studio" TargetMode="External"/><Relationship Id="rId4" Type="http://schemas.openxmlformats.org/officeDocument/2006/relationships/hyperlink" Target="http://www.monodevelop.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twitter.com/josemmortega" TargetMode="External"/><Relationship Id="rId2" Type="http://schemas.openxmlformats.org/officeDocument/2006/relationships/image" Target="../media/image14.jpg"/><Relationship Id="rId1" Type="http://schemas.openxmlformats.org/officeDocument/2006/relationships/slideLayout" Target="../slideLayouts/slideLayout37.xml"/><Relationship Id="rId4" Type="http://schemas.openxmlformats.org/officeDocument/2006/relationships/hyperlink" Target="mailto:Jmmontero.ortega@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8" Type="http://schemas.openxmlformats.org/officeDocument/2006/relationships/hyperlink" Target="https://msdn.microsoft.com/en-us/library/system.int64(v=vs.90).aspx" TargetMode="External"/><Relationship Id="rId13" Type="http://schemas.openxmlformats.org/officeDocument/2006/relationships/hyperlink" Target="https://msdn.microsoft.com/en-us/library/system.boolean(v=vs.90).aspx" TargetMode="External"/><Relationship Id="rId3" Type="http://schemas.openxmlformats.org/officeDocument/2006/relationships/hyperlink" Target="https://msdn.microsoft.com/en-us/library/system.sbyte(v=vs.90).aspx" TargetMode="External"/><Relationship Id="rId7" Type="http://schemas.openxmlformats.org/officeDocument/2006/relationships/hyperlink" Target="https://msdn.microsoft.com/en-us/library/system.uint16(v=vs.90).aspx" TargetMode="External"/><Relationship Id="rId12" Type="http://schemas.openxmlformats.org/officeDocument/2006/relationships/hyperlink" Target="https://msdn.microsoft.com/en-us/library/system.char(v=vs.90).aspx" TargetMode="External"/><Relationship Id="rId2" Type="http://schemas.openxmlformats.org/officeDocument/2006/relationships/hyperlink" Target="https://msdn.microsoft.com/en-us/library/system.byte(v=vs.90).aspx" TargetMode="External"/><Relationship Id="rId16" Type="http://schemas.openxmlformats.org/officeDocument/2006/relationships/hyperlink" Target="https://msdn.microsoft.com/en-us/library/system.decimal(v=vs.90).aspx" TargetMode="External"/><Relationship Id="rId1" Type="http://schemas.openxmlformats.org/officeDocument/2006/relationships/slideLayout" Target="../slideLayouts/slideLayout16.xml"/><Relationship Id="rId6" Type="http://schemas.openxmlformats.org/officeDocument/2006/relationships/hyperlink" Target="https://msdn.microsoft.com/en-us/library/system.int16(v=vs.90).aspx" TargetMode="External"/><Relationship Id="rId11" Type="http://schemas.openxmlformats.org/officeDocument/2006/relationships/hyperlink" Target="https://msdn.microsoft.com/en-us/library/system.double(v=vs.90).aspx" TargetMode="External"/><Relationship Id="rId5" Type="http://schemas.openxmlformats.org/officeDocument/2006/relationships/hyperlink" Target="https://msdn.microsoft.com/en-us/library/system.uint32(v=vs.90).aspx" TargetMode="External"/><Relationship Id="rId15" Type="http://schemas.openxmlformats.org/officeDocument/2006/relationships/hyperlink" Target="https://msdn.microsoft.com/en-us/library/system.string(v=vs.90).aspx" TargetMode="External"/><Relationship Id="rId10" Type="http://schemas.openxmlformats.org/officeDocument/2006/relationships/hyperlink" Target="https://msdn.microsoft.com/en-us/library/system.single(v=vs.90).aspx" TargetMode="External"/><Relationship Id="rId4" Type="http://schemas.openxmlformats.org/officeDocument/2006/relationships/hyperlink" Target="https://msdn.microsoft.com/en-us/library/system.int32(v=vs.90).aspx" TargetMode="External"/><Relationship Id="rId9" Type="http://schemas.openxmlformats.org/officeDocument/2006/relationships/hyperlink" Target="https://msdn.microsoft.com/en-us/library/system.uint64(v=vs.90).aspx" TargetMode="External"/><Relationship Id="rId14" Type="http://schemas.openxmlformats.org/officeDocument/2006/relationships/hyperlink" Target="https://msdn.microsoft.com/en-us/library/system.object(v=vs.90).aspx"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hyperlink" Target="https://msdn.microsoft.com/en-us/library/ms228360(v=vs.90).aspx" TargetMode="Externa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hyperlink" Target="http://es.wikipedia.org/wiki/Variable_(programaci%C3%B3n)" TargetMode="External"/><Relationship Id="rId2" Type="http://schemas.openxmlformats.org/officeDocument/2006/relationships/hyperlink" Target="http://es.wikipedia.org/wiki/Sustantivo" TargetMode="External"/><Relationship Id="rId1" Type="http://schemas.openxmlformats.org/officeDocument/2006/relationships/slideLayout" Target="../slideLayouts/slideLayout16.xml"/><Relationship Id="rId6" Type="http://schemas.openxmlformats.org/officeDocument/2006/relationships/hyperlink" Target="https://msdn.microsoft.com/es-es/library/ah19swz4.aspx" TargetMode="External"/><Relationship Id="rId5" Type="http://schemas.openxmlformats.org/officeDocument/2006/relationships/hyperlink" Target="https://msdn.microsoft.com/es-es/library/0b0thckt.aspx" TargetMode="External"/><Relationship Id="rId4" Type="http://schemas.openxmlformats.org/officeDocument/2006/relationships/hyperlink" Target="http://es.wikipedia.org/wiki/M%C3%A9todo_(inform%C3%A1tica)"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hyperlink" Target="https://msdn.microsoft.com/en-us/library/yz2be5wk.aspx" TargetMode="Externa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hyperlink" Target="https://msdn.microsoft.com/en-us/library/wa80x488.aspx" TargetMode="External"/><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2" Type="http://schemas.openxmlformats.org/officeDocument/2006/relationships/hyperlink" Target="https://code.msdn.microsoft.com/101-LINQ-Samples-3fb9811b" TargetMode="External"/><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hyperlink" Target="http://es.wikipedia.org/wiki/Programaci%C3%B3n_orientada_a_objetos" TargetMode="External"/><Relationship Id="rId2" Type="http://schemas.openxmlformats.org/officeDocument/2006/relationships/hyperlink" Target="http://es.wikipedia.org/wiki/Lenguaje_de_programaci%C3%B3n" TargetMode="External"/><Relationship Id="rId1" Type="http://schemas.openxmlformats.org/officeDocument/2006/relationships/slideLayout" Target="../slideLayouts/slideLayout16.xml"/><Relationship Id="rId5" Type="http://schemas.openxmlformats.org/officeDocument/2006/relationships/hyperlink" Target="http://es.wikipedia.org/wiki/Microsoft_.NET" TargetMode="External"/><Relationship Id="rId4" Type="http://schemas.openxmlformats.org/officeDocument/2006/relationships/hyperlink" Target="http://es.wikipedia.org/wiki/Microsoft"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2" Type="http://schemas.openxmlformats.org/officeDocument/2006/relationships/hyperlink" Target="http://es.wikipedia.org/wiki/Software" TargetMode="External"/><Relationship Id="rId1" Type="http://schemas.openxmlformats.org/officeDocument/2006/relationships/slideLayout" Target="../slideLayouts/slideLayout16.xml"/></Relationships>
</file>

<file path=ppt/slides/_rels/slide77.xml.rels><?xml version="1.0" encoding="UTF-8" standalone="yes"?>
<Relationships xmlns="http://schemas.openxmlformats.org/package/2006/relationships"><Relationship Id="rId3" Type="http://schemas.openxmlformats.org/officeDocument/2006/relationships/hyperlink" Target="http://www.dofactory.com/net/design-patterns" TargetMode="External"/><Relationship Id="rId2" Type="http://schemas.openxmlformats.org/officeDocument/2006/relationships/hyperlink" Target="https://msdn.microsoft.com/es-es/library/bb972240.aspx" TargetMode="External"/><Relationship Id="rId1" Type="http://schemas.openxmlformats.org/officeDocument/2006/relationships/slideLayout" Target="../slideLayouts/slideLayout1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hyperlink" Target="http://es.wikipedia.org/wiki/Hardware" TargetMode="External"/><Relationship Id="rId2" Type="http://schemas.openxmlformats.org/officeDocument/2006/relationships/hyperlink" Target="http://es.wikipedia.org/wiki/Lenguaje_de_alto_nivel" TargetMode="External"/><Relationship Id="rId1" Type="http://schemas.openxmlformats.org/officeDocument/2006/relationships/slideLayout" Target="../slideLayouts/slideLayout16.xml"/><Relationship Id="rId5" Type="http://schemas.openxmlformats.org/officeDocument/2006/relationships/hyperlink" Target="http://es.wikipedia.org/wiki/C%C3%B3digo_fuente" TargetMode="External"/><Relationship Id="rId4" Type="http://schemas.openxmlformats.org/officeDocument/2006/relationships/hyperlink" Target="http://es.wikipedia.org/wiki/Software"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6.xml.rels><?xml version="1.0" encoding="UTF-8" standalone="yes"?>
<Relationships xmlns="http://schemas.openxmlformats.org/package/2006/relationships"><Relationship Id="rId2" Type="http://schemas.openxmlformats.org/officeDocument/2006/relationships/hyperlink" Target="http://www.codeproject.com/Articles/140611/WPF-Tutorial-Beginning" TargetMode="External"/><Relationship Id="rId1" Type="http://schemas.openxmlformats.org/officeDocument/2006/relationships/slideLayout" Target="../slideLayouts/slideLayout1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4.xml.rels><?xml version="1.0" encoding="UTF-8" standalone="yes"?>
<Relationships xmlns="http://schemas.openxmlformats.org/package/2006/relationships"><Relationship Id="rId3" Type="http://schemas.openxmlformats.org/officeDocument/2006/relationships/hyperlink" Target="http://www.onemenny.com/blog/getting-started-with-reactive-extensions-part-2/" TargetMode="External"/><Relationship Id="rId2" Type="http://schemas.openxmlformats.org/officeDocument/2006/relationships/hyperlink" Target="http://www.onemenny.com/blog/getting-started-with-reactive-extensions/" TargetMode="External"/><Relationship Id="rId1" Type="http://schemas.openxmlformats.org/officeDocument/2006/relationships/slideLayout" Target="../slideLayouts/slideLayout16.xml"/><Relationship Id="rId4" Type="http://schemas.openxmlformats.org/officeDocument/2006/relationships/hyperlink" Target="http://www.onemenny.com/blog/getting-started-with-reactive-extensions-part-3/"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 Course</a:t>
            </a:r>
            <a:endParaRPr lang="en-US" dirty="0"/>
          </a:p>
        </p:txBody>
      </p:sp>
      <p:sp>
        <p:nvSpPr>
          <p:cNvPr id="5" name="Subtitle 4"/>
          <p:cNvSpPr>
            <a:spLocks noGrp="1"/>
          </p:cNvSpPr>
          <p:nvPr>
            <p:ph type="subTitle" idx="1"/>
          </p:nvPr>
        </p:nvSpPr>
        <p:spPr/>
        <p:txBody>
          <a:bodyPr/>
          <a:lstStyle/>
          <a:p>
            <a:r>
              <a:rPr lang="en-US" dirty="0" smtClean="0"/>
              <a:t>From zero to hero</a:t>
            </a:r>
            <a:endParaRPr lang="en-US" dirty="0"/>
          </a:p>
        </p:txBody>
      </p:sp>
    </p:spTree>
    <p:extLst>
      <p:ext uri="{BB962C8B-B14F-4D97-AF65-F5344CB8AC3E}">
        <p14:creationId xmlns:p14="http://schemas.microsoft.com/office/powerpoint/2010/main" val="16268386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.Net</a:t>
            </a:r>
            <a:r>
              <a:rPr lang="es-ES" dirty="0" smtClean="0"/>
              <a:t> Framework</a:t>
            </a:r>
            <a:endParaRPr lang="es-ES" dirty="0"/>
          </a:p>
        </p:txBody>
      </p:sp>
      <p:sp>
        <p:nvSpPr>
          <p:cNvPr id="3" name="Marcador de contenido 2"/>
          <p:cNvSpPr>
            <a:spLocks noGrp="1"/>
          </p:cNvSpPr>
          <p:nvPr>
            <p:ph sz="half" idx="1"/>
          </p:nvPr>
        </p:nvSpPr>
        <p:spPr/>
        <p:txBody>
          <a:bodyPr/>
          <a:lstStyle/>
          <a:p>
            <a:pPr marL="0" indent="0">
              <a:buNone/>
            </a:pPr>
            <a:r>
              <a:rPr lang="es-ES" dirty="0"/>
              <a:t>Ejecutan programas escritos para .NET Framework en un entorno de software (como contraste al entorno de hardware), conocido como </a:t>
            </a:r>
            <a:r>
              <a:rPr lang="es-ES" u="sng" dirty="0" err="1"/>
              <a:t>Common</a:t>
            </a:r>
            <a:r>
              <a:rPr lang="es-ES" u="sng" dirty="0"/>
              <a:t> </a:t>
            </a:r>
            <a:r>
              <a:rPr lang="es-ES" u="sng" dirty="0" err="1"/>
              <a:t>Language</a:t>
            </a:r>
            <a:r>
              <a:rPr lang="es-ES" u="sng" dirty="0"/>
              <a:t> </a:t>
            </a:r>
            <a:r>
              <a:rPr lang="es-ES" u="sng" dirty="0" err="1"/>
              <a:t>Runtime</a:t>
            </a:r>
            <a:r>
              <a:rPr lang="es-ES" dirty="0"/>
              <a:t> (CLR), una máquina virtual de aplicación que proporciona servicios como seguridad, gestión de memoria y manejo de excepciones. </a:t>
            </a:r>
            <a:r>
              <a:rPr lang="es-ES" u="sng" dirty="0"/>
              <a:t>FCL y CLR juntos constituyen .NET Framework.</a:t>
            </a:r>
          </a:p>
        </p:txBody>
      </p:sp>
    </p:spTree>
    <p:extLst>
      <p:ext uri="{BB962C8B-B14F-4D97-AF65-F5344CB8AC3E}">
        <p14:creationId xmlns:p14="http://schemas.microsoft.com/office/powerpoint/2010/main" val="120456367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pic>
        <p:nvPicPr>
          <p:cNvPr id="4" name="Marcador de contenido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04951" y="936257"/>
            <a:ext cx="4757425" cy="3678237"/>
          </a:xfrm>
        </p:spPr>
      </p:pic>
      <p:sp>
        <p:nvSpPr>
          <p:cNvPr id="5" name="CuadroTexto 4"/>
          <p:cNvSpPr txBox="1"/>
          <p:nvPr/>
        </p:nvSpPr>
        <p:spPr>
          <a:xfrm>
            <a:off x="2815771" y="2481943"/>
            <a:ext cx="914400" cy="914400"/>
          </a:xfrm>
          <a:prstGeom prst="rect">
            <a:avLst/>
          </a:prstGeom>
        </p:spPr>
        <p:txBody>
          <a:bodyPr vert="horz" wrap="none" lIns="91440" tIns="45720" rIns="91440" bIns="45720" rtlCol="0" anchor="ctr">
            <a:normAutofit/>
          </a:bodyPr>
          <a:lstStyle/>
          <a:p>
            <a:r>
              <a:rPr lang="es-ES" dirty="0" err="1" smtClean="0"/>
              <a:t>Services</a:t>
            </a:r>
            <a:endParaRPr lang="es-ES" dirty="0" smtClean="0"/>
          </a:p>
        </p:txBody>
      </p:sp>
    </p:spTree>
    <p:extLst>
      <p:ext uri="{BB962C8B-B14F-4D97-AF65-F5344CB8AC3E}">
        <p14:creationId xmlns:p14="http://schemas.microsoft.com/office/powerpoint/2010/main" val="243286696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lstStyle/>
          <a:p>
            <a:r>
              <a:rPr lang="es-ES" dirty="0"/>
              <a:t>http://www.codeproject.com/Articles/100175/Model-View-ViewModel-MVVM-Explained</a:t>
            </a:r>
          </a:p>
        </p:txBody>
      </p:sp>
    </p:spTree>
    <p:extLst>
      <p:ext uri="{BB962C8B-B14F-4D97-AF65-F5344CB8AC3E}">
        <p14:creationId xmlns:p14="http://schemas.microsoft.com/office/powerpoint/2010/main" val="52709843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smtClean="0"/>
              <a:t>MVVM</a:t>
            </a:r>
            <a:endParaRPr lang="es-ES" dirty="0"/>
          </a:p>
        </p:txBody>
      </p:sp>
    </p:spTree>
    <p:extLst>
      <p:ext uri="{BB962C8B-B14F-4D97-AF65-F5344CB8AC3E}">
        <p14:creationId xmlns:p14="http://schemas.microsoft.com/office/powerpoint/2010/main" val="188050601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a:t>PCL</a:t>
            </a:r>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30439148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lstStyle/>
          <a:p>
            <a:r>
              <a:rPr lang="es-ES" dirty="0"/>
              <a:t>El proyecto Biblioteca de clases portable permite escribir y compilar ensamblados administrados capaces de funcionar en varias plataformas .NET Framework. Puede crear clases que contengan el código que desea compartir entre diversos proyectos (por ejemplo, la lógica empresarial compartida) y después hacer referencia a esas clases desde diferentes tipos de objetos</a:t>
            </a:r>
          </a:p>
        </p:txBody>
      </p:sp>
    </p:spTree>
    <p:extLst>
      <p:ext uri="{BB962C8B-B14F-4D97-AF65-F5344CB8AC3E}">
        <p14:creationId xmlns:p14="http://schemas.microsoft.com/office/powerpoint/2010/main" val="54627813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pic>
        <p:nvPicPr>
          <p:cNvPr id="4" name="Marcador de contenido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63010" y="724122"/>
            <a:ext cx="6040876" cy="4419378"/>
          </a:xfrm>
        </p:spPr>
      </p:pic>
    </p:spTree>
    <p:extLst>
      <p:ext uri="{BB962C8B-B14F-4D97-AF65-F5344CB8AC3E}">
        <p14:creationId xmlns:p14="http://schemas.microsoft.com/office/powerpoint/2010/main" val="290486748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smtClean="0"/>
              <a:t>Portable </a:t>
            </a:r>
            <a:r>
              <a:rPr lang="es-ES" dirty="0" err="1" smtClean="0"/>
              <a:t>class</a:t>
            </a:r>
            <a:r>
              <a:rPr lang="es-ES" dirty="0" smtClean="0"/>
              <a:t> </a:t>
            </a:r>
            <a:r>
              <a:rPr lang="es-ES" dirty="0" err="1" smtClean="0"/>
              <a:t>library</a:t>
            </a:r>
            <a:endParaRPr lang="es-ES" dirty="0"/>
          </a:p>
        </p:txBody>
      </p:sp>
    </p:spTree>
    <p:extLst>
      <p:ext uri="{BB962C8B-B14F-4D97-AF65-F5344CB8AC3E}">
        <p14:creationId xmlns:p14="http://schemas.microsoft.com/office/powerpoint/2010/main" val="357469370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lstStyle/>
          <a:p>
            <a:r>
              <a:rPr lang="es-ES" dirty="0">
                <a:hlinkClick r:id="rId2"/>
              </a:rPr>
              <a:t>http://</a:t>
            </a:r>
            <a:r>
              <a:rPr lang="es-ES" dirty="0" smtClean="0">
                <a:hlinkClick r:id="rId2"/>
              </a:rPr>
              <a:t>www.hanselman.com/blog/CrossPlatformPortableClassLibrariesWithNETAreHappening.aspx</a:t>
            </a:r>
            <a:endParaRPr lang="es-ES" dirty="0" smtClean="0"/>
          </a:p>
          <a:p>
            <a:r>
              <a:rPr lang="es-ES" dirty="0"/>
              <a:t>http://embed.plnkr.co/03ck2dCtnJogBKHJ9EjY/preview</a:t>
            </a:r>
          </a:p>
        </p:txBody>
      </p:sp>
    </p:spTree>
    <p:extLst>
      <p:ext uri="{BB962C8B-B14F-4D97-AF65-F5344CB8AC3E}">
        <p14:creationId xmlns:p14="http://schemas.microsoft.com/office/powerpoint/2010/main" val="518819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a:t>La maquina virtual</a:t>
            </a:r>
            <a:br>
              <a:rPr lang="es-ES" dirty="0"/>
            </a:br>
            <a:endParaRPr lang="es-ES"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3249065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lstStyle/>
          <a:p>
            <a:r>
              <a:rPr lang="es-ES" dirty="0"/>
              <a:t>Esta máquina, que en la plataforma de Microsoft recibe el nombre de </a:t>
            </a:r>
            <a:r>
              <a:rPr lang="es-ES" b="1" dirty="0"/>
              <a:t>CLR</a:t>
            </a:r>
            <a:r>
              <a:rPr lang="es-ES" dirty="0"/>
              <a:t> (</a:t>
            </a:r>
            <a:r>
              <a:rPr lang="es-ES" dirty="0" err="1"/>
              <a:t>Common</a:t>
            </a:r>
            <a:r>
              <a:rPr lang="es-ES" dirty="0"/>
              <a:t> </a:t>
            </a:r>
            <a:r>
              <a:rPr lang="es-ES" dirty="0" err="1"/>
              <a:t>Language</a:t>
            </a:r>
            <a:r>
              <a:rPr lang="es-ES" dirty="0"/>
              <a:t> </a:t>
            </a:r>
            <a:r>
              <a:rPr lang="es-ES" dirty="0" err="1"/>
              <a:t>Runtime</a:t>
            </a:r>
            <a:r>
              <a:rPr lang="es-ES" dirty="0"/>
              <a:t>), es la encargada de transformar el código intermedio en lenguaje nativo del sistema sobre el que corra la aplicación</a:t>
            </a:r>
          </a:p>
        </p:txBody>
      </p:sp>
    </p:spTree>
    <p:extLst>
      <p:ext uri="{BB962C8B-B14F-4D97-AF65-F5344CB8AC3E}">
        <p14:creationId xmlns:p14="http://schemas.microsoft.com/office/powerpoint/2010/main" val="3686817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lstStyle/>
          <a:p>
            <a:r>
              <a:rPr lang="es-ES" dirty="0"/>
              <a:t>La CLR </a:t>
            </a:r>
            <a:r>
              <a:rPr lang="es-ES" b="1" dirty="0"/>
              <a:t>no es un intérprete</a:t>
            </a:r>
            <a:r>
              <a:rPr lang="es-ES" dirty="0"/>
              <a:t> (lo cual degeneraría bastante el rendimiento), sino que va compilando el código </a:t>
            </a:r>
            <a:r>
              <a:rPr lang="es-ES" i="1" dirty="0"/>
              <a:t>al vuelo</a:t>
            </a:r>
            <a:r>
              <a:rPr lang="es-ES" dirty="0"/>
              <a:t>. Este procedimiento recibe el nombre de </a:t>
            </a:r>
            <a:r>
              <a:rPr lang="es-ES" b="1" dirty="0" err="1"/>
              <a:t>Just</a:t>
            </a:r>
            <a:r>
              <a:rPr lang="es-ES" b="1" dirty="0"/>
              <a:t> in time </a:t>
            </a:r>
            <a:r>
              <a:rPr lang="es-ES" b="1" dirty="0" err="1"/>
              <a:t>compilation</a:t>
            </a:r>
            <a:r>
              <a:rPr lang="es-ES" dirty="0"/>
              <a:t> (JIT</a:t>
            </a:r>
            <a:r>
              <a:rPr lang="es-ES" dirty="0" smtClean="0"/>
              <a:t>)</a:t>
            </a:r>
            <a:endParaRPr lang="es-ES" dirty="0"/>
          </a:p>
        </p:txBody>
      </p:sp>
    </p:spTree>
    <p:extLst>
      <p:ext uri="{BB962C8B-B14F-4D97-AF65-F5344CB8AC3E}">
        <p14:creationId xmlns:p14="http://schemas.microsoft.com/office/powerpoint/2010/main" val="1780322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lstStyle/>
          <a:p>
            <a:r>
              <a:rPr lang="es-ES" dirty="0">
                <a:hlinkClick r:id="rId2"/>
              </a:rPr>
              <a:t>http://</a:t>
            </a:r>
            <a:r>
              <a:rPr lang="es-ES" dirty="0" smtClean="0">
                <a:hlinkClick r:id="rId2"/>
              </a:rPr>
              <a:t>www.codeproject.com/Articles/92812/Benchmark-start-up-and-system-performance-for-Net</a:t>
            </a:r>
            <a:endParaRPr lang="es-ES" dirty="0" smtClean="0"/>
          </a:p>
          <a:p>
            <a:endParaRPr lang="es-ES" dirty="0"/>
          </a:p>
        </p:txBody>
      </p:sp>
    </p:spTree>
    <p:extLst>
      <p:ext uri="{BB962C8B-B14F-4D97-AF65-F5344CB8AC3E}">
        <p14:creationId xmlns:p14="http://schemas.microsoft.com/office/powerpoint/2010/main" val="2402624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pic>
        <p:nvPicPr>
          <p:cNvPr id="6" name="Marcador de contenido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09673" y="915988"/>
            <a:ext cx="4924653" cy="3678237"/>
          </a:xfrm>
        </p:spPr>
      </p:pic>
    </p:spTree>
    <p:extLst>
      <p:ext uri="{BB962C8B-B14F-4D97-AF65-F5344CB8AC3E}">
        <p14:creationId xmlns:p14="http://schemas.microsoft.com/office/powerpoint/2010/main" val="1527119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smtClean="0"/>
              <a:t>Como funciona el </a:t>
            </a:r>
            <a:r>
              <a:rPr lang="es-ES" dirty="0" err="1" smtClean="0"/>
              <a:t>Stack</a:t>
            </a:r>
            <a:r>
              <a:rPr lang="es-ES" dirty="0" smtClean="0"/>
              <a:t> y </a:t>
            </a:r>
            <a:r>
              <a:rPr lang="es-ES" dirty="0" err="1" smtClean="0"/>
              <a:t>Heap</a:t>
            </a:r>
            <a:endParaRPr lang="es-ES" dirty="0"/>
          </a:p>
        </p:txBody>
      </p:sp>
    </p:spTree>
    <p:extLst>
      <p:ext uri="{BB962C8B-B14F-4D97-AF65-F5344CB8AC3E}">
        <p14:creationId xmlns:p14="http://schemas.microsoft.com/office/powerpoint/2010/main" val="763486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lstStyle/>
          <a:p>
            <a:r>
              <a:rPr lang="es-ES" dirty="0">
                <a:hlinkClick r:id="rId2"/>
              </a:rPr>
              <a:t>http://</a:t>
            </a:r>
            <a:r>
              <a:rPr lang="es-ES" dirty="0" smtClean="0">
                <a:hlinkClick r:id="rId2"/>
              </a:rPr>
              <a:t>www.codeproject.com/Articles/76153/Six-important-NET-concepts-Stack-heap-value-types</a:t>
            </a:r>
            <a:endParaRPr lang="es-ES" dirty="0" smtClean="0"/>
          </a:p>
          <a:p>
            <a:r>
              <a:rPr lang="es-ES" dirty="0"/>
              <a:t>http://www.c-sharpcorner.com/UploadFile/rmcochran/csharp_memory01122006130034PM/csharp_memory.aspx</a:t>
            </a:r>
          </a:p>
        </p:txBody>
      </p:sp>
    </p:spTree>
    <p:extLst>
      <p:ext uri="{BB962C8B-B14F-4D97-AF65-F5344CB8AC3E}">
        <p14:creationId xmlns:p14="http://schemas.microsoft.com/office/powerpoint/2010/main" val="1944354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Herramientas</a:t>
            </a:r>
            <a:endParaRPr lang="es-ES"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4105368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lstStyle/>
          <a:p>
            <a:r>
              <a:rPr lang="es-ES" dirty="0">
                <a:hlinkClick r:id="rId2"/>
              </a:rPr>
              <a:t>https://</a:t>
            </a:r>
            <a:r>
              <a:rPr lang="es-ES" dirty="0" smtClean="0">
                <a:hlinkClick r:id="rId2"/>
              </a:rPr>
              <a:t>code.visualstudio.com/</a:t>
            </a:r>
            <a:endParaRPr lang="es-ES" dirty="0" smtClean="0"/>
          </a:p>
          <a:p>
            <a:r>
              <a:rPr lang="es-ES" dirty="0">
                <a:hlinkClick r:id="rId3"/>
              </a:rPr>
              <a:t>https://</a:t>
            </a:r>
            <a:r>
              <a:rPr lang="es-ES" dirty="0" smtClean="0">
                <a:hlinkClick r:id="rId3"/>
              </a:rPr>
              <a:t>www.visualstudio.com/en-us/products/visual-studio-community-vs.aspx</a:t>
            </a:r>
            <a:endParaRPr lang="es-ES" dirty="0" smtClean="0"/>
          </a:p>
          <a:p>
            <a:r>
              <a:rPr lang="es-ES" dirty="0">
                <a:hlinkClick r:id="rId4"/>
              </a:rPr>
              <a:t>http://www.monodevelop.com</a:t>
            </a:r>
            <a:r>
              <a:rPr lang="es-ES" dirty="0" smtClean="0">
                <a:hlinkClick r:id="rId4"/>
              </a:rPr>
              <a:t>/</a:t>
            </a:r>
            <a:endParaRPr lang="es-ES" dirty="0" smtClean="0"/>
          </a:p>
          <a:p>
            <a:r>
              <a:rPr lang="es-ES" dirty="0">
                <a:hlinkClick r:id="rId5"/>
              </a:rPr>
              <a:t>http://</a:t>
            </a:r>
            <a:r>
              <a:rPr lang="es-ES" dirty="0" smtClean="0">
                <a:hlinkClick r:id="rId5"/>
              </a:rPr>
              <a:t>xamarin.com/studio</a:t>
            </a:r>
            <a:endParaRPr lang="es-ES" dirty="0" smtClean="0"/>
          </a:p>
          <a:p>
            <a:r>
              <a:rPr lang="es-ES" dirty="0"/>
              <a:t>http://www.icsharpcode.net/opensource/sd/</a:t>
            </a:r>
          </a:p>
        </p:txBody>
      </p:sp>
    </p:spTree>
    <p:extLst>
      <p:ext uri="{BB962C8B-B14F-4D97-AF65-F5344CB8AC3E}">
        <p14:creationId xmlns:p14="http://schemas.microsoft.com/office/powerpoint/2010/main" val="1514549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Marcador de texto 31"/>
          <p:cNvSpPr>
            <a:spLocks noGrp="1"/>
          </p:cNvSpPr>
          <p:nvPr>
            <p:ph type="body" sz="quarter" idx="13"/>
          </p:nvPr>
        </p:nvSpPr>
        <p:spPr/>
        <p:txBody>
          <a:bodyPr/>
          <a:lstStyle/>
          <a:p>
            <a:endParaRPr lang="es-ES" dirty="0"/>
          </a:p>
        </p:txBody>
      </p:sp>
      <p:pic>
        <p:nvPicPr>
          <p:cNvPr id="35" name="Marcador de posición de imagen 34"/>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t="619" b="619"/>
          <a:stretch>
            <a:fillRect/>
          </a:stretch>
        </p:blipFill>
        <p:spPr>
          <a:xfrm>
            <a:off x="468045" y="1390175"/>
            <a:ext cx="1409345" cy="1392115"/>
          </a:xfrm>
        </p:spPr>
      </p:pic>
      <p:sp>
        <p:nvSpPr>
          <p:cNvPr id="34" name="Marcador de texto 33"/>
          <p:cNvSpPr>
            <a:spLocks noGrp="1"/>
          </p:cNvSpPr>
          <p:nvPr>
            <p:ph type="body" sz="quarter" idx="18"/>
          </p:nvPr>
        </p:nvSpPr>
        <p:spPr/>
        <p:txBody>
          <a:bodyPr/>
          <a:lstStyle/>
          <a:p>
            <a:r>
              <a:rPr lang="es-ES" dirty="0" smtClean="0"/>
              <a:t>José Manuel Montero</a:t>
            </a:r>
          </a:p>
          <a:p>
            <a:endParaRPr lang="es-ES" dirty="0"/>
          </a:p>
          <a:p>
            <a:r>
              <a:rPr lang="es-ES" dirty="0">
                <a:hlinkClick r:id="rId3"/>
              </a:rPr>
              <a:t>@</a:t>
            </a:r>
            <a:r>
              <a:rPr lang="es-ES" dirty="0" err="1">
                <a:hlinkClick r:id="rId3"/>
              </a:rPr>
              <a:t>josemmortega</a:t>
            </a:r>
            <a:r>
              <a:rPr lang="es-ES" dirty="0"/>
              <a:t> </a:t>
            </a:r>
            <a:endParaRPr lang="es-ES" dirty="0" smtClean="0"/>
          </a:p>
          <a:p>
            <a:r>
              <a:rPr lang="es-ES" dirty="0" smtClean="0">
                <a:hlinkClick r:id="rId4"/>
              </a:rPr>
              <a:t>Jmmontero.ortega@gmail.com</a:t>
            </a:r>
            <a:endParaRPr lang="es-ES" dirty="0" smtClean="0"/>
          </a:p>
          <a:p>
            <a:endParaRPr lang="es-ES" dirty="0"/>
          </a:p>
          <a:p>
            <a:r>
              <a:rPr lang="es-ES" dirty="0" smtClean="0"/>
              <a:t>MSP and XSA</a:t>
            </a:r>
          </a:p>
          <a:p>
            <a:endParaRPr lang="es-ES" dirty="0"/>
          </a:p>
        </p:txBody>
      </p:sp>
      <p:sp>
        <p:nvSpPr>
          <p:cNvPr id="31" name="Título 30"/>
          <p:cNvSpPr>
            <a:spLocks noGrp="1"/>
          </p:cNvSpPr>
          <p:nvPr>
            <p:ph type="title"/>
          </p:nvPr>
        </p:nvSpPr>
        <p:spPr/>
        <p:txBody>
          <a:bodyPr/>
          <a:lstStyle/>
          <a:p>
            <a:r>
              <a:rPr lang="es-ES" dirty="0" smtClean="0"/>
              <a:t>¿Quién soy?</a:t>
            </a:r>
            <a:endParaRPr lang="es-ES" dirty="0"/>
          </a:p>
        </p:txBody>
      </p:sp>
    </p:spTree>
    <p:extLst>
      <p:ext uri="{BB962C8B-B14F-4D97-AF65-F5344CB8AC3E}">
        <p14:creationId xmlns:p14="http://schemas.microsoft.com/office/powerpoint/2010/main" val="56988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es-ES" dirty="0" smtClean="0"/>
              <a:t>DEMO</a:t>
            </a:r>
            <a:endParaRPr lang="es-ES" dirty="0"/>
          </a:p>
        </p:txBody>
      </p:sp>
      <p:sp>
        <p:nvSpPr>
          <p:cNvPr id="7" name="Marcador de texto 6"/>
          <p:cNvSpPr>
            <a:spLocks noGrp="1"/>
          </p:cNvSpPr>
          <p:nvPr>
            <p:ph type="body" idx="1"/>
          </p:nvPr>
        </p:nvSpPr>
        <p:spPr/>
        <p:txBody>
          <a:bodyPr/>
          <a:lstStyle/>
          <a:p>
            <a:r>
              <a:rPr lang="es-ES" dirty="0" smtClean="0"/>
              <a:t>Visual Studio</a:t>
            </a:r>
            <a:endParaRPr lang="es-ES" dirty="0"/>
          </a:p>
        </p:txBody>
      </p:sp>
    </p:spTree>
    <p:extLst>
      <p:ext uri="{BB962C8B-B14F-4D97-AF65-F5344CB8AC3E}">
        <p14:creationId xmlns:p14="http://schemas.microsoft.com/office/powerpoint/2010/main" val="664318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DEMO</a:t>
            </a:r>
            <a:endParaRPr lang="es-ES" dirty="0"/>
          </a:p>
        </p:txBody>
      </p:sp>
      <p:sp>
        <p:nvSpPr>
          <p:cNvPr id="3" name="Marcador de texto 2"/>
          <p:cNvSpPr>
            <a:spLocks noGrp="1"/>
          </p:cNvSpPr>
          <p:nvPr>
            <p:ph type="body" idx="1"/>
          </p:nvPr>
        </p:nvSpPr>
        <p:spPr/>
        <p:txBody>
          <a:bodyPr/>
          <a:lstStyle/>
          <a:p>
            <a:r>
              <a:rPr lang="es-ES" dirty="0" err="1" smtClean="0"/>
              <a:t>Xamarin</a:t>
            </a:r>
            <a:r>
              <a:rPr lang="es-ES" dirty="0" smtClean="0"/>
              <a:t> Studio</a:t>
            </a:r>
            <a:endParaRPr lang="es-ES" dirty="0"/>
          </a:p>
        </p:txBody>
      </p:sp>
    </p:spTree>
    <p:extLst>
      <p:ext uri="{BB962C8B-B14F-4D97-AF65-F5344CB8AC3E}">
        <p14:creationId xmlns:p14="http://schemas.microsoft.com/office/powerpoint/2010/main" val="944288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sz="6600" dirty="0" smtClean="0"/>
              <a:t>Estructura proyecto</a:t>
            </a:r>
            <a:endParaRPr lang="es-ES" sz="6600"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2835070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lstStyle/>
          <a:p>
            <a:r>
              <a:rPr lang="es-ES" dirty="0" smtClean="0"/>
              <a:t>Solución engloba</a:t>
            </a:r>
          </a:p>
          <a:p>
            <a:pPr lvl="1"/>
            <a:r>
              <a:rPr lang="es-ES" dirty="0" smtClean="0"/>
              <a:t>Proyectos</a:t>
            </a:r>
          </a:p>
          <a:p>
            <a:pPr lvl="2"/>
            <a:r>
              <a:rPr lang="es-ES" dirty="0" smtClean="0"/>
              <a:t>Referencias</a:t>
            </a:r>
          </a:p>
          <a:p>
            <a:pPr lvl="2"/>
            <a:r>
              <a:rPr lang="es-ES" dirty="0" smtClean="0"/>
              <a:t>Carpetas</a:t>
            </a:r>
          </a:p>
          <a:p>
            <a:pPr lvl="3"/>
            <a:r>
              <a:rPr lang="es-ES" dirty="0" smtClean="0"/>
              <a:t>Ficheros</a:t>
            </a:r>
          </a:p>
          <a:p>
            <a:pPr lvl="4"/>
            <a:r>
              <a:rPr lang="es-ES" dirty="0" smtClean="0"/>
              <a:t>.</a:t>
            </a:r>
            <a:r>
              <a:rPr lang="es-ES" dirty="0" err="1" smtClean="0"/>
              <a:t>cs</a:t>
            </a:r>
            <a:endParaRPr lang="es-ES" dirty="0" smtClean="0"/>
          </a:p>
          <a:p>
            <a:pPr lvl="4"/>
            <a:r>
              <a:rPr lang="es-ES" dirty="0" smtClean="0"/>
              <a:t>Recursos</a:t>
            </a:r>
          </a:p>
          <a:p>
            <a:pPr lvl="4"/>
            <a:r>
              <a:rPr lang="es-ES" dirty="0" smtClean="0"/>
              <a:t>Documentos…</a:t>
            </a:r>
            <a:endParaRPr lang="es-ES" dirty="0"/>
          </a:p>
        </p:txBody>
      </p:sp>
    </p:spTree>
    <p:extLst>
      <p:ext uri="{BB962C8B-B14F-4D97-AF65-F5344CB8AC3E}">
        <p14:creationId xmlns:p14="http://schemas.microsoft.com/office/powerpoint/2010/main" val="2946319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smtClean="0"/>
              <a:t>Estructura de proyecto</a:t>
            </a:r>
            <a:endParaRPr lang="es-ES" dirty="0"/>
          </a:p>
        </p:txBody>
      </p:sp>
    </p:spTree>
    <p:extLst>
      <p:ext uri="{BB962C8B-B14F-4D97-AF65-F5344CB8AC3E}">
        <p14:creationId xmlns:p14="http://schemas.microsoft.com/office/powerpoint/2010/main" val="3498219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sz="6000" dirty="0" smtClean="0"/>
              <a:t>Instrucciones básicas</a:t>
            </a:r>
            <a:endParaRPr lang="es-ES" sz="6000" dirty="0"/>
          </a:p>
        </p:txBody>
      </p:sp>
      <p:sp>
        <p:nvSpPr>
          <p:cNvPr id="5" name="Marcador de texto 4"/>
          <p:cNvSpPr>
            <a:spLocks noGrp="1"/>
          </p:cNvSpPr>
          <p:nvPr>
            <p:ph type="body" idx="1"/>
          </p:nvPr>
        </p:nvSpPr>
        <p:spPr/>
        <p:txBody>
          <a:bodyPr/>
          <a:lstStyle/>
          <a:p>
            <a:r>
              <a:rPr lang="es-ES" dirty="0" err="1" smtClean="0"/>
              <a:t>If</a:t>
            </a:r>
            <a:r>
              <a:rPr lang="es-ES" dirty="0" smtClean="0"/>
              <a:t>, </a:t>
            </a:r>
            <a:r>
              <a:rPr lang="es-ES" dirty="0" err="1" smtClean="0"/>
              <a:t>For</a:t>
            </a:r>
            <a:r>
              <a:rPr lang="es-ES" dirty="0" smtClean="0"/>
              <a:t>, </a:t>
            </a:r>
            <a:r>
              <a:rPr lang="es-ES" dirty="0" err="1" smtClean="0"/>
              <a:t>For</a:t>
            </a:r>
            <a:r>
              <a:rPr lang="es-ES" dirty="0" smtClean="0"/>
              <a:t> </a:t>
            </a:r>
            <a:r>
              <a:rPr lang="es-ES" dirty="0" err="1" smtClean="0"/>
              <a:t>Each</a:t>
            </a:r>
            <a:r>
              <a:rPr lang="es-ES" dirty="0" smtClean="0"/>
              <a:t>, </a:t>
            </a:r>
            <a:r>
              <a:rPr lang="es-ES" dirty="0" err="1" smtClean="0"/>
              <a:t>Switch</a:t>
            </a:r>
            <a:r>
              <a:rPr lang="es-ES" dirty="0" smtClean="0"/>
              <a:t>…</a:t>
            </a:r>
            <a:endParaRPr lang="es-ES" dirty="0"/>
          </a:p>
        </p:txBody>
      </p:sp>
    </p:spTree>
    <p:extLst>
      <p:ext uri="{BB962C8B-B14F-4D97-AF65-F5344CB8AC3E}">
        <p14:creationId xmlns:p14="http://schemas.microsoft.com/office/powerpoint/2010/main" val="1665392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lstStyle/>
          <a:p>
            <a:r>
              <a:rPr lang="es-ES" dirty="0" err="1" smtClean="0"/>
              <a:t>If</a:t>
            </a:r>
            <a:endParaRPr lang="es-ES" dirty="0" smtClean="0"/>
          </a:p>
          <a:p>
            <a:pPr lvl="1"/>
            <a:r>
              <a:rPr lang="es-ES" dirty="0" smtClean="0"/>
              <a:t>Condicional</a:t>
            </a:r>
          </a:p>
          <a:p>
            <a:pPr lvl="2"/>
            <a:r>
              <a:rPr lang="es-ES" dirty="0" err="1" smtClean="0"/>
              <a:t>If</a:t>
            </a:r>
            <a:r>
              <a:rPr lang="es-ES" dirty="0" smtClean="0"/>
              <a:t>(valor == valor2)</a:t>
            </a:r>
          </a:p>
          <a:p>
            <a:r>
              <a:rPr lang="es-ES" dirty="0" smtClean="0"/>
              <a:t>Bucles</a:t>
            </a:r>
          </a:p>
          <a:p>
            <a:pPr lvl="1"/>
            <a:r>
              <a:rPr lang="es-ES" dirty="0" err="1" smtClean="0"/>
              <a:t>For</a:t>
            </a:r>
            <a:r>
              <a:rPr lang="es-ES" dirty="0" smtClean="0"/>
              <a:t> </a:t>
            </a:r>
            <a:r>
              <a:rPr lang="es-ES" dirty="0" smtClean="0">
                <a:sym typeface="Wingdings" panose="05000000000000000000" pitchFamily="2" charset="2"/>
              </a:rPr>
              <a:t> </a:t>
            </a:r>
            <a:r>
              <a:rPr lang="es-ES" dirty="0" err="1" smtClean="0">
                <a:sym typeface="Wingdings" panose="05000000000000000000" pitchFamily="2" charset="2"/>
              </a:rPr>
              <a:t>For</a:t>
            </a:r>
            <a:r>
              <a:rPr lang="es-ES" dirty="0" smtClean="0">
                <a:sym typeface="Wingdings" panose="05000000000000000000" pitchFamily="2" charset="2"/>
              </a:rPr>
              <a:t> (</a:t>
            </a:r>
            <a:r>
              <a:rPr lang="es-ES" dirty="0" err="1" smtClean="0">
                <a:sym typeface="Wingdings" panose="05000000000000000000" pitchFamily="2" charset="2"/>
              </a:rPr>
              <a:t>int</a:t>
            </a:r>
            <a:r>
              <a:rPr lang="es-ES" dirty="0" smtClean="0">
                <a:sym typeface="Wingdings" panose="05000000000000000000" pitchFamily="2" charset="2"/>
              </a:rPr>
              <a:t> = 0 ; i &lt; X ; i++)</a:t>
            </a:r>
          </a:p>
          <a:p>
            <a:pPr lvl="1"/>
            <a:r>
              <a:rPr lang="es-ES" dirty="0" err="1" smtClean="0">
                <a:sym typeface="Wingdings" panose="05000000000000000000" pitchFamily="2" charset="2"/>
              </a:rPr>
              <a:t>While</a:t>
            </a:r>
            <a:r>
              <a:rPr lang="es-ES" dirty="0">
                <a:sym typeface="Wingdings" panose="05000000000000000000" pitchFamily="2" charset="2"/>
              </a:rPr>
              <a:t> </a:t>
            </a:r>
            <a:r>
              <a:rPr lang="es-ES" dirty="0" smtClean="0">
                <a:sym typeface="Wingdings" panose="05000000000000000000" pitchFamily="2" charset="2"/>
              </a:rPr>
              <a:t> </a:t>
            </a:r>
            <a:r>
              <a:rPr lang="es-ES" dirty="0" err="1" smtClean="0">
                <a:sym typeface="Wingdings" panose="05000000000000000000" pitchFamily="2" charset="2"/>
              </a:rPr>
              <a:t>While</a:t>
            </a:r>
            <a:r>
              <a:rPr lang="es-ES" dirty="0" smtClean="0">
                <a:sym typeface="Wingdings" panose="05000000000000000000" pitchFamily="2" charset="2"/>
              </a:rPr>
              <a:t>(valor == valor2)</a:t>
            </a:r>
          </a:p>
          <a:p>
            <a:pPr lvl="1"/>
            <a:r>
              <a:rPr lang="es-ES" dirty="0" smtClean="0">
                <a:sym typeface="Wingdings" panose="05000000000000000000" pitchFamily="2" charset="2"/>
              </a:rPr>
              <a:t>Do… </a:t>
            </a:r>
            <a:r>
              <a:rPr lang="es-ES" dirty="0" err="1" smtClean="0">
                <a:sym typeface="Wingdings" panose="05000000000000000000" pitchFamily="2" charset="2"/>
              </a:rPr>
              <a:t>While</a:t>
            </a:r>
            <a:r>
              <a:rPr lang="es-ES" dirty="0" smtClean="0">
                <a:sym typeface="Wingdings" panose="05000000000000000000" pitchFamily="2" charset="2"/>
              </a:rPr>
              <a:t>  Do … </a:t>
            </a:r>
            <a:r>
              <a:rPr lang="es-ES" dirty="0" err="1" smtClean="0">
                <a:sym typeface="Wingdings" panose="05000000000000000000" pitchFamily="2" charset="2"/>
              </a:rPr>
              <a:t>While</a:t>
            </a:r>
            <a:r>
              <a:rPr lang="es-ES" dirty="0" smtClean="0">
                <a:sym typeface="Wingdings" panose="05000000000000000000" pitchFamily="2" charset="2"/>
              </a:rPr>
              <a:t>(valor == valor2)</a:t>
            </a:r>
          </a:p>
          <a:p>
            <a:pPr lvl="1"/>
            <a:r>
              <a:rPr lang="es-ES" dirty="0" err="1" smtClean="0">
                <a:sym typeface="Wingdings" panose="05000000000000000000" pitchFamily="2" charset="2"/>
              </a:rPr>
              <a:t>For</a:t>
            </a:r>
            <a:r>
              <a:rPr lang="es-ES" dirty="0" smtClean="0">
                <a:sym typeface="Wingdings" panose="05000000000000000000" pitchFamily="2" charset="2"/>
              </a:rPr>
              <a:t> </a:t>
            </a:r>
            <a:r>
              <a:rPr lang="es-ES" dirty="0" err="1" smtClean="0">
                <a:sym typeface="Wingdings" panose="05000000000000000000" pitchFamily="2" charset="2"/>
              </a:rPr>
              <a:t>Each</a:t>
            </a:r>
            <a:r>
              <a:rPr lang="es-ES" dirty="0" smtClean="0">
                <a:sym typeface="Wingdings" panose="05000000000000000000" pitchFamily="2" charset="2"/>
              </a:rPr>
              <a:t>  (</a:t>
            </a:r>
            <a:r>
              <a:rPr lang="es-ES" dirty="0" err="1" smtClean="0">
                <a:sym typeface="Wingdings" panose="05000000000000000000" pitchFamily="2" charset="2"/>
              </a:rPr>
              <a:t>int</a:t>
            </a:r>
            <a:r>
              <a:rPr lang="es-ES" dirty="0" smtClean="0">
                <a:sym typeface="Wingdings" panose="05000000000000000000" pitchFamily="2" charset="2"/>
              </a:rPr>
              <a:t> a in </a:t>
            </a:r>
            <a:r>
              <a:rPr lang="es-ES" dirty="0" err="1" smtClean="0">
                <a:sym typeface="Wingdings" panose="05000000000000000000" pitchFamily="2" charset="2"/>
              </a:rPr>
              <a:t>arrayA</a:t>
            </a:r>
            <a:r>
              <a:rPr lang="es-ES" dirty="0" smtClean="0">
                <a:sym typeface="Wingdings" panose="05000000000000000000" pitchFamily="2" charset="2"/>
              </a:rPr>
              <a:t>)</a:t>
            </a:r>
            <a:endParaRPr lang="es-ES" dirty="0" smtClean="0"/>
          </a:p>
          <a:p>
            <a:pPr lvl="1"/>
            <a:endParaRPr lang="es-ES" dirty="0" smtClean="0"/>
          </a:p>
        </p:txBody>
      </p:sp>
    </p:spTree>
    <p:extLst>
      <p:ext uri="{BB962C8B-B14F-4D97-AF65-F5344CB8AC3E}">
        <p14:creationId xmlns:p14="http://schemas.microsoft.com/office/powerpoint/2010/main" val="30520473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smtClean="0"/>
              <a:t>Instrucciones básicas</a:t>
            </a:r>
            <a:endParaRPr lang="es-ES" dirty="0"/>
          </a:p>
        </p:txBody>
      </p:sp>
    </p:spTree>
    <p:extLst>
      <p:ext uri="{BB962C8B-B14F-4D97-AF65-F5344CB8AC3E}">
        <p14:creationId xmlns:p14="http://schemas.microsoft.com/office/powerpoint/2010/main" val="16705976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err="1" smtClean="0"/>
              <a:t>System.Object</a:t>
            </a:r>
            <a:endParaRPr lang="es-ES"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17703903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lstStyle/>
          <a:p>
            <a:r>
              <a:rPr lang="es-ES" u="sng" dirty="0" smtClean="0"/>
              <a:t>ABSOLUTAMENTE TODO</a:t>
            </a:r>
            <a:r>
              <a:rPr lang="es-ES" dirty="0" smtClean="0"/>
              <a:t> deriva de </a:t>
            </a:r>
            <a:r>
              <a:rPr lang="es-ES" dirty="0" err="1" smtClean="0"/>
              <a:t>System.Object</a:t>
            </a:r>
            <a:endParaRPr lang="es-ES" dirty="0" smtClean="0"/>
          </a:p>
          <a:p>
            <a:endParaRPr lang="es-ES" dirty="0"/>
          </a:p>
          <a:p>
            <a:r>
              <a:rPr lang="es-ES" dirty="0" err="1" smtClean="0"/>
              <a:t>System.Object</a:t>
            </a:r>
            <a:r>
              <a:rPr lang="es-ES" dirty="0" smtClean="0"/>
              <a:t> tiene tres métodos que permiten sobrecarga. (</a:t>
            </a:r>
            <a:r>
              <a:rPr lang="es-ES" dirty="0" err="1" smtClean="0"/>
              <a:t>ToString</a:t>
            </a:r>
            <a:r>
              <a:rPr lang="es-ES" dirty="0" smtClean="0"/>
              <a:t> , </a:t>
            </a:r>
            <a:r>
              <a:rPr lang="es-ES" dirty="0" err="1" smtClean="0"/>
              <a:t>Equals</a:t>
            </a:r>
            <a:r>
              <a:rPr lang="es-ES" dirty="0" smtClean="0"/>
              <a:t>, </a:t>
            </a:r>
            <a:r>
              <a:rPr lang="es-ES" dirty="0" err="1" smtClean="0"/>
              <a:t>GetHash</a:t>
            </a:r>
            <a:r>
              <a:rPr lang="es-ES" dirty="0" smtClean="0"/>
              <a:t>)</a:t>
            </a:r>
            <a:endParaRPr lang="es-ES" dirty="0"/>
          </a:p>
        </p:txBody>
      </p:sp>
    </p:spTree>
    <p:extLst>
      <p:ext uri="{BB962C8B-B14F-4D97-AF65-F5344CB8AC3E}">
        <p14:creationId xmlns:p14="http://schemas.microsoft.com/office/powerpoint/2010/main" val="2588475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sz="half" idx="1"/>
          </p:nvPr>
        </p:nvSpPr>
        <p:spPr/>
        <p:txBody>
          <a:bodyPr>
            <a:normAutofit fontScale="70000" lnSpcReduction="20000"/>
          </a:bodyPr>
          <a:lstStyle/>
          <a:p>
            <a:r>
              <a:rPr lang="es-ES" dirty="0" err="1"/>
              <a:t>Introduccion</a:t>
            </a:r>
            <a:r>
              <a:rPr lang="es-ES" dirty="0"/>
              <a:t> al </a:t>
            </a:r>
            <a:r>
              <a:rPr lang="es-ES" dirty="0" smtClean="0"/>
              <a:t>lenguaje</a:t>
            </a:r>
            <a:endParaRPr lang="es-ES" dirty="0"/>
          </a:p>
          <a:p>
            <a:r>
              <a:rPr lang="es-ES" dirty="0" smtClean="0"/>
              <a:t>La </a:t>
            </a:r>
            <a:r>
              <a:rPr lang="es-ES" dirty="0"/>
              <a:t>maquina virtual</a:t>
            </a:r>
          </a:p>
          <a:p>
            <a:r>
              <a:rPr lang="es-ES" dirty="0" smtClean="0"/>
              <a:t>Herramientas</a:t>
            </a:r>
            <a:r>
              <a:rPr lang="es-ES" dirty="0"/>
              <a:t>.</a:t>
            </a:r>
          </a:p>
          <a:p>
            <a:r>
              <a:rPr lang="es-ES" dirty="0" smtClean="0"/>
              <a:t>Estructura </a:t>
            </a:r>
            <a:r>
              <a:rPr lang="es-ES" dirty="0"/>
              <a:t>de un </a:t>
            </a:r>
            <a:r>
              <a:rPr lang="es-ES" dirty="0" smtClean="0"/>
              <a:t>proyecto</a:t>
            </a:r>
          </a:p>
          <a:p>
            <a:r>
              <a:rPr lang="en-US" dirty="0" err="1" smtClean="0"/>
              <a:t>Instrucciones</a:t>
            </a:r>
            <a:r>
              <a:rPr lang="en-US" dirty="0" smtClean="0"/>
              <a:t> </a:t>
            </a:r>
            <a:r>
              <a:rPr lang="en-US" dirty="0" err="1"/>
              <a:t>básicas</a:t>
            </a:r>
            <a:r>
              <a:rPr lang="en-US" dirty="0" smtClean="0"/>
              <a:t>.</a:t>
            </a:r>
          </a:p>
          <a:p>
            <a:r>
              <a:rPr lang="en-US" dirty="0" err="1" smtClean="0"/>
              <a:t>System.Object</a:t>
            </a:r>
            <a:endParaRPr lang="en-US" dirty="0" smtClean="0"/>
          </a:p>
          <a:p>
            <a:r>
              <a:rPr lang="en-US" dirty="0" err="1" smtClean="0"/>
              <a:t>Tipos</a:t>
            </a:r>
            <a:r>
              <a:rPr lang="en-US" dirty="0" smtClean="0"/>
              <a:t> de </a:t>
            </a:r>
            <a:r>
              <a:rPr lang="en-US" dirty="0" err="1" smtClean="0"/>
              <a:t>dato</a:t>
            </a:r>
            <a:endParaRPr lang="en-US" dirty="0" smtClean="0"/>
          </a:p>
          <a:p>
            <a:r>
              <a:rPr lang="en-US" dirty="0" err="1" smtClean="0"/>
              <a:t>Clases</a:t>
            </a:r>
            <a:r>
              <a:rPr lang="en-US" dirty="0" smtClean="0"/>
              <a:t>, </a:t>
            </a:r>
            <a:r>
              <a:rPr lang="en-US" dirty="0" err="1" smtClean="0"/>
              <a:t>estructuras</a:t>
            </a:r>
            <a:r>
              <a:rPr lang="en-US" dirty="0" smtClean="0"/>
              <a:t> e interfaces.</a:t>
            </a:r>
          </a:p>
          <a:p>
            <a:r>
              <a:rPr lang="en-US" dirty="0" err="1" smtClean="0"/>
              <a:t>Herencia</a:t>
            </a:r>
            <a:endParaRPr lang="en-US" dirty="0" smtClean="0"/>
          </a:p>
          <a:p>
            <a:r>
              <a:rPr lang="en-US" dirty="0" smtClean="0"/>
              <a:t>System.IO</a:t>
            </a:r>
          </a:p>
          <a:p>
            <a:r>
              <a:rPr lang="en-US" dirty="0" err="1" smtClean="0"/>
              <a:t>Genéricos</a:t>
            </a:r>
            <a:r>
              <a:rPr lang="en-US" dirty="0" smtClean="0"/>
              <a:t> I</a:t>
            </a:r>
            <a:endParaRPr lang="en-US" dirty="0"/>
          </a:p>
        </p:txBody>
      </p:sp>
    </p:spTree>
    <p:extLst>
      <p:ext uri="{BB962C8B-B14F-4D97-AF65-F5344CB8AC3E}">
        <p14:creationId xmlns:p14="http://schemas.microsoft.com/office/powerpoint/2010/main" val="3991631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Tipos de dato</a:t>
            </a:r>
            <a:endParaRPr lang="es-ES"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725814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graphicFrame>
        <p:nvGraphicFramePr>
          <p:cNvPr id="6" name="Marcador de contenido 5"/>
          <p:cNvGraphicFramePr>
            <a:graphicFrameLocks noGrp="1"/>
          </p:cNvGraphicFramePr>
          <p:nvPr>
            <p:ph sz="half" idx="1"/>
            <p:extLst>
              <p:ext uri="{D42A27DB-BD31-4B8C-83A1-F6EECF244321}">
                <p14:modId xmlns:p14="http://schemas.microsoft.com/office/powerpoint/2010/main" val="4210225818"/>
              </p:ext>
            </p:extLst>
          </p:nvPr>
        </p:nvGraphicFramePr>
        <p:xfrm>
          <a:off x="647272" y="628103"/>
          <a:ext cx="7602875" cy="4041440"/>
        </p:xfrm>
        <a:graphic>
          <a:graphicData uri="http://schemas.openxmlformats.org/drawingml/2006/table">
            <a:tbl>
              <a:tblPr/>
              <a:tblGrid>
                <a:gridCol w="1520575"/>
                <a:gridCol w="1520575"/>
                <a:gridCol w="1520575"/>
                <a:gridCol w="1520575"/>
                <a:gridCol w="1520575"/>
              </a:tblGrid>
              <a:tr h="94113">
                <a:tc>
                  <a:txBody>
                    <a:bodyPr/>
                    <a:lstStyle/>
                    <a:p>
                      <a:r>
                        <a:rPr lang="es-ES" sz="500"/>
                        <a:t>Short Name</a:t>
                      </a:r>
                    </a:p>
                  </a:txBody>
                  <a:tcPr marL="22989" marR="22989" marT="11494" marB="11494" anchor="ctr">
                    <a:lnL>
                      <a:noFill/>
                    </a:lnL>
                    <a:lnR>
                      <a:noFill/>
                    </a:lnR>
                    <a:lnT>
                      <a:noFill/>
                    </a:lnT>
                    <a:lnB>
                      <a:noFill/>
                    </a:lnB>
                  </a:tcPr>
                </a:tc>
                <a:tc>
                  <a:txBody>
                    <a:bodyPr/>
                    <a:lstStyle/>
                    <a:p>
                      <a:r>
                        <a:rPr lang="es-ES" sz="500"/>
                        <a:t>.NET Class</a:t>
                      </a:r>
                    </a:p>
                  </a:txBody>
                  <a:tcPr marL="22989" marR="22989" marT="11494" marB="11494" anchor="ctr">
                    <a:lnL>
                      <a:noFill/>
                    </a:lnL>
                    <a:lnR>
                      <a:noFill/>
                    </a:lnR>
                    <a:lnT>
                      <a:noFill/>
                    </a:lnT>
                    <a:lnB>
                      <a:noFill/>
                    </a:lnB>
                  </a:tcPr>
                </a:tc>
                <a:tc>
                  <a:txBody>
                    <a:bodyPr/>
                    <a:lstStyle/>
                    <a:p>
                      <a:r>
                        <a:rPr lang="es-ES" sz="500"/>
                        <a:t>Type</a:t>
                      </a:r>
                    </a:p>
                  </a:txBody>
                  <a:tcPr marL="22989" marR="22989" marT="11494" marB="11494" anchor="ctr">
                    <a:lnL>
                      <a:noFill/>
                    </a:lnL>
                    <a:lnR>
                      <a:noFill/>
                    </a:lnR>
                    <a:lnT>
                      <a:noFill/>
                    </a:lnT>
                    <a:lnB>
                      <a:noFill/>
                    </a:lnB>
                  </a:tcPr>
                </a:tc>
                <a:tc>
                  <a:txBody>
                    <a:bodyPr/>
                    <a:lstStyle/>
                    <a:p>
                      <a:r>
                        <a:rPr lang="es-ES" sz="500"/>
                        <a:t>Width</a:t>
                      </a:r>
                    </a:p>
                  </a:txBody>
                  <a:tcPr marL="22989" marR="22989" marT="11494" marB="11494" anchor="ctr">
                    <a:lnL>
                      <a:noFill/>
                    </a:lnL>
                    <a:lnR>
                      <a:noFill/>
                    </a:lnR>
                    <a:lnT>
                      <a:noFill/>
                    </a:lnT>
                    <a:lnB>
                      <a:noFill/>
                    </a:lnB>
                  </a:tcPr>
                </a:tc>
                <a:tc>
                  <a:txBody>
                    <a:bodyPr/>
                    <a:lstStyle/>
                    <a:p>
                      <a:r>
                        <a:rPr lang="es-ES" sz="500"/>
                        <a:t>Range (bits)</a:t>
                      </a:r>
                    </a:p>
                  </a:txBody>
                  <a:tcPr marL="22989" marR="22989" marT="11494" marB="11494" anchor="ctr">
                    <a:lnL>
                      <a:noFill/>
                    </a:lnL>
                    <a:lnR>
                      <a:noFill/>
                    </a:lnR>
                    <a:lnT>
                      <a:noFill/>
                    </a:lnT>
                    <a:lnB>
                      <a:noFill/>
                    </a:lnB>
                  </a:tcPr>
                </a:tc>
              </a:tr>
              <a:tr h="166415">
                <a:tc>
                  <a:txBody>
                    <a:bodyPr/>
                    <a:lstStyle/>
                    <a:p>
                      <a:r>
                        <a:rPr lang="es-ES" sz="500"/>
                        <a:t>byte</a:t>
                      </a:r>
                    </a:p>
                  </a:txBody>
                  <a:tcPr marL="22989" marR="22989" marT="11494" marB="11494" anchor="ctr">
                    <a:lnL>
                      <a:noFill/>
                    </a:lnL>
                    <a:lnR>
                      <a:noFill/>
                    </a:lnR>
                    <a:lnT>
                      <a:noFill/>
                    </a:lnT>
                    <a:lnB>
                      <a:noFill/>
                    </a:lnB>
                  </a:tcPr>
                </a:tc>
                <a:tc>
                  <a:txBody>
                    <a:bodyPr/>
                    <a:lstStyle/>
                    <a:p>
                      <a:r>
                        <a:rPr lang="es-ES" sz="500">
                          <a:hlinkClick r:id="rId2"/>
                        </a:rPr>
                        <a:t>Byte</a:t>
                      </a:r>
                      <a:r>
                        <a:rPr lang="es-ES" sz="500"/>
                        <a:t> </a:t>
                      </a:r>
                    </a:p>
                  </a:txBody>
                  <a:tcPr marL="22989" marR="22989" marT="11494" marB="11494" anchor="ctr">
                    <a:lnL>
                      <a:noFill/>
                    </a:lnL>
                    <a:lnR>
                      <a:noFill/>
                    </a:lnR>
                    <a:lnT>
                      <a:noFill/>
                    </a:lnT>
                    <a:lnB>
                      <a:noFill/>
                    </a:lnB>
                  </a:tcPr>
                </a:tc>
                <a:tc>
                  <a:txBody>
                    <a:bodyPr/>
                    <a:lstStyle/>
                    <a:p>
                      <a:r>
                        <a:rPr lang="es-ES" sz="500"/>
                        <a:t>Unsigned integer</a:t>
                      </a:r>
                    </a:p>
                  </a:txBody>
                  <a:tcPr marL="22989" marR="22989" marT="11494" marB="11494" anchor="ctr">
                    <a:lnL>
                      <a:noFill/>
                    </a:lnL>
                    <a:lnR>
                      <a:noFill/>
                    </a:lnR>
                    <a:lnT>
                      <a:noFill/>
                    </a:lnT>
                    <a:lnB>
                      <a:noFill/>
                    </a:lnB>
                  </a:tcPr>
                </a:tc>
                <a:tc>
                  <a:txBody>
                    <a:bodyPr/>
                    <a:lstStyle/>
                    <a:p>
                      <a:r>
                        <a:rPr lang="es-ES" sz="500"/>
                        <a:t>8</a:t>
                      </a:r>
                    </a:p>
                  </a:txBody>
                  <a:tcPr marL="22989" marR="22989" marT="11494" marB="11494" anchor="ctr">
                    <a:lnL>
                      <a:noFill/>
                    </a:lnL>
                    <a:lnR>
                      <a:noFill/>
                    </a:lnR>
                    <a:lnT>
                      <a:noFill/>
                    </a:lnT>
                    <a:lnB>
                      <a:noFill/>
                    </a:lnB>
                  </a:tcPr>
                </a:tc>
                <a:tc>
                  <a:txBody>
                    <a:bodyPr/>
                    <a:lstStyle/>
                    <a:p>
                      <a:r>
                        <a:rPr lang="es-ES" sz="500"/>
                        <a:t>0 to 255</a:t>
                      </a:r>
                    </a:p>
                  </a:txBody>
                  <a:tcPr marL="22989" marR="22989" marT="11494" marB="11494" anchor="ctr">
                    <a:lnL>
                      <a:noFill/>
                    </a:lnL>
                    <a:lnR>
                      <a:noFill/>
                    </a:lnR>
                    <a:lnT>
                      <a:noFill/>
                    </a:lnT>
                    <a:lnB>
                      <a:noFill/>
                    </a:lnB>
                  </a:tcPr>
                </a:tc>
              </a:tr>
              <a:tr h="166415">
                <a:tc>
                  <a:txBody>
                    <a:bodyPr/>
                    <a:lstStyle/>
                    <a:p>
                      <a:r>
                        <a:rPr lang="es-ES" sz="500"/>
                        <a:t>sbyte</a:t>
                      </a:r>
                    </a:p>
                  </a:txBody>
                  <a:tcPr marL="22989" marR="22989" marT="11494" marB="11494" anchor="ctr">
                    <a:lnL>
                      <a:noFill/>
                    </a:lnL>
                    <a:lnR>
                      <a:noFill/>
                    </a:lnR>
                    <a:lnT>
                      <a:noFill/>
                    </a:lnT>
                    <a:lnB>
                      <a:noFill/>
                    </a:lnB>
                  </a:tcPr>
                </a:tc>
                <a:tc>
                  <a:txBody>
                    <a:bodyPr/>
                    <a:lstStyle/>
                    <a:p>
                      <a:r>
                        <a:rPr lang="es-ES" sz="500">
                          <a:hlinkClick r:id="rId3"/>
                        </a:rPr>
                        <a:t>SByte</a:t>
                      </a:r>
                      <a:endParaRPr lang="es-ES" sz="500"/>
                    </a:p>
                  </a:txBody>
                  <a:tcPr marL="22989" marR="22989" marT="11494" marB="11494" anchor="ctr">
                    <a:lnL>
                      <a:noFill/>
                    </a:lnL>
                    <a:lnR>
                      <a:noFill/>
                    </a:lnR>
                    <a:lnT>
                      <a:noFill/>
                    </a:lnT>
                    <a:lnB>
                      <a:noFill/>
                    </a:lnB>
                  </a:tcPr>
                </a:tc>
                <a:tc>
                  <a:txBody>
                    <a:bodyPr/>
                    <a:lstStyle/>
                    <a:p>
                      <a:r>
                        <a:rPr lang="es-ES" sz="500"/>
                        <a:t>Signed integer</a:t>
                      </a:r>
                    </a:p>
                  </a:txBody>
                  <a:tcPr marL="22989" marR="22989" marT="11494" marB="11494" anchor="ctr">
                    <a:lnL>
                      <a:noFill/>
                    </a:lnL>
                    <a:lnR>
                      <a:noFill/>
                    </a:lnR>
                    <a:lnT>
                      <a:noFill/>
                    </a:lnT>
                    <a:lnB>
                      <a:noFill/>
                    </a:lnB>
                  </a:tcPr>
                </a:tc>
                <a:tc>
                  <a:txBody>
                    <a:bodyPr/>
                    <a:lstStyle/>
                    <a:p>
                      <a:r>
                        <a:rPr lang="es-ES" sz="500"/>
                        <a:t>8</a:t>
                      </a:r>
                    </a:p>
                  </a:txBody>
                  <a:tcPr marL="22989" marR="22989" marT="11494" marB="11494" anchor="ctr">
                    <a:lnL>
                      <a:noFill/>
                    </a:lnL>
                    <a:lnR>
                      <a:noFill/>
                    </a:lnR>
                    <a:lnT>
                      <a:noFill/>
                    </a:lnT>
                    <a:lnB>
                      <a:noFill/>
                    </a:lnB>
                  </a:tcPr>
                </a:tc>
                <a:tc>
                  <a:txBody>
                    <a:bodyPr/>
                    <a:lstStyle/>
                    <a:p>
                      <a:r>
                        <a:rPr lang="es-ES" sz="500"/>
                        <a:t>-128 to 127</a:t>
                      </a:r>
                    </a:p>
                  </a:txBody>
                  <a:tcPr marL="22989" marR="22989" marT="11494" marB="11494" anchor="ctr">
                    <a:lnL>
                      <a:noFill/>
                    </a:lnL>
                    <a:lnR>
                      <a:noFill/>
                    </a:lnR>
                    <a:lnT>
                      <a:noFill/>
                    </a:lnT>
                    <a:lnB>
                      <a:noFill/>
                    </a:lnB>
                  </a:tcPr>
                </a:tc>
              </a:tr>
              <a:tr h="311018">
                <a:tc>
                  <a:txBody>
                    <a:bodyPr/>
                    <a:lstStyle/>
                    <a:p>
                      <a:r>
                        <a:rPr lang="es-ES" sz="500"/>
                        <a:t>int</a:t>
                      </a:r>
                    </a:p>
                  </a:txBody>
                  <a:tcPr marL="22989" marR="22989" marT="11494" marB="11494" anchor="ctr">
                    <a:lnL>
                      <a:noFill/>
                    </a:lnL>
                    <a:lnR>
                      <a:noFill/>
                    </a:lnR>
                    <a:lnT>
                      <a:noFill/>
                    </a:lnT>
                    <a:lnB>
                      <a:noFill/>
                    </a:lnB>
                  </a:tcPr>
                </a:tc>
                <a:tc>
                  <a:txBody>
                    <a:bodyPr/>
                    <a:lstStyle/>
                    <a:p>
                      <a:r>
                        <a:rPr lang="es-ES" sz="500">
                          <a:hlinkClick r:id="rId4"/>
                        </a:rPr>
                        <a:t>Int32</a:t>
                      </a:r>
                      <a:endParaRPr lang="es-ES" sz="500"/>
                    </a:p>
                  </a:txBody>
                  <a:tcPr marL="22989" marR="22989" marT="11494" marB="11494" anchor="ctr">
                    <a:lnL>
                      <a:noFill/>
                    </a:lnL>
                    <a:lnR>
                      <a:noFill/>
                    </a:lnR>
                    <a:lnT>
                      <a:noFill/>
                    </a:lnT>
                    <a:lnB>
                      <a:noFill/>
                    </a:lnB>
                  </a:tcPr>
                </a:tc>
                <a:tc>
                  <a:txBody>
                    <a:bodyPr/>
                    <a:lstStyle/>
                    <a:p>
                      <a:r>
                        <a:rPr lang="es-ES" sz="500"/>
                        <a:t>Signed integer</a:t>
                      </a:r>
                    </a:p>
                  </a:txBody>
                  <a:tcPr marL="22989" marR="22989" marT="11494" marB="11494" anchor="ctr">
                    <a:lnL>
                      <a:noFill/>
                    </a:lnL>
                    <a:lnR>
                      <a:noFill/>
                    </a:lnR>
                    <a:lnT>
                      <a:noFill/>
                    </a:lnT>
                    <a:lnB>
                      <a:noFill/>
                    </a:lnB>
                  </a:tcPr>
                </a:tc>
                <a:tc>
                  <a:txBody>
                    <a:bodyPr/>
                    <a:lstStyle/>
                    <a:p>
                      <a:r>
                        <a:rPr lang="es-ES" sz="500"/>
                        <a:t>32</a:t>
                      </a:r>
                    </a:p>
                  </a:txBody>
                  <a:tcPr marL="22989" marR="22989" marT="11494" marB="11494" anchor="ctr">
                    <a:lnL>
                      <a:noFill/>
                    </a:lnL>
                    <a:lnR>
                      <a:noFill/>
                    </a:lnR>
                    <a:lnT>
                      <a:noFill/>
                    </a:lnT>
                    <a:lnB>
                      <a:noFill/>
                    </a:lnB>
                  </a:tcPr>
                </a:tc>
                <a:tc>
                  <a:txBody>
                    <a:bodyPr/>
                    <a:lstStyle/>
                    <a:p>
                      <a:r>
                        <a:rPr lang="es-ES" sz="500"/>
                        <a:t>-2,147,483,648 to 2,147,483,647</a:t>
                      </a:r>
                    </a:p>
                  </a:txBody>
                  <a:tcPr marL="22989" marR="22989" marT="11494" marB="11494" anchor="ctr">
                    <a:lnL>
                      <a:noFill/>
                    </a:lnL>
                    <a:lnR>
                      <a:noFill/>
                    </a:lnR>
                    <a:lnT>
                      <a:noFill/>
                    </a:lnT>
                    <a:lnB>
                      <a:noFill/>
                    </a:lnB>
                  </a:tcPr>
                </a:tc>
              </a:tr>
              <a:tr h="166415">
                <a:tc>
                  <a:txBody>
                    <a:bodyPr/>
                    <a:lstStyle/>
                    <a:p>
                      <a:r>
                        <a:rPr lang="es-ES" sz="500"/>
                        <a:t>uint</a:t>
                      </a:r>
                    </a:p>
                  </a:txBody>
                  <a:tcPr marL="22989" marR="22989" marT="11494" marB="11494" anchor="ctr">
                    <a:lnL>
                      <a:noFill/>
                    </a:lnL>
                    <a:lnR>
                      <a:noFill/>
                    </a:lnR>
                    <a:lnT>
                      <a:noFill/>
                    </a:lnT>
                    <a:lnB>
                      <a:noFill/>
                    </a:lnB>
                  </a:tcPr>
                </a:tc>
                <a:tc>
                  <a:txBody>
                    <a:bodyPr/>
                    <a:lstStyle/>
                    <a:p>
                      <a:r>
                        <a:rPr lang="es-ES" sz="500">
                          <a:hlinkClick r:id="rId5"/>
                        </a:rPr>
                        <a:t>UInt32</a:t>
                      </a:r>
                      <a:endParaRPr lang="es-ES" sz="500"/>
                    </a:p>
                  </a:txBody>
                  <a:tcPr marL="22989" marR="22989" marT="11494" marB="11494" anchor="ctr">
                    <a:lnL>
                      <a:noFill/>
                    </a:lnL>
                    <a:lnR>
                      <a:noFill/>
                    </a:lnR>
                    <a:lnT>
                      <a:noFill/>
                    </a:lnT>
                    <a:lnB>
                      <a:noFill/>
                    </a:lnB>
                  </a:tcPr>
                </a:tc>
                <a:tc>
                  <a:txBody>
                    <a:bodyPr/>
                    <a:lstStyle/>
                    <a:p>
                      <a:r>
                        <a:rPr lang="es-ES" sz="500"/>
                        <a:t>Unsigned integer</a:t>
                      </a:r>
                    </a:p>
                  </a:txBody>
                  <a:tcPr marL="22989" marR="22989" marT="11494" marB="11494" anchor="ctr">
                    <a:lnL>
                      <a:noFill/>
                    </a:lnL>
                    <a:lnR>
                      <a:noFill/>
                    </a:lnR>
                    <a:lnT>
                      <a:noFill/>
                    </a:lnT>
                    <a:lnB>
                      <a:noFill/>
                    </a:lnB>
                  </a:tcPr>
                </a:tc>
                <a:tc>
                  <a:txBody>
                    <a:bodyPr/>
                    <a:lstStyle/>
                    <a:p>
                      <a:r>
                        <a:rPr lang="es-ES" sz="500"/>
                        <a:t>32</a:t>
                      </a:r>
                    </a:p>
                  </a:txBody>
                  <a:tcPr marL="22989" marR="22989" marT="11494" marB="11494" anchor="ctr">
                    <a:lnL>
                      <a:noFill/>
                    </a:lnL>
                    <a:lnR>
                      <a:noFill/>
                    </a:lnR>
                    <a:lnT>
                      <a:noFill/>
                    </a:lnT>
                    <a:lnB>
                      <a:noFill/>
                    </a:lnB>
                  </a:tcPr>
                </a:tc>
                <a:tc>
                  <a:txBody>
                    <a:bodyPr/>
                    <a:lstStyle/>
                    <a:p>
                      <a:r>
                        <a:rPr lang="es-ES" sz="500"/>
                        <a:t>0 to 4294967295</a:t>
                      </a:r>
                    </a:p>
                  </a:txBody>
                  <a:tcPr marL="22989" marR="22989" marT="11494" marB="11494" anchor="ctr">
                    <a:lnL>
                      <a:noFill/>
                    </a:lnL>
                    <a:lnR>
                      <a:noFill/>
                    </a:lnR>
                    <a:lnT>
                      <a:noFill/>
                    </a:lnT>
                    <a:lnB>
                      <a:noFill/>
                    </a:lnB>
                  </a:tcPr>
                </a:tc>
              </a:tr>
              <a:tr h="166415">
                <a:tc>
                  <a:txBody>
                    <a:bodyPr/>
                    <a:lstStyle/>
                    <a:p>
                      <a:r>
                        <a:rPr lang="es-ES" sz="500"/>
                        <a:t>short</a:t>
                      </a:r>
                    </a:p>
                  </a:txBody>
                  <a:tcPr marL="22989" marR="22989" marT="11494" marB="11494" anchor="ctr">
                    <a:lnL>
                      <a:noFill/>
                    </a:lnL>
                    <a:lnR>
                      <a:noFill/>
                    </a:lnR>
                    <a:lnT>
                      <a:noFill/>
                    </a:lnT>
                    <a:lnB>
                      <a:noFill/>
                    </a:lnB>
                  </a:tcPr>
                </a:tc>
                <a:tc>
                  <a:txBody>
                    <a:bodyPr/>
                    <a:lstStyle/>
                    <a:p>
                      <a:r>
                        <a:rPr lang="es-ES" sz="500">
                          <a:hlinkClick r:id="rId6"/>
                        </a:rPr>
                        <a:t>Int16</a:t>
                      </a:r>
                      <a:endParaRPr lang="es-ES" sz="500"/>
                    </a:p>
                  </a:txBody>
                  <a:tcPr marL="22989" marR="22989" marT="11494" marB="11494" anchor="ctr">
                    <a:lnL>
                      <a:noFill/>
                    </a:lnL>
                    <a:lnR>
                      <a:noFill/>
                    </a:lnR>
                    <a:lnT>
                      <a:noFill/>
                    </a:lnT>
                    <a:lnB>
                      <a:noFill/>
                    </a:lnB>
                  </a:tcPr>
                </a:tc>
                <a:tc>
                  <a:txBody>
                    <a:bodyPr/>
                    <a:lstStyle/>
                    <a:p>
                      <a:r>
                        <a:rPr lang="es-ES" sz="500"/>
                        <a:t>Signed integer</a:t>
                      </a:r>
                    </a:p>
                  </a:txBody>
                  <a:tcPr marL="22989" marR="22989" marT="11494" marB="11494" anchor="ctr">
                    <a:lnL>
                      <a:noFill/>
                    </a:lnL>
                    <a:lnR>
                      <a:noFill/>
                    </a:lnR>
                    <a:lnT>
                      <a:noFill/>
                    </a:lnT>
                    <a:lnB>
                      <a:noFill/>
                    </a:lnB>
                  </a:tcPr>
                </a:tc>
                <a:tc>
                  <a:txBody>
                    <a:bodyPr/>
                    <a:lstStyle/>
                    <a:p>
                      <a:r>
                        <a:rPr lang="es-ES" sz="500"/>
                        <a:t>16</a:t>
                      </a:r>
                    </a:p>
                  </a:txBody>
                  <a:tcPr marL="22989" marR="22989" marT="11494" marB="11494" anchor="ctr">
                    <a:lnL>
                      <a:noFill/>
                    </a:lnL>
                    <a:lnR>
                      <a:noFill/>
                    </a:lnR>
                    <a:lnT>
                      <a:noFill/>
                    </a:lnT>
                    <a:lnB>
                      <a:noFill/>
                    </a:lnB>
                  </a:tcPr>
                </a:tc>
                <a:tc>
                  <a:txBody>
                    <a:bodyPr/>
                    <a:lstStyle/>
                    <a:p>
                      <a:r>
                        <a:rPr lang="es-ES" sz="500"/>
                        <a:t>-32,768 to 32,767</a:t>
                      </a:r>
                    </a:p>
                  </a:txBody>
                  <a:tcPr marL="22989" marR="22989" marT="11494" marB="11494" anchor="ctr">
                    <a:lnL>
                      <a:noFill/>
                    </a:lnL>
                    <a:lnR>
                      <a:noFill/>
                    </a:lnR>
                    <a:lnT>
                      <a:noFill/>
                    </a:lnT>
                    <a:lnB>
                      <a:noFill/>
                    </a:lnB>
                  </a:tcPr>
                </a:tc>
              </a:tr>
              <a:tr h="166415">
                <a:tc>
                  <a:txBody>
                    <a:bodyPr/>
                    <a:lstStyle/>
                    <a:p>
                      <a:r>
                        <a:rPr lang="es-ES" sz="500"/>
                        <a:t>ushort</a:t>
                      </a:r>
                    </a:p>
                  </a:txBody>
                  <a:tcPr marL="22989" marR="22989" marT="11494" marB="11494" anchor="ctr">
                    <a:lnL>
                      <a:noFill/>
                    </a:lnL>
                    <a:lnR>
                      <a:noFill/>
                    </a:lnR>
                    <a:lnT>
                      <a:noFill/>
                    </a:lnT>
                    <a:lnB>
                      <a:noFill/>
                    </a:lnB>
                  </a:tcPr>
                </a:tc>
                <a:tc>
                  <a:txBody>
                    <a:bodyPr/>
                    <a:lstStyle/>
                    <a:p>
                      <a:r>
                        <a:rPr lang="es-ES" sz="500">
                          <a:hlinkClick r:id="rId7"/>
                        </a:rPr>
                        <a:t>UInt16</a:t>
                      </a:r>
                      <a:endParaRPr lang="es-ES" sz="500"/>
                    </a:p>
                  </a:txBody>
                  <a:tcPr marL="22989" marR="22989" marT="11494" marB="11494" anchor="ctr">
                    <a:lnL>
                      <a:noFill/>
                    </a:lnL>
                    <a:lnR>
                      <a:noFill/>
                    </a:lnR>
                    <a:lnT>
                      <a:noFill/>
                    </a:lnT>
                    <a:lnB>
                      <a:noFill/>
                    </a:lnB>
                  </a:tcPr>
                </a:tc>
                <a:tc>
                  <a:txBody>
                    <a:bodyPr/>
                    <a:lstStyle/>
                    <a:p>
                      <a:r>
                        <a:rPr lang="es-ES" sz="500"/>
                        <a:t>Unsigned integer</a:t>
                      </a:r>
                    </a:p>
                  </a:txBody>
                  <a:tcPr marL="22989" marR="22989" marT="11494" marB="11494" anchor="ctr">
                    <a:lnL>
                      <a:noFill/>
                    </a:lnL>
                    <a:lnR>
                      <a:noFill/>
                    </a:lnR>
                    <a:lnT>
                      <a:noFill/>
                    </a:lnT>
                    <a:lnB>
                      <a:noFill/>
                    </a:lnB>
                  </a:tcPr>
                </a:tc>
                <a:tc>
                  <a:txBody>
                    <a:bodyPr/>
                    <a:lstStyle/>
                    <a:p>
                      <a:r>
                        <a:rPr lang="es-ES" sz="500"/>
                        <a:t>16</a:t>
                      </a:r>
                    </a:p>
                  </a:txBody>
                  <a:tcPr marL="22989" marR="22989" marT="11494" marB="11494" anchor="ctr">
                    <a:lnL>
                      <a:noFill/>
                    </a:lnL>
                    <a:lnR>
                      <a:noFill/>
                    </a:lnR>
                    <a:lnT>
                      <a:noFill/>
                    </a:lnT>
                    <a:lnB>
                      <a:noFill/>
                    </a:lnB>
                  </a:tcPr>
                </a:tc>
                <a:tc>
                  <a:txBody>
                    <a:bodyPr/>
                    <a:lstStyle/>
                    <a:p>
                      <a:r>
                        <a:rPr lang="es-ES" sz="500"/>
                        <a:t>0 to 65535</a:t>
                      </a:r>
                    </a:p>
                  </a:txBody>
                  <a:tcPr marL="22989" marR="22989" marT="11494" marB="11494" anchor="ctr">
                    <a:lnL>
                      <a:noFill/>
                    </a:lnL>
                    <a:lnR>
                      <a:noFill/>
                    </a:lnR>
                    <a:lnT>
                      <a:noFill/>
                    </a:lnT>
                    <a:lnB>
                      <a:noFill/>
                    </a:lnB>
                  </a:tcPr>
                </a:tc>
              </a:tr>
              <a:tr h="383319">
                <a:tc>
                  <a:txBody>
                    <a:bodyPr/>
                    <a:lstStyle/>
                    <a:p>
                      <a:r>
                        <a:rPr lang="es-ES" sz="500"/>
                        <a:t>long</a:t>
                      </a:r>
                    </a:p>
                  </a:txBody>
                  <a:tcPr marL="22989" marR="22989" marT="11494" marB="11494" anchor="ctr">
                    <a:lnL>
                      <a:noFill/>
                    </a:lnL>
                    <a:lnR>
                      <a:noFill/>
                    </a:lnR>
                    <a:lnT>
                      <a:noFill/>
                    </a:lnT>
                    <a:lnB>
                      <a:noFill/>
                    </a:lnB>
                  </a:tcPr>
                </a:tc>
                <a:tc>
                  <a:txBody>
                    <a:bodyPr/>
                    <a:lstStyle/>
                    <a:p>
                      <a:r>
                        <a:rPr lang="es-ES" sz="500">
                          <a:hlinkClick r:id="rId8"/>
                        </a:rPr>
                        <a:t>Int64</a:t>
                      </a:r>
                      <a:endParaRPr lang="es-ES" sz="500"/>
                    </a:p>
                  </a:txBody>
                  <a:tcPr marL="22989" marR="22989" marT="11494" marB="11494" anchor="ctr">
                    <a:lnL>
                      <a:noFill/>
                    </a:lnL>
                    <a:lnR>
                      <a:noFill/>
                    </a:lnR>
                    <a:lnT>
                      <a:noFill/>
                    </a:lnT>
                    <a:lnB>
                      <a:noFill/>
                    </a:lnB>
                  </a:tcPr>
                </a:tc>
                <a:tc>
                  <a:txBody>
                    <a:bodyPr/>
                    <a:lstStyle/>
                    <a:p>
                      <a:r>
                        <a:rPr lang="es-ES" sz="500"/>
                        <a:t>Signed integer</a:t>
                      </a:r>
                    </a:p>
                  </a:txBody>
                  <a:tcPr marL="22989" marR="22989" marT="11494" marB="11494" anchor="ctr">
                    <a:lnL>
                      <a:noFill/>
                    </a:lnL>
                    <a:lnR>
                      <a:noFill/>
                    </a:lnR>
                    <a:lnT>
                      <a:noFill/>
                    </a:lnT>
                    <a:lnB>
                      <a:noFill/>
                    </a:lnB>
                  </a:tcPr>
                </a:tc>
                <a:tc>
                  <a:txBody>
                    <a:bodyPr/>
                    <a:lstStyle/>
                    <a:p>
                      <a:r>
                        <a:rPr lang="es-ES" sz="500"/>
                        <a:t>64</a:t>
                      </a:r>
                    </a:p>
                  </a:txBody>
                  <a:tcPr marL="22989" marR="22989" marT="11494" marB="11494" anchor="ctr">
                    <a:lnL>
                      <a:noFill/>
                    </a:lnL>
                    <a:lnR>
                      <a:noFill/>
                    </a:lnR>
                    <a:lnT>
                      <a:noFill/>
                    </a:lnT>
                    <a:lnB>
                      <a:noFill/>
                    </a:lnB>
                  </a:tcPr>
                </a:tc>
                <a:tc>
                  <a:txBody>
                    <a:bodyPr/>
                    <a:lstStyle/>
                    <a:p>
                      <a:r>
                        <a:rPr lang="es-ES" sz="500"/>
                        <a:t>-9223372036854775808 to 9223372036854775807</a:t>
                      </a:r>
                    </a:p>
                  </a:txBody>
                  <a:tcPr marL="22989" marR="22989" marT="11494" marB="11494" anchor="ctr">
                    <a:lnL>
                      <a:noFill/>
                    </a:lnL>
                    <a:lnR>
                      <a:noFill/>
                    </a:lnR>
                    <a:lnT>
                      <a:noFill/>
                    </a:lnT>
                    <a:lnB>
                      <a:noFill/>
                    </a:lnB>
                  </a:tcPr>
                </a:tc>
              </a:tr>
              <a:tr h="238716">
                <a:tc>
                  <a:txBody>
                    <a:bodyPr/>
                    <a:lstStyle/>
                    <a:p>
                      <a:r>
                        <a:rPr lang="es-ES" sz="500"/>
                        <a:t>ulong</a:t>
                      </a:r>
                    </a:p>
                  </a:txBody>
                  <a:tcPr marL="22989" marR="22989" marT="11494" marB="11494" anchor="ctr">
                    <a:lnL>
                      <a:noFill/>
                    </a:lnL>
                    <a:lnR>
                      <a:noFill/>
                    </a:lnR>
                    <a:lnT>
                      <a:noFill/>
                    </a:lnT>
                    <a:lnB>
                      <a:noFill/>
                    </a:lnB>
                  </a:tcPr>
                </a:tc>
                <a:tc>
                  <a:txBody>
                    <a:bodyPr/>
                    <a:lstStyle/>
                    <a:p>
                      <a:r>
                        <a:rPr lang="es-ES" sz="500">
                          <a:hlinkClick r:id="rId9"/>
                        </a:rPr>
                        <a:t>UInt64</a:t>
                      </a:r>
                      <a:endParaRPr lang="es-ES" sz="500"/>
                    </a:p>
                  </a:txBody>
                  <a:tcPr marL="22989" marR="22989" marT="11494" marB="11494" anchor="ctr">
                    <a:lnL>
                      <a:noFill/>
                    </a:lnL>
                    <a:lnR>
                      <a:noFill/>
                    </a:lnR>
                    <a:lnT>
                      <a:noFill/>
                    </a:lnT>
                    <a:lnB>
                      <a:noFill/>
                    </a:lnB>
                  </a:tcPr>
                </a:tc>
                <a:tc>
                  <a:txBody>
                    <a:bodyPr/>
                    <a:lstStyle/>
                    <a:p>
                      <a:r>
                        <a:rPr lang="es-ES" sz="500"/>
                        <a:t>Unsigned integer</a:t>
                      </a:r>
                    </a:p>
                  </a:txBody>
                  <a:tcPr marL="22989" marR="22989" marT="11494" marB="11494" anchor="ctr">
                    <a:lnL>
                      <a:noFill/>
                    </a:lnL>
                    <a:lnR>
                      <a:noFill/>
                    </a:lnR>
                    <a:lnT>
                      <a:noFill/>
                    </a:lnT>
                    <a:lnB>
                      <a:noFill/>
                    </a:lnB>
                  </a:tcPr>
                </a:tc>
                <a:tc>
                  <a:txBody>
                    <a:bodyPr/>
                    <a:lstStyle/>
                    <a:p>
                      <a:r>
                        <a:rPr lang="es-ES" sz="500"/>
                        <a:t>64</a:t>
                      </a:r>
                    </a:p>
                  </a:txBody>
                  <a:tcPr marL="22989" marR="22989" marT="11494" marB="11494" anchor="ctr">
                    <a:lnL>
                      <a:noFill/>
                    </a:lnL>
                    <a:lnR>
                      <a:noFill/>
                    </a:lnR>
                    <a:lnT>
                      <a:noFill/>
                    </a:lnT>
                    <a:lnB>
                      <a:noFill/>
                    </a:lnB>
                  </a:tcPr>
                </a:tc>
                <a:tc>
                  <a:txBody>
                    <a:bodyPr/>
                    <a:lstStyle/>
                    <a:p>
                      <a:r>
                        <a:rPr lang="es-ES" sz="500"/>
                        <a:t>0 to 18446744073709551615</a:t>
                      </a:r>
                    </a:p>
                  </a:txBody>
                  <a:tcPr marL="22989" marR="22989" marT="11494" marB="11494" anchor="ctr">
                    <a:lnL>
                      <a:noFill/>
                    </a:lnL>
                    <a:lnR>
                      <a:noFill/>
                    </a:lnR>
                    <a:lnT>
                      <a:noFill/>
                    </a:lnT>
                    <a:lnB>
                      <a:noFill/>
                    </a:lnB>
                  </a:tcPr>
                </a:tc>
              </a:tr>
              <a:tr h="311018">
                <a:tc>
                  <a:txBody>
                    <a:bodyPr/>
                    <a:lstStyle/>
                    <a:p>
                      <a:r>
                        <a:rPr lang="es-ES" sz="500"/>
                        <a:t>float</a:t>
                      </a:r>
                    </a:p>
                  </a:txBody>
                  <a:tcPr marL="22989" marR="22989" marT="11494" marB="11494" anchor="ctr">
                    <a:lnL>
                      <a:noFill/>
                    </a:lnL>
                    <a:lnR>
                      <a:noFill/>
                    </a:lnR>
                    <a:lnT>
                      <a:noFill/>
                    </a:lnT>
                    <a:lnB>
                      <a:noFill/>
                    </a:lnB>
                  </a:tcPr>
                </a:tc>
                <a:tc>
                  <a:txBody>
                    <a:bodyPr/>
                    <a:lstStyle/>
                    <a:p>
                      <a:r>
                        <a:rPr lang="es-ES" sz="500">
                          <a:hlinkClick r:id="rId10"/>
                        </a:rPr>
                        <a:t>Single</a:t>
                      </a:r>
                      <a:endParaRPr lang="es-ES" sz="500"/>
                    </a:p>
                  </a:txBody>
                  <a:tcPr marL="22989" marR="22989" marT="11494" marB="11494" anchor="ctr">
                    <a:lnL>
                      <a:noFill/>
                    </a:lnL>
                    <a:lnR>
                      <a:noFill/>
                    </a:lnR>
                    <a:lnT>
                      <a:noFill/>
                    </a:lnT>
                    <a:lnB>
                      <a:noFill/>
                    </a:lnB>
                  </a:tcPr>
                </a:tc>
                <a:tc>
                  <a:txBody>
                    <a:bodyPr/>
                    <a:lstStyle/>
                    <a:p>
                      <a:r>
                        <a:rPr lang="es-ES" sz="500"/>
                        <a:t>Single-precision floating point type</a:t>
                      </a:r>
                    </a:p>
                  </a:txBody>
                  <a:tcPr marL="22989" marR="22989" marT="11494" marB="11494" anchor="ctr">
                    <a:lnL>
                      <a:noFill/>
                    </a:lnL>
                    <a:lnR>
                      <a:noFill/>
                    </a:lnR>
                    <a:lnT>
                      <a:noFill/>
                    </a:lnT>
                    <a:lnB>
                      <a:noFill/>
                    </a:lnB>
                  </a:tcPr>
                </a:tc>
                <a:tc>
                  <a:txBody>
                    <a:bodyPr/>
                    <a:lstStyle/>
                    <a:p>
                      <a:r>
                        <a:rPr lang="es-ES" sz="500"/>
                        <a:t>32</a:t>
                      </a:r>
                    </a:p>
                  </a:txBody>
                  <a:tcPr marL="22989" marR="22989" marT="11494" marB="11494" anchor="ctr">
                    <a:lnL>
                      <a:noFill/>
                    </a:lnL>
                    <a:lnR>
                      <a:noFill/>
                    </a:lnR>
                    <a:lnT>
                      <a:noFill/>
                    </a:lnT>
                    <a:lnB>
                      <a:noFill/>
                    </a:lnB>
                  </a:tcPr>
                </a:tc>
                <a:tc>
                  <a:txBody>
                    <a:bodyPr/>
                    <a:lstStyle/>
                    <a:p>
                      <a:r>
                        <a:rPr lang="es-ES" sz="500"/>
                        <a:t>-3.402823e38 to 3.402823e38</a:t>
                      </a:r>
                    </a:p>
                  </a:txBody>
                  <a:tcPr marL="22989" marR="22989" marT="11494" marB="11494" anchor="ctr">
                    <a:lnL>
                      <a:noFill/>
                    </a:lnL>
                    <a:lnR>
                      <a:noFill/>
                    </a:lnR>
                    <a:lnT>
                      <a:noFill/>
                    </a:lnT>
                    <a:lnB>
                      <a:noFill/>
                    </a:lnB>
                  </a:tcPr>
                </a:tc>
              </a:tr>
              <a:tr h="383319">
                <a:tc>
                  <a:txBody>
                    <a:bodyPr/>
                    <a:lstStyle/>
                    <a:p>
                      <a:r>
                        <a:rPr lang="es-ES" sz="500"/>
                        <a:t>double</a:t>
                      </a:r>
                    </a:p>
                  </a:txBody>
                  <a:tcPr marL="22989" marR="22989" marT="11494" marB="11494" anchor="ctr">
                    <a:lnL>
                      <a:noFill/>
                    </a:lnL>
                    <a:lnR>
                      <a:noFill/>
                    </a:lnR>
                    <a:lnT>
                      <a:noFill/>
                    </a:lnT>
                    <a:lnB>
                      <a:noFill/>
                    </a:lnB>
                  </a:tcPr>
                </a:tc>
                <a:tc>
                  <a:txBody>
                    <a:bodyPr/>
                    <a:lstStyle/>
                    <a:p>
                      <a:r>
                        <a:rPr lang="es-ES" sz="500">
                          <a:hlinkClick r:id="rId11"/>
                        </a:rPr>
                        <a:t>Double</a:t>
                      </a:r>
                      <a:endParaRPr lang="es-ES" sz="500"/>
                    </a:p>
                  </a:txBody>
                  <a:tcPr marL="22989" marR="22989" marT="11494" marB="11494" anchor="ctr">
                    <a:lnL>
                      <a:noFill/>
                    </a:lnL>
                    <a:lnR>
                      <a:noFill/>
                    </a:lnR>
                    <a:lnT>
                      <a:noFill/>
                    </a:lnT>
                    <a:lnB>
                      <a:noFill/>
                    </a:lnB>
                  </a:tcPr>
                </a:tc>
                <a:tc>
                  <a:txBody>
                    <a:bodyPr/>
                    <a:lstStyle/>
                    <a:p>
                      <a:r>
                        <a:rPr lang="es-ES" sz="500"/>
                        <a:t>Double-precision floating point type</a:t>
                      </a:r>
                    </a:p>
                  </a:txBody>
                  <a:tcPr marL="22989" marR="22989" marT="11494" marB="11494" anchor="ctr">
                    <a:lnL>
                      <a:noFill/>
                    </a:lnL>
                    <a:lnR>
                      <a:noFill/>
                    </a:lnR>
                    <a:lnT>
                      <a:noFill/>
                    </a:lnT>
                    <a:lnB>
                      <a:noFill/>
                    </a:lnB>
                  </a:tcPr>
                </a:tc>
                <a:tc>
                  <a:txBody>
                    <a:bodyPr/>
                    <a:lstStyle/>
                    <a:p>
                      <a:r>
                        <a:rPr lang="es-ES" sz="500"/>
                        <a:t>64</a:t>
                      </a:r>
                    </a:p>
                  </a:txBody>
                  <a:tcPr marL="22989" marR="22989" marT="11494" marB="11494" anchor="ctr">
                    <a:lnL>
                      <a:noFill/>
                    </a:lnL>
                    <a:lnR>
                      <a:noFill/>
                    </a:lnR>
                    <a:lnT>
                      <a:noFill/>
                    </a:lnT>
                    <a:lnB>
                      <a:noFill/>
                    </a:lnB>
                  </a:tcPr>
                </a:tc>
                <a:tc>
                  <a:txBody>
                    <a:bodyPr/>
                    <a:lstStyle/>
                    <a:p>
                      <a:r>
                        <a:rPr lang="es-ES" sz="500"/>
                        <a:t>-1.79769313486232e308 to 1.79769313486232e308</a:t>
                      </a:r>
                    </a:p>
                  </a:txBody>
                  <a:tcPr marL="22989" marR="22989" marT="11494" marB="11494" anchor="ctr">
                    <a:lnL>
                      <a:noFill/>
                    </a:lnL>
                    <a:lnR>
                      <a:noFill/>
                    </a:lnR>
                    <a:lnT>
                      <a:noFill/>
                    </a:lnT>
                    <a:lnB>
                      <a:noFill/>
                    </a:lnB>
                  </a:tcPr>
                </a:tc>
              </a:tr>
              <a:tr h="238716">
                <a:tc>
                  <a:txBody>
                    <a:bodyPr/>
                    <a:lstStyle/>
                    <a:p>
                      <a:r>
                        <a:rPr lang="es-ES" sz="500"/>
                        <a:t>char</a:t>
                      </a:r>
                    </a:p>
                  </a:txBody>
                  <a:tcPr marL="22989" marR="22989" marT="11494" marB="11494" anchor="ctr">
                    <a:lnL>
                      <a:noFill/>
                    </a:lnL>
                    <a:lnR>
                      <a:noFill/>
                    </a:lnR>
                    <a:lnT>
                      <a:noFill/>
                    </a:lnT>
                    <a:lnB>
                      <a:noFill/>
                    </a:lnB>
                  </a:tcPr>
                </a:tc>
                <a:tc>
                  <a:txBody>
                    <a:bodyPr/>
                    <a:lstStyle/>
                    <a:p>
                      <a:r>
                        <a:rPr lang="es-ES" sz="500">
                          <a:hlinkClick r:id="rId12"/>
                        </a:rPr>
                        <a:t>Char</a:t>
                      </a:r>
                      <a:endParaRPr lang="es-ES" sz="500"/>
                    </a:p>
                  </a:txBody>
                  <a:tcPr marL="22989" marR="22989" marT="11494" marB="11494" anchor="ctr">
                    <a:lnL>
                      <a:noFill/>
                    </a:lnL>
                    <a:lnR>
                      <a:noFill/>
                    </a:lnR>
                    <a:lnT>
                      <a:noFill/>
                    </a:lnT>
                    <a:lnB>
                      <a:noFill/>
                    </a:lnB>
                  </a:tcPr>
                </a:tc>
                <a:tc>
                  <a:txBody>
                    <a:bodyPr/>
                    <a:lstStyle/>
                    <a:p>
                      <a:r>
                        <a:rPr lang="es-ES" sz="500"/>
                        <a:t>A single Unicode character</a:t>
                      </a:r>
                    </a:p>
                  </a:txBody>
                  <a:tcPr marL="22989" marR="22989" marT="11494" marB="11494" anchor="ctr">
                    <a:lnL>
                      <a:noFill/>
                    </a:lnL>
                    <a:lnR>
                      <a:noFill/>
                    </a:lnR>
                    <a:lnT>
                      <a:noFill/>
                    </a:lnT>
                    <a:lnB>
                      <a:noFill/>
                    </a:lnB>
                  </a:tcPr>
                </a:tc>
                <a:tc>
                  <a:txBody>
                    <a:bodyPr/>
                    <a:lstStyle/>
                    <a:p>
                      <a:r>
                        <a:rPr lang="es-ES" sz="500"/>
                        <a:t>16</a:t>
                      </a:r>
                    </a:p>
                  </a:txBody>
                  <a:tcPr marL="22989" marR="22989" marT="11494" marB="11494" anchor="ctr">
                    <a:lnL>
                      <a:noFill/>
                    </a:lnL>
                    <a:lnR>
                      <a:noFill/>
                    </a:lnR>
                    <a:lnT>
                      <a:noFill/>
                    </a:lnT>
                    <a:lnB>
                      <a:noFill/>
                    </a:lnB>
                  </a:tcPr>
                </a:tc>
                <a:tc>
                  <a:txBody>
                    <a:bodyPr/>
                    <a:lstStyle/>
                    <a:p>
                      <a:r>
                        <a:rPr lang="en-US" sz="500"/>
                        <a:t>Unicode symbols used in text</a:t>
                      </a:r>
                    </a:p>
                  </a:txBody>
                  <a:tcPr marL="22989" marR="22989" marT="11494" marB="11494" anchor="ctr">
                    <a:lnL>
                      <a:noFill/>
                    </a:lnL>
                    <a:lnR>
                      <a:noFill/>
                    </a:lnR>
                    <a:lnT>
                      <a:noFill/>
                    </a:lnT>
                    <a:lnB>
                      <a:noFill/>
                    </a:lnB>
                  </a:tcPr>
                </a:tc>
              </a:tr>
              <a:tr h="166415">
                <a:tc>
                  <a:txBody>
                    <a:bodyPr/>
                    <a:lstStyle/>
                    <a:p>
                      <a:r>
                        <a:rPr lang="es-ES" sz="500"/>
                        <a:t>bool</a:t>
                      </a:r>
                    </a:p>
                  </a:txBody>
                  <a:tcPr marL="22989" marR="22989" marT="11494" marB="11494" anchor="ctr">
                    <a:lnL>
                      <a:noFill/>
                    </a:lnL>
                    <a:lnR>
                      <a:noFill/>
                    </a:lnR>
                    <a:lnT>
                      <a:noFill/>
                    </a:lnT>
                    <a:lnB>
                      <a:noFill/>
                    </a:lnB>
                  </a:tcPr>
                </a:tc>
                <a:tc>
                  <a:txBody>
                    <a:bodyPr/>
                    <a:lstStyle/>
                    <a:p>
                      <a:r>
                        <a:rPr lang="es-ES" sz="500">
                          <a:hlinkClick r:id="rId13"/>
                        </a:rPr>
                        <a:t>Boolean</a:t>
                      </a:r>
                      <a:endParaRPr lang="es-ES" sz="500"/>
                    </a:p>
                  </a:txBody>
                  <a:tcPr marL="22989" marR="22989" marT="11494" marB="11494" anchor="ctr">
                    <a:lnL>
                      <a:noFill/>
                    </a:lnL>
                    <a:lnR>
                      <a:noFill/>
                    </a:lnR>
                    <a:lnT>
                      <a:noFill/>
                    </a:lnT>
                    <a:lnB>
                      <a:noFill/>
                    </a:lnB>
                  </a:tcPr>
                </a:tc>
                <a:tc>
                  <a:txBody>
                    <a:bodyPr/>
                    <a:lstStyle/>
                    <a:p>
                      <a:r>
                        <a:rPr lang="es-ES" sz="500"/>
                        <a:t>Logical Boolean type</a:t>
                      </a:r>
                    </a:p>
                  </a:txBody>
                  <a:tcPr marL="22989" marR="22989" marT="11494" marB="11494" anchor="ctr">
                    <a:lnL>
                      <a:noFill/>
                    </a:lnL>
                    <a:lnR>
                      <a:noFill/>
                    </a:lnR>
                    <a:lnT>
                      <a:noFill/>
                    </a:lnT>
                    <a:lnB>
                      <a:noFill/>
                    </a:lnB>
                  </a:tcPr>
                </a:tc>
                <a:tc>
                  <a:txBody>
                    <a:bodyPr/>
                    <a:lstStyle/>
                    <a:p>
                      <a:r>
                        <a:rPr lang="es-ES" sz="500"/>
                        <a:t>8</a:t>
                      </a:r>
                    </a:p>
                  </a:txBody>
                  <a:tcPr marL="22989" marR="22989" marT="11494" marB="11494" anchor="ctr">
                    <a:lnL>
                      <a:noFill/>
                    </a:lnL>
                    <a:lnR>
                      <a:noFill/>
                    </a:lnR>
                    <a:lnT>
                      <a:noFill/>
                    </a:lnT>
                    <a:lnB>
                      <a:noFill/>
                    </a:lnB>
                  </a:tcPr>
                </a:tc>
                <a:tc>
                  <a:txBody>
                    <a:bodyPr/>
                    <a:lstStyle/>
                    <a:p>
                      <a:r>
                        <a:rPr lang="es-ES" sz="500"/>
                        <a:t>True or false</a:t>
                      </a:r>
                    </a:p>
                  </a:txBody>
                  <a:tcPr marL="22989" marR="22989" marT="11494" marB="11494" anchor="ctr">
                    <a:lnL>
                      <a:noFill/>
                    </a:lnL>
                    <a:lnR>
                      <a:noFill/>
                    </a:lnR>
                    <a:lnT>
                      <a:noFill/>
                    </a:lnT>
                    <a:lnB>
                      <a:noFill/>
                    </a:lnB>
                  </a:tcPr>
                </a:tc>
              </a:tr>
              <a:tr h="238716">
                <a:tc>
                  <a:txBody>
                    <a:bodyPr/>
                    <a:lstStyle/>
                    <a:p>
                      <a:r>
                        <a:rPr lang="es-ES" sz="500"/>
                        <a:t>object</a:t>
                      </a:r>
                    </a:p>
                  </a:txBody>
                  <a:tcPr marL="22989" marR="22989" marT="11494" marB="11494" anchor="ctr">
                    <a:lnL>
                      <a:noFill/>
                    </a:lnL>
                    <a:lnR>
                      <a:noFill/>
                    </a:lnR>
                    <a:lnT>
                      <a:noFill/>
                    </a:lnT>
                    <a:lnB>
                      <a:noFill/>
                    </a:lnB>
                  </a:tcPr>
                </a:tc>
                <a:tc>
                  <a:txBody>
                    <a:bodyPr/>
                    <a:lstStyle/>
                    <a:p>
                      <a:r>
                        <a:rPr lang="es-ES" sz="500">
                          <a:hlinkClick r:id="rId14"/>
                        </a:rPr>
                        <a:t>Object</a:t>
                      </a:r>
                      <a:endParaRPr lang="es-ES" sz="500"/>
                    </a:p>
                  </a:txBody>
                  <a:tcPr marL="22989" marR="22989" marT="11494" marB="11494" anchor="ctr">
                    <a:lnL>
                      <a:noFill/>
                    </a:lnL>
                    <a:lnR>
                      <a:noFill/>
                    </a:lnR>
                    <a:lnT>
                      <a:noFill/>
                    </a:lnT>
                    <a:lnB>
                      <a:noFill/>
                    </a:lnB>
                  </a:tcPr>
                </a:tc>
                <a:tc>
                  <a:txBody>
                    <a:bodyPr/>
                    <a:lstStyle/>
                    <a:p>
                      <a:r>
                        <a:rPr lang="en-US" sz="500"/>
                        <a:t>Base type of all other types</a:t>
                      </a:r>
                    </a:p>
                  </a:txBody>
                  <a:tcPr marL="22989" marR="22989" marT="11494" marB="11494" anchor="ctr">
                    <a:lnL>
                      <a:noFill/>
                    </a:lnL>
                    <a:lnR>
                      <a:noFill/>
                    </a:lnR>
                    <a:lnT>
                      <a:noFill/>
                    </a:lnT>
                    <a:lnB>
                      <a:noFill/>
                    </a:lnB>
                  </a:tcPr>
                </a:tc>
                <a:tc>
                  <a:txBody>
                    <a:bodyPr/>
                    <a:lstStyle/>
                    <a:p>
                      <a:endParaRPr lang="es-ES" sz="500"/>
                    </a:p>
                  </a:txBody>
                  <a:tcPr marL="22989" marR="22989" marT="11494" marB="11494" anchor="ctr">
                    <a:lnL>
                      <a:noFill/>
                    </a:lnL>
                    <a:lnR>
                      <a:noFill/>
                    </a:lnR>
                    <a:lnT>
                      <a:noFill/>
                    </a:lnT>
                    <a:lnB>
                      <a:noFill/>
                    </a:lnB>
                  </a:tcPr>
                </a:tc>
                <a:tc>
                  <a:txBody>
                    <a:bodyPr/>
                    <a:lstStyle/>
                    <a:p>
                      <a:endParaRPr lang="es-ES" sz="500"/>
                    </a:p>
                  </a:txBody>
                  <a:tcPr marL="22989" marR="22989" marT="11494" marB="11494" anchor="ctr">
                    <a:lnL>
                      <a:noFill/>
                    </a:lnL>
                    <a:lnR>
                      <a:noFill/>
                    </a:lnR>
                    <a:lnT>
                      <a:noFill/>
                    </a:lnT>
                    <a:lnB>
                      <a:noFill/>
                    </a:lnB>
                  </a:tcPr>
                </a:tc>
              </a:tr>
              <a:tr h="166415">
                <a:tc>
                  <a:txBody>
                    <a:bodyPr/>
                    <a:lstStyle/>
                    <a:p>
                      <a:r>
                        <a:rPr lang="es-ES" sz="500"/>
                        <a:t>string</a:t>
                      </a:r>
                    </a:p>
                  </a:txBody>
                  <a:tcPr marL="22989" marR="22989" marT="11494" marB="11494" anchor="ctr">
                    <a:lnL>
                      <a:noFill/>
                    </a:lnL>
                    <a:lnR>
                      <a:noFill/>
                    </a:lnR>
                    <a:lnT>
                      <a:noFill/>
                    </a:lnT>
                    <a:lnB>
                      <a:noFill/>
                    </a:lnB>
                  </a:tcPr>
                </a:tc>
                <a:tc>
                  <a:txBody>
                    <a:bodyPr/>
                    <a:lstStyle/>
                    <a:p>
                      <a:r>
                        <a:rPr lang="es-ES" sz="500">
                          <a:hlinkClick r:id="rId15"/>
                        </a:rPr>
                        <a:t>String</a:t>
                      </a:r>
                      <a:endParaRPr lang="es-ES" sz="500"/>
                    </a:p>
                  </a:txBody>
                  <a:tcPr marL="22989" marR="22989" marT="11494" marB="11494" anchor="ctr">
                    <a:lnL>
                      <a:noFill/>
                    </a:lnL>
                    <a:lnR>
                      <a:noFill/>
                    </a:lnR>
                    <a:lnT>
                      <a:noFill/>
                    </a:lnT>
                    <a:lnB>
                      <a:noFill/>
                    </a:lnB>
                  </a:tcPr>
                </a:tc>
                <a:tc>
                  <a:txBody>
                    <a:bodyPr/>
                    <a:lstStyle/>
                    <a:p>
                      <a:r>
                        <a:rPr lang="es-ES" sz="500"/>
                        <a:t>A sequence of characters</a:t>
                      </a:r>
                    </a:p>
                  </a:txBody>
                  <a:tcPr marL="22989" marR="22989" marT="11494" marB="11494" anchor="ctr">
                    <a:lnL>
                      <a:noFill/>
                    </a:lnL>
                    <a:lnR>
                      <a:noFill/>
                    </a:lnR>
                    <a:lnT>
                      <a:noFill/>
                    </a:lnT>
                    <a:lnB>
                      <a:noFill/>
                    </a:lnB>
                  </a:tcPr>
                </a:tc>
                <a:tc>
                  <a:txBody>
                    <a:bodyPr/>
                    <a:lstStyle/>
                    <a:p>
                      <a:endParaRPr lang="es-ES" sz="500"/>
                    </a:p>
                  </a:txBody>
                  <a:tcPr marL="22989" marR="22989" marT="11494" marB="11494" anchor="ctr">
                    <a:lnL>
                      <a:noFill/>
                    </a:lnL>
                    <a:lnR>
                      <a:noFill/>
                    </a:lnR>
                    <a:lnT>
                      <a:noFill/>
                    </a:lnT>
                    <a:lnB>
                      <a:noFill/>
                    </a:lnB>
                  </a:tcPr>
                </a:tc>
                <a:tc>
                  <a:txBody>
                    <a:bodyPr/>
                    <a:lstStyle/>
                    <a:p>
                      <a:endParaRPr lang="es-ES" sz="500"/>
                    </a:p>
                  </a:txBody>
                  <a:tcPr marL="22989" marR="22989" marT="11494" marB="11494" anchor="ctr">
                    <a:lnL>
                      <a:noFill/>
                    </a:lnL>
                    <a:lnR>
                      <a:noFill/>
                    </a:lnR>
                    <a:lnT>
                      <a:noFill/>
                    </a:lnT>
                    <a:lnB>
                      <a:noFill/>
                    </a:lnB>
                  </a:tcPr>
                </a:tc>
              </a:tr>
              <a:tr h="672525">
                <a:tc>
                  <a:txBody>
                    <a:bodyPr/>
                    <a:lstStyle/>
                    <a:p>
                      <a:r>
                        <a:rPr lang="es-ES" sz="500"/>
                        <a:t>decimal</a:t>
                      </a:r>
                    </a:p>
                  </a:txBody>
                  <a:tcPr marL="22989" marR="22989" marT="11494" marB="11494" anchor="ctr">
                    <a:lnL>
                      <a:noFill/>
                    </a:lnL>
                    <a:lnR>
                      <a:noFill/>
                    </a:lnR>
                    <a:lnT>
                      <a:noFill/>
                    </a:lnT>
                    <a:lnB>
                      <a:noFill/>
                    </a:lnB>
                  </a:tcPr>
                </a:tc>
                <a:tc>
                  <a:txBody>
                    <a:bodyPr/>
                    <a:lstStyle/>
                    <a:p>
                      <a:r>
                        <a:rPr lang="es-ES" sz="500">
                          <a:hlinkClick r:id="rId16"/>
                        </a:rPr>
                        <a:t>Decimal</a:t>
                      </a:r>
                      <a:endParaRPr lang="es-ES" sz="500"/>
                    </a:p>
                  </a:txBody>
                  <a:tcPr marL="22989" marR="22989" marT="11494" marB="11494" anchor="ctr">
                    <a:lnL>
                      <a:noFill/>
                    </a:lnL>
                    <a:lnR>
                      <a:noFill/>
                    </a:lnR>
                    <a:lnT>
                      <a:noFill/>
                    </a:lnT>
                    <a:lnB>
                      <a:noFill/>
                    </a:lnB>
                  </a:tcPr>
                </a:tc>
                <a:tc>
                  <a:txBody>
                    <a:bodyPr/>
                    <a:lstStyle/>
                    <a:p>
                      <a:r>
                        <a:rPr lang="en-US" sz="500"/>
                        <a:t>Precise fractional or integral type that can represent decimal numbers with 29 significant digits</a:t>
                      </a:r>
                    </a:p>
                  </a:txBody>
                  <a:tcPr marL="22989" marR="22989" marT="11494" marB="11494" anchor="ctr">
                    <a:lnL>
                      <a:noFill/>
                    </a:lnL>
                    <a:lnR>
                      <a:noFill/>
                    </a:lnR>
                    <a:lnT>
                      <a:noFill/>
                    </a:lnT>
                    <a:lnB>
                      <a:noFill/>
                    </a:lnB>
                  </a:tcPr>
                </a:tc>
                <a:tc>
                  <a:txBody>
                    <a:bodyPr/>
                    <a:lstStyle/>
                    <a:p>
                      <a:r>
                        <a:rPr lang="es-ES" sz="500"/>
                        <a:t>128</a:t>
                      </a:r>
                    </a:p>
                  </a:txBody>
                  <a:tcPr marL="22989" marR="22989" marT="11494" marB="11494" anchor="ctr">
                    <a:lnL>
                      <a:noFill/>
                    </a:lnL>
                    <a:lnR>
                      <a:noFill/>
                    </a:lnR>
                    <a:lnT>
                      <a:noFill/>
                    </a:lnT>
                    <a:lnB>
                      <a:noFill/>
                    </a:lnB>
                  </a:tcPr>
                </a:tc>
                <a:tc>
                  <a:txBody>
                    <a:bodyPr/>
                    <a:lstStyle/>
                    <a:p>
                      <a:r>
                        <a:rPr lang="es-ES" sz="500" dirty="0"/>
                        <a:t>±1.0 × 10e−28 to ±7.9 × 10e28</a:t>
                      </a:r>
                    </a:p>
                  </a:txBody>
                  <a:tcPr marL="22989" marR="22989" marT="11494" marB="11494" anchor="ctr">
                    <a:lnL>
                      <a:noFill/>
                    </a:lnL>
                    <a:lnR>
                      <a:noFill/>
                    </a:lnR>
                    <a:lnT>
                      <a:noFill/>
                    </a:lnT>
                    <a:lnB>
                      <a:noFill/>
                    </a:lnB>
                  </a:tcPr>
                </a:tc>
              </a:tr>
            </a:tbl>
          </a:graphicData>
        </a:graphic>
      </p:graphicFrame>
    </p:spTree>
    <p:extLst>
      <p:ext uri="{BB962C8B-B14F-4D97-AF65-F5344CB8AC3E}">
        <p14:creationId xmlns:p14="http://schemas.microsoft.com/office/powerpoint/2010/main" val="29560064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lstStyle/>
          <a:p>
            <a:endParaRPr lang="es-ES" dirty="0"/>
          </a:p>
          <a:p>
            <a:endParaRPr lang="es-ES" dirty="0" smtClean="0"/>
          </a:p>
          <a:p>
            <a:endParaRPr lang="es-ES" dirty="0"/>
          </a:p>
          <a:p>
            <a:r>
              <a:rPr lang="es-ES" u="sng" dirty="0" smtClean="0"/>
              <a:t>¡No existen objetos encapsulados como en Java!</a:t>
            </a:r>
          </a:p>
        </p:txBody>
      </p:sp>
    </p:spTree>
    <p:extLst>
      <p:ext uri="{BB962C8B-B14F-4D97-AF65-F5344CB8AC3E}">
        <p14:creationId xmlns:p14="http://schemas.microsoft.com/office/powerpoint/2010/main" val="11115962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lstStyle/>
          <a:p>
            <a:r>
              <a:rPr lang="es-ES" dirty="0">
                <a:hlinkClick r:id="rId2"/>
              </a:rPr>
              <a:t>https://msdn.microsoft.com/en-us/library/ms228360(v=vs.90).</a:t>
            </a:r>
            <a:r>
              <a:rPr lang="es-ES" dirty="0" smtClean="0">
                <a:hlinkClick r:id="rId2"/>
              </a:rPr>
              <a:t>aspx</a:t>
            </a:r>
            <a:endParaRPr lang="es-ES" dirty="0" smtClean="0"/>
          </a:p>
          <a:p>
            <a:endParaRPr lang="es-ES" dirty="0"/>
          </a:p>
        </p:txBody>
      </p:sp>
    </p:spTree>
    <p:extLst>
      <p:ext uri="{BB962C8B-B14F-4D97-AF65-F5344CB8AC3E}">
        <p14:creationId xmlns:p14="http://schemas.microsoft.com/office/powerpoint/2010/main" val="20099351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sz="6000" dirty="0" smtClean="0"/>
              <a:t>Clases, estructuras e interfaces</a:t>
            </a:r>
            <a:endParaRPr lang="es-ES" sz="6000"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42546048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normAutofit fontScale="92500" lnSpcReduction="10000"/>
          </a:bodyPr>
          <a:lstStyle/>
          <a:p>
            <a:r>
              <a:rPr lang="es-ES" dirty="0" smtClean="0"/>
              <a:t>Clase</a:t>
            </a:r>
          </a:p>
          <a:p>
            <a:pPr lvl="1"/>
            <a:r>
              <a:rPr lang="es-ES" dirty="0"/>
              <a:t>Las clases se utilizan para representar entidades o conceptos, como los </a:t>
            </a:r>
            <a:r>
              <a:rPr lang="es-ES" dirty="0">
                <a:hlinkClick r:id="rId2" tooltip="Sustantivo"/>
              </a:rPr>
              <a:t>sustantivos</a:t>
            </a:r>
            <a:r>
              <a:rPr lang="es-ES" dirty="0"/>
              <a:t> en el lenguaje. Cada clase es un modelo que define un conjunto de </a:t>
            </a:r>
            <a:r>
              <a:rPr lang="es-ES" dirty="0">
                <a:hlinkClick r:id="rId3" tooltip="Variable (programación)"/>
              </a:rPr>
              <a:t>variables</a:t>
            </a:r>
            <a:r>
              <a:rPr lang="es-ES" dirty="0"/>
              <a:t> -el ¡</a:t>
            </a:r>
            <a:r>
              <a:rPr lang="es-ES" i="1" u="sng" dirty="0" smtClean="0"/>
              <a:t>estado!</a:t>
            </a:r>
            <a:r>
              <a:rPr lang="es-ES" dirty="0" smtClean="0"/>
              <a:t>, </a:t>
            </a:r>
            <a:r>
              <a:rPr lang="es-ES" dirty="0"/>
              <a:t>y </a:t>
            </a:r>
            <a:r>
              <a:rPr lang="es-ES" dirty="0">
                <a:hlinkClick r:id="rId4" tooltip="Método (informática)"/>
              </a:rPr>
              <a:t>métodos</a:t>
            </a:r>
            <a:r>
              <a:rPr lang="es-ES" dirty="0"/>
              <a:t> apropiados para operar con dichos datos </a:t>
            </a:r>
          </a:p>
          <a:p>
            <a:r>
              <a:rPr lang="es-ES" dirty="0" smtClean="0"/>
              <a:t>Interfaz</a:t>
            </a:r>
          </a:p>
          <a:p>
            <a:pPr lvl="1"/>
            <a:r>
              <a:rPr lang="es-ES" dirty="0"/>
              <a:t>Una interfaz contiene las definiciones de un grupo de funciones relacionadas que una </a:t>
            </a:r>
            <a:r>
              <a:rPr lang="es-ES" dirty="0">
                <a:hlinkClick r:id="rId5"/>
              </a:rPr>
              <a:t>clase</a:t>
            </a:r>
            <a:r>
              <a:rPr lang="es-ES" dirty="0"/>
              <a:t> o </a:t>
            </a:r>
            <a:r>
              <a:rPr lang="es-ES" dirty="0" err="1">
                <a:hlinkClick r:id="rId6"/>
              </a:rPr>
              <a:t>struct</a:t>
            </a:r>
            <a:r>
              <a:rPr lang="es-ES" dirty="0"/>
              <a:t> pueda implementar</a:t>
            </a:r>
          </a:p>
        </p:txBody>
      </p:sp>
    </p:spTree>
    <p:extLst>
      <p:ext uri="{BB962C8B-B14F-4D97-AF65-F5344CB8AC3E}">
        <p14:creationId xmlns:p14="http://schemas.microsoft.com/office/powerpoint/2010/main" val="5999724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lstStyle/>
          <a:p>
            <a:r>
              <a:rPr lang="es-ES" dirty="0" err="1" smtClean="0"/>
              <a:t>Struct</a:t>
            </a:r>
            <a:endParaRPr lang="es-ES" dirty="0" smtClean="0"/>
          </a:p>
          <a:p>
            <a:pPr lvl="1"/>
            <a:r>
              <a:rPr lang="es-ES" dirty="0"/>
              <a:t>Un tipo </a:t>
            </a:r>
            <a:r>
              <a:rPr lang="es-ES" dirty="0" err="1"/>
              <a:t>struct</a:t>
            </a:r>
            <a:r>
              <a:rPr lang="es-ES" dirty="0"/>
              <a:t> es un tipo de valor que normalmente se usa para encapsular pequeños grupos de variables relacionadas, como las coordenadas de un rectángulo o las características de un elemento en un inventario. </a:t>
            </a:r>
          </a:p>
        </p:txBody>
      </p:sp>
    </p:spTree>
    <p:extLst>
      <p:ext uri="{BB962C8B-B14F-4D97-AF65-F5344CB8AC3E}">
        <p14:creationId xmlns:p14="http://schemas.microsoft.com/office/powerpoint/2010/main" val="1562355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es-ES" dirty="0" smtClean="0"/>
              <a:t>DEMO</a:t>
            </a:r>
            <a:endParaRPr lang="es-ES" dirty="0"/>
          </a:p>
        </p:txBody>
      </p:sp>
      <p:sp>
        <p:nvSpPr>
          <p:cNvPr id="7" name="Marcador de texto 6"/>
          <p:cNvSpPr>
            <a:spLocks noGrp="1"/>
          </p:cNvSpPr>
          <p:nvPr>
            <p:ph type="body" idx="1"/>
          </p:nvPr>
        </p:nvSpPr>
        <p:spPr/>
        <p:txBody>
          <a:bodyPr/>
          <a:lstStyle/>
          <a:p>
            <a:r>
              <a:rPr lang="es-ES" dirty="0" smtClean="0"/>
              <a:t>Clases, interfaces y estructuras</a:t>
            </a:r>
            <a:endParaRPr lang="es-ES" dirty="0"/>
          </a:p>
        </p:txBody>
      </p:sp>
    </p:spTree>
    <p:extLst>
      <p:ext uri="{BB962C8B-B14F-4D97-AF65-F5344CB8AC3E}">
        <p14:creationId xmlns:p14="http://schemas.microsoft.com/office/powerpoint/2010/main" val="3834700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smtClean="0"/>
              <a:t>Herencia en clases</a:t>
            </a:r>
            <a:endParaRPr lang="es-ES" dirty="0"/>
          </a:p>
        </p:txBody>
      </p:sp>
    </p:spTree>
    <p:extLst>
      <p:ext uri="{BB962C8B-B14F-4D97-AF65-F5344CB8AC3E}">
        <p14:creationId xmlns:p14="http://schemas.microsoft.com/office/powerpoint/2010/main" val="29582639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n-US"/>
              <a:t>System.IO</a:t>
            </a:r>
            <a:endParaRPr lang="en-US"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3614556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normAutofit fontScale="92500" lnSpcReduction="20000"/>
          </a:bodyPr>
          <a:lstStyle/>
          <a:p>
            <a:r>
              <a:rPr lang="es-ES" dirty="0" smtClean="0"/>
              <a:t>Colecciones</a:t>
            </a:r>
            <a:endParaRPr lang="es-ES" dirty="0"/>
          </a:p>
          <a:p>
            <a:r>
              <a:rPr lang="es-ES" dirty="0" smtClean="0"/>
              <a:t>Windows </a:t>
            </a:r>
            <a:r>
              <a:rPr lang="es-ES" dirty="0" err="1" smtClean="0"/>
              <a:t>forms</a:t>
            </a:r>
            <a:r>
              <a:rPr lang="es-ES" dirty="0" smtClean="0"/>
              <a:t> </a:t>
            </a:r>
            <a:endParaRPr lang="es-ES" dirty="0"/>
          </a:p>
          <a:p>
            <a:r>
              <a:rPr lang="es-ES" dirty="0" err="1" smtClean="0"/>
              <a:t>Git</a:t>
            </a:r>
            <a:r>
              <a:rPr lang="es-ES" dirty="0" smtClean="0"/>
              <a:t> / SVN</a:t>
            </a:r>
            <a:endParaRPr lang="es-ES" dirty="0"/>
          </a:p>
          <a:p>
            <a:r>
              <a:rPr lang="es-ES" dirty="0" err="1" smtClean="0"/>
              <a:t>System.Linq</a:t>
            </a:r>
            <a:endParaRPr lang="es-ES" dirty="0"/>
          </a:p>
          <a:p>
            <a:r>
              <a:rPr lang="es-ES" dirty="0" smtClean="0"/>
              <a:t>Patrones </a:t>
            </a:r>
            <a:r>
              <a:rPr lang="es-ES" dirty="0"/>
              <a:t>de diseño</a:t>
            </a:r>
          </a:p>
          <a:p>
            <a:r>
              <a:rPr lang="es-ES" dirty="0" err="1" smtClean="0"/>
              <a:t>System.Data</a:t>
            </a:r>
            <a:endParaRPr lang="es-ES" dirty="0" smtClean="0"/>
          </a:p>
          <a:p>
            <a:r>
              <a:rPr lang="es-ES" dirty="0" smtClean="0"/>
              <a:t>Concurrencia</a:t>
            </a:r>
          </a:p>
          <a:p>
            <a:r>
              <a:rPr lang="es-ES" dirty="0" err="1" smtClean="0"/>
              <a:t>Genericos</a:t>
            </a:r>
            <a:r>
              <a:rPr lang="es-ES" dirty="0" smtClean="0"/>
              <a:t> II</a:t>
            </a:r>
            <a:endParaRPr lang="es-ES" dirty="0"/>
          </a:p>
          <a:p>
            <a:r>
              <a:rPr lang="es-ES" dirty="0" smtClean="0"/>
              <a:t>WPF</a:t>
            </a:r>
            <a:endParaRPr lang="es-ES" dirty="0"/>
          </a:p>
        </p:txBody>
      </p:sp>
    </p:spTree>
    <p:extLst>
      <p:ext uri="{BB962C8B-B14F-4D97-AF65-F5344CB8AC3E}">
        <p14:creationId xmlns:p14="http://schemas.microsoft.com/office/powerpoint/2010/main" val="33970419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lstStyle/>
          <a:p>
            <a:r>
              <a:rPr lang="es-ES" dirty="0" smtClean="0"/>
              <a:t>Espacio de nombres del Framework orientado a ficheros.</a:t>
            </a:r>
          </a:p>
          <a:p>
            <a:endParaRPr lang="es-ES" dirty="0"/>
          </a:p>
          <a:p>
            <a:r>
              <a:rPr lang="es-ES" dirty="0" smtClean="0"/>
              <a:t>Tipos comunes.</a:t>
            </a:r>
          </a:p>
          <a:p>
            <a:pPr lvl="1"/>
            <a:r>
              <a:rPr lang="es-ES" dirty="0" err="1" smtClean="0"/>
              <a:t>StreamReader</a:t>
            </a:r>
            <a:r>
              <a:rPr lang="es-ES" dirty="0" smtClean="0"/>
              <a:t>, </a:t>
            </a:r>
            <a:r>
              <a:rPr lang="es-ES" dirty="0" err="1" smtClean="0"/>
              <a:t>StreamWriter</a:t>
            </a:r>
            <a:r>
              <a:rPr lang="es-ES" dirty="0" smtClean="0"/>
              <a:t>, File, </a:t>
            </a:r>
            <a:r>
              <a:rPr lang="es-ES" dirty="0" err="1" smtClean="0"/>
              <a:t>Directory</a:t>
            </a:r>
            <a:r>
              <a:rPr lang="es-ES" dirty="0" smtClean="0"/>
              <a:t>…</a:t>
            </a:r>
          </a:p>
        </p:txBody>
      </p:sp>
    </p:spTree>
    <p:extLst>
      <p:ext uri="{BB962C8B-B14F-4D97-AF65-F5344CB8AC3E}">
        <p14:creationId xmlns:p14="http://schemas.microsoft.com/office/powerpoint/2010/main" val="41565992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smtClean="0"/>
              <a:t>System.IO</a:t>
            </a:r>
            <a:endParaRPr lang="es-ES" dirty="0"/>
          </a:p>
        </p:txBody>
      </p:sp>
    </p:spTree>
    <p:extLst>
      <p:ext uri="{BB962C8B-B14F-4D97-AF65-F5344CB8AC3E}">
        <p14:creationId xmlns:p14="http://schemas.microsoft.com/office/powerpoint/2010/main" val="35722907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err="1" smtClean="0"/>
              <a:t>Genericos</a:t>
            </a:r>
            <a:r>
              <a:rPr lang="es-ES" dirty="0" smtClean="0"/>
              <a:t> I</a:t>
            </a:r>
            <a:endParaRPr lang="es-ES"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2144185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normAutofit fontScale="92500" lnSpcReduction="20000"/>
          </a:bodyPr>
          <a:lstStyle/>
          <a:p>
            <a:r>
              <a:rPr lang="es-ES" dirty="0" smtClean="0"/>
              <a:t>Maximizar </a:t>
            </a:r>
            <a:r>
              <a:rPr lang="es-ES" dirty="0"/>
              <a:t>la reutilización, seguridad de tipos y rendimiento del código. </a:t>
            </a:r>
          </a:p>
          <a:p>
            <a:r>
              <a:rPr lang="es-ES" dirty="0" smtClean="0"/>
              <a:t>Puede </a:t>
            </a:r>
            <a:r>
              <a:rPr lang="es-ES" dirty="0"/>
              <a:t>crear sus propias interfaces, clases, métodos, eventos y delegados genéricos. </a:t>
            </a:r>
          </a:p>
          <a:p>
            <a:r>
              <a:rPr lang="es-ES" dirty="0"/>
              <a:t>Las clases genéricas se pueden restringir para permitir el acceso a métodos en tipos de datos determinados. </a:t>
            </a:r>
          </a:p>
          <a:p>
            <a:r>
              <a:rPr lang="es-ES" dirty="0"/>
              <a:t>Se puede obtener información sobre los tipos que se utilizan en un tipo de datos genérico en tiempo de ejecución y mediante reflexión. </a:t>
            </a:r>
          </a:p>
          <a:p>
            <a:endParaRPr lang="es-ES" dirty="0"/>
          </a:p>
        </p:txBody>
      </p:sp>
    </p:spTree>
    <p:extLst>
      <p:ext uri="{BB962C8B-B14F-4D97-AF65-F5344CB8AC3E}">
        <p14:creationId xmlns:p14="http://schemas.microsoft.com/office/powerpoint/2010/main" val="33744244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6" name="Marcador de texto 5"/>
          <p:cNvSpPr>
            <a:spLocks noGrp="1"/>
          </p:cNvSpPr>
          <p:nvPr>
            <p:ph type="body" idx="1"/>
          </p:nvPr>
        </p:nvSpPr>
        <p:spPr/>
        <p:txBody>
          <a:bodyPr/>
          <a:lstStyle/>
          <a:p>
            <a:r>
              <a:rPr lang="es-ES" dirty="0" err="1" smtClean="0"/>
              <a:t>Genericos</a:t>
            </a:r>
            <a:r>
              <a:rPr lang="es-ES" dirty="0" smtClean="0"/>
              <a:t> </a:t>
            </a:r>
            <a:endParaRPr lang="es-ES" dirty="0"/>
          </a:p>
        </p:txBody>
      </p:sp>
    </p:spTree>
    <p:extLst>
      <p:ext uri="{BB962C8B-B14F-4D97-AF65-F5344CB8AC3E}">
        <p14:creationId xmlns:p14="http://schemas.microsoft.com/office/powerpoint/2010/main" val="12594457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Colecciones</a:t>
            </a:r>
            <a:endParaRPr lang="es-ES"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3917376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sz="6000" dirty="0" err="1" smtClean="0"/>
              <a:t>Boxing</a:t>
            </a:r>
            <a:r>
              <a:rPr lang="es-ES" sz="6000" dirty="0" smtClean="0"/>
              <a:t> and </a:t>
            </a:r>
            <a:r>
              <a:rPr lang="es-ES" sz="6000" dirty="0" err="1" smtClean="0"/>
              <a:t>Unboxing</a:t>
            </a:r>
            <a:endParaRPr lang="es-ES" sz="6000"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35471617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err="1" smtClean="0"/>
              <a:t>Boxing</a:t>
            </a:r>
            <a:r>
              <a:rPr lang="es-ES" dirty="0" smtClean="0"/>
              <a:t> and </a:t>
            </a:r>
            <a:r>
              <a:rPr lang="es-ES" dirty="0" err="1" smtClean="0"/>
              <a:t>Unboxing</a:t>
            </a:r>
            <a:endParaRPr lang="es-ES" dirty="0"/>
          </a:p>
        </p:txBody>
      </p:sp>
    </p:spTree>
    <p:extLst>
      <p:ext uri="{BB962C8B-B14F-4D97-AF65-F5344CB8AC3E}">
        <p14:creationId xmlns:p14="http://schemas.microsoft.com/office/powerpoint/2010/main" val="16417116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lstStyle/>
          <a:p>
            <a:r>
              <a:rPr lang="es-ES" dirty="0">
                <a:hlinkClick r:id="rId2"/>
              </a:rPr>
              <a:t>https://</a:t>
            </a:r>
            <a:r>
              <a:rPr lang="es-ES" dirty="0" smtClean="0">
                <a:hlinkClick r:id="rId2"/>
              </a:rPr>
              <a:t>msdn.microsoft.com/en-us/library/yz2be5wk.aspx</a:t>
            </a:r>
            <a:endParaRPr lang="es-ES" dirty="0" smtClean="0"/>
          </a:p>
          <a:p>
            <a:endParaRPr lang="es-ES" dirty="0" smtClean="0"/>
          </a:p>
          <a:p>
            <a:endParaRPr lang="es-ES" dirty="0"/>
          </a:p>
        </p:txBody>
      </p:sp>
    </p:spTree>
    <p:extLst>
      <p:ext uri="{BB962C8B-B14F-4D97-AF65-F5344CB8AC3E}">
        <p14:creationId xmlns:p14="http://schemas.microsoft.com/office/powerpoint/2010/main" val="34412103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smtClean="0"/>
              <a:t>Listas</a:t>
            </a:r>
            <a:endParaRPr lang="es-ES" dirty="0"/>
          </a:p>
        </p:txBody>
      </p:sp>
    </p:spTree>
    <p:extLst>
      <p:ext uri="{BB962C8B-B14F-4D97-AF65-F5344CB8AC3E}">
        <p14:creationId xmlns:p14="http://schemas.microsoft.com/office/powerpoint/2010/main" val="1496448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normAutofit fontScale="92500" lnSpcReduction="10000"/>
          </a:bodyPr>
          <a:lstStyle/>
          <a:p>
            <a:r>
              <a:rPr lang="es-ES" dirty="0" err="1" smtClean="0"/>
              <a:t>System.Reflection</a:t>
            </a:r>
            <a:endParaRPr lang="es-ES" dirty="0"/>
          </a:p>
          <a:p>
            <a:r>
              <a:rPr lang="es-ES" dirty="0" smtClean="0"/>
              <a:t>MVVM</a:t>
            </a:r>
            <a:endParaRPr lang="es-ES" dirty="0"/>
          </a:p>
          <a:p>
            <a:r>
              <a:rPr lang="es-ES" dirty="0" smtClean="0"/>
              <a:t>PCL</a:t>
            </a:r>
            <a:endParaRPr lang="es-ES" dirty="0"/>
          </a:p>
          <a:p>
            <a:r>
              <a:rPr lang="es-ES" dirty="0" err="1" smtClean="0"/>
              <a:t>System.Linq</a:t>
            </a:r>
            <a:r>
              <a:rPr lang="es-ES" dirty="0" smtClean="0"/>
              <a:t> </a:t>
            </a:r>
            <a:r>
              <a:rPr lang="es-ES" dirty="0"/>
              <a:t>II</a:t>
            </a:r>
          </a:p>
          <a:p>
            <a:r>
              <a:rPr lang="es-ES" dirty="0" smtClean="0"/>
              <a:t>ASP</a:t>
            </a:r>
            <a:endParaRPr lang="es-ES" dirty="0"/>
          </a:p>
          <a:p>
            <a:r>
              <a:rPr lang="es-ES" dirty="0" smtClean="0"/>
              <a:t>WCF</a:t>
            </a:r>
            <a:endParaRPr lang="es-ES" dirty="0"/>
          </a:p>
          <a:p>
            <a:r>
              <a:rPr lang="es-ES" dirty="0" err="1" smtClean="0"/>
              <a:t>Xamarin</a:t>
            </a:r>
            <a:endParaRPr lang="es-ES" dirty="0"/>
          </a:p>
          <a:p>
            <a:r>
              <a:rPr lang="es-ES" dirty="0" err="1" smtClean="0"/>
              <a:t>Azure</a:t>
            </a:r>
            <a:endParaRPr lang="es-ES" dirty="0"/>
          </a:p>
        </p:txBody>
      </p:sp>
    </p:spTree>
    <p:extLst>
      <p:ext uri="{BB962C8B-B14F-4D97-AF65-F5344CB8AC3E}">
        <p14:creationId xmlns:p14="http://schemas.microsoft.com/office/powerpoint/2010/main" val="39686430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DEMO</a:t>
            </a:r>
            <a:endParaRPr lang="es-ES" dirty="0"/>
          </a:p>
        </p:txBody>
      </p:sp>
      <p:sp>
        <p:nvSpPr>
          <p:cNvPr id="3" name="Marcador de texto 2"/>
          <p:cNvSpPr>
            <a:spLocks noGrp="1"/>
          </p:cNvSpPr>
          <p:nvPr>
            <p:ph type="body" idx="1"/>
          </p:nvPr>
        </p:nvSpPr>
        <p:spPr/>
        <p:txBody>
          <a:bodyPr/>
          <a:lstStyle/>
          <a:p>
            <a:r>
              <a:rPr lang="es-ES" dirty="0" smtClean="0"/>
              <a:t>Pilas</a:t>
            </a:r>
            <a:endParaRPr lang="es-ES" dirty="0"/>
          </a:p>
        </p:txBody>
      </p:sp>
    </p:spTree>
    <p:extLst>
      <p:ext uri="{BB962C8B-B14F-4D97-AF65-F5344CB8AC3E}">
        <p14:creationId xmlns:p14="http://schemas.microsoft.com/office/powerpoint/2010/main" val="29579383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DEMO</a:t>
            </a:r>
            <a:endParaRPr lang="es-ES" dirty="0"/>
          </a:p>
        </p:txBody>
      </p:sp>
      <p:sp>
        <p:nvSpPr>
          <p:cNvPr id="3" name="Marcador de texto 2"/>
          <p:cNvSpPr>
            <a:spLocks noGrp="1"/>
          </p:cNvSpPr>
          <p:nvPr>
            <p:ph type="body" idx="1"/>
          </p:nvPr>
        </p:nvSpPr>
        <p:spPr/>
        <p:txBody>
          <a:bodyPr/>
          <a:lstStyle/>
          <a:p>
            <a:r>
              <a:rPr lang="es-ES" dirty="0" smtClean="0"/>
              <a:t>Colas</a:t>
            </a:r>
            <a:endParaRPr lang="es-ES" dirty="0"/>
          </a:p>
        </p:txBody>
      </p:sp>
    </p:spTree>
    <p:extLst>
      <p:ext uri="{BB962C8B-B14F-4D97-AF65-F5344CB8AC3E}">
        <p14:creationId xmlns:p14="http://schemas.microsoft.com/office/powerpoint/2010/main" val="10929690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DEMO</a:t>
            </a:r>
            <a:endParaRPr lang="es-ES" dirty="0"/>
          </a:p>
        </p:txBody>
      </p:sp>
      <p:sp>
        <p:nvSpPr>
          <p:cNvPr id="3" name="Marcador de texto 2"/>
          <p:cNvSpPr>
            <a:spLocks noGrp="1"/>
          </p:cNvSpPr>
          <p:nvPr>
            <p:ph type="body" idx="1"/>
          </p:nvPr>
        </p:nvSpPr>
        <p:spPr/>
        <p:txBody>
          <a:bodyPr/>
          <a:lstStyle/>
          <a:p>
            <a:r>
              <a:rPr lang="es-ES" dirty="0" err="1" smtClean="0"/>
              <a:t>Dictionary</a:t>
            </a:r>
            <a:r>
              <a:rPr lang="es-ES" dirty="0" smtClean="0"/>
              <a:t> (Clave – Valor)</a:t>
            </a:r>
            <a:endParaRPr lang="es-ES" dirty="0"/>
          </a:p>
        </p:txBody>
      </p:sp>
    </p:spTree>
    <p:extLst>
      <p:ext uri="{BB962C8B-B14F-4D97-AF65-F5344CB8AC3E}">
        <p14:creationId xmlns:p14="http://schemas.microsoft.com/office/powerpoint/2010/main" val="29526779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Windows </a:t>
            </a:r>
            <a:r>
              <a:rPr lang="es-ES" dirty="0" err="1" smtClean="0"/>
              <a:t>Forms</a:t>
            </a:r>
            <a:endParaRPr lang="es-ES"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20129632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lstStyle/>
          <a:p>
            <a:r>
              <a:rPr lang="es-ES" dirty="0" smtClean="0"/>
              <a:t>Primer sistema de UI para .NET</a:t>
            </a:r>
          </a:p>
          <a:p>
            <a:endParaRPr lang="es-ES" dirty="0" smtClean="0"/>
          </a:p>
          <a:p>
            <a:r>
              <a:rPr lang="es-ES" dirty="0" smtClean="0"/>
              <a:t>Se basa en la creación de formularios.</a:t>
            </a:r>
          </a:p>
          <a:p>
            <a:endParaRPr lang="es-ES" dirty="0" smtClean="0"/>
          </a:p>
          <a:p>
            <a:r>
              <a:rPr lang="es-ES" dirty="0" smtClean="0"/>
              <a:t>Los formularios son clases, ergo también se pueden heredar</a:t>
            </a:r>
            <a:endParaRPr lang="es-ES" dirty="0"/>
          </a:p>
        </p:txBody>
      </p:sp>
    </p:spTree>
    <p:extLst>
      <p:ext uri="{BB962C8B-B14F-4D97-AF65-F5344CB8AC3E}">
        <p14:creationId xmlns:p14="http://schemas.microsoft.com/office/powerpoint/2010/main" val="10101436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smtClean="0"/>
              <a:t>Windows </a:t>
            </a:r>
            <a:r>
              <a:rPr lang="es-ES" dirty="0" err="1" smtClean="0"/>
              <a:t>Forms</a:t>
            </a:r>
            <a:endParaRPr lang="es-ES" dirty="0"/>
          </a:p>
        </p:txBody>
      </p:sp>
    </p:spTree>
    <p:extLst>
      <p:ext uri="{BB962C8B-B14F-4D97-AF65-F5344CB8AC3E}">
        <p14:creationId xmlns:p14="http://schemas.microsoft.com/office/powerpoint/2010/main" val="6149532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err="1" smtClean="0"/>
              <a:t>Partial</a:t>
            </a:r>
            <a:r>
              <a:rPr lang="es-ES" dirty="0" smtClean="0"/>
              <a:t> </a:t>
            </a:r>
            <a:r>
              <a:rPr lang="es-ES" dirty="0" err="1" smtClean="0"/>
              <a:t>Class</a:t>
            </a:r>
            <a:endParaRPr lang="es-ES"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42554591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lstStyle/>
          <a:p>
            <a:r>
              <a:rPr lang="es-ES" dirty="0">
                <a:hlinkClick r:id="rId2"/>
              </a:rPr>
              <a:t>https://</a:t>
            </a:r>
            <a:r>
              <a:rPr lang="es-ES" dirty="0" smtClean="0">
                <a:hlinkClick r:id="rId2"/>
              </a:rPr>
              <a:t>msdn.microsoft.com/en-us/library/wa80x488.aspx</a:t>
            </a:r>
            <a:endParaRPr lang="es-ES" dirty="0" smtClean="0"/>
          </a:p>
          <a:p>
            <a:endParaRPr lang="es-ES" dirty="0"/>
          </a:p>
          <a:p>
            <a:r>
              <a:rPr lang="es-ES" dirty="0" smtClean="0"/>
              <a:t>Podemos dividir un mismo fichero de código en varios.</a:t>
            </a:r>
            <a:endParaRPr lang="es-ES" dirty="0"/>
          </a:p>
        </p:txBody>
      </p:sp>
    </p:spTree>
    <p:extLst>
      <p:ext uri="{BB962C8B-B14F-4D97-AF65-F5344CB8AC3E}">
        <p14:creationId xmlns:p14="http://schemas.microsoft.com/office/powerpoint/2010/main" val="12322821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err="1" smtClean="0"/>
              <a:t>Partial</a:t>
            </a:r>
            <a:r>
              <a:rPr lang="es-ES" dirty="0" smtClean="0"/>
              <a:t> </a:t>
            </a:r>
            <a:r>
              <a:rPr lang="es-ES" dirty="0" err="1" smtClean="0"/>
              <a:t>Class</a:t>
            </a:r>
            <a:endParaRPr lang="es-ES" dirty="0"/>
          </a:p>
        </p:txBody>
      </p:sp>
    </p:spTree>
    <p:extLst>
      <p:ext uri="{BB962C8B-B14F-4D97-AF65-F5344CB8AC3E}">
        <p14:creationId xmlns:p14="http://schemas.microsoft.com/office/powerpoint/2010/main" val="26731367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sz="6000" dirty="0" smtClean="0"/>
              <a:t>¡</a:t>
            </a:r>
            <a:r>
              <a:rPr lang="es-ES" sz="6000" dirty="0" err="1" smtClean="0"/>
              <a:t>Tip</a:t>
            </a:r>
            <a:r>
              <a:rPr lang="es-ES" sz="6000" dirty="0" smtClean="0"/>
              <a:t> Windows </a:t>
            </a:r>
            <a:r>
              <a:rPr lang="es-ES" sz="6000" dirty="0" err="1" smtClean="0"/>
              <a:t>Forms</a:t>
            </a:r>
            <a:r>
              <a:rPr lang="es-ES" sz="6000" dirty="0" smtClean="0"/>
              <a:t>!</a:t>
            </a:r>
            <a:endParaRPr lang="es-ES" sz="6000" dirty="0"/>
          </a:p>
        </p:txBody>
      </p:sp>
      <p:sp>
        <p:nvSpPr>
          <p:cNvPr id="5" name="Marcador de texto 4"/>
          <p:cNvSpPr>
            <a:spLocks noGrp="1"/>
          </p:cNvSpPr>
          <p:nvPr>
            <p:ph type="body" idx="1"/>
          </p:nvPr>
        </p:nvSpPr>
        <p:spPr/>
        <p:txBody>
          <a:bodyPr/>
          <a:lstStyle/>
          <a:p>
            <a:r>
              <a:rPr lang="es-ES" dirty="0" smtClean="0"/>
              <a:t>¡WTF!</a:t>
            </a:r>
            <a:endParaRPr lang="es-ES" dirty="0"/>
          </a:p>
        </p:txBody>
      </p:sp>
    </p:spTree>
    <p:extLst>
      <p:ext uri="{BB962C8B-B14F-4D97-AF65-F5344CB8AC3E}">
        <p14:creationId xmlns:p14="http://schemas.microsoft.com/office/powerpoint/2010/main" val="985985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err="1"/>
              <a:t>Introduccion</a:t>
            </a:r>
            <a:r>
              <a:rPr lang="es-ES" dirty="0"/>
              <a:t> al lenguaje</a:t>
            </a:r>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11997866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smtClean="0"/>
              <a:t>¡</a:t>
            </a:r>
            <a:r>
              <a:rPr lang="es-ES" dirty="0" err="1" smtClean="0"/>
              <a:t>Tip</a:t>
            </a:r>
            <a:r>
              <a:rPr lang="es-ES" dirty="0" smtClean="0"/>
              <a:t> Windows </a:t>
            </a:r>
            <a:r>
              <a:rPr lang="es-ES" dirty="0" err="1" smtClean="0"/>
              <a:t>Forms</a:t>
            </a:r>
            <a:r>
              <a:rPr lang="es-ES" dirty="0" smtClean="0"/>
              <a:t>! ¡WTF!</a:t>
            </a:r>
            <a:endParaRPr lang="es-ES" dirty="0"/>
          </a:p>
        </p:txBody>
      </p:sp>
    </p:spTree>
    <p:extLst>
      <p:ext uri="{BB962C8B-B14F-4D97-AF65-F5344CB8AC3E}">
        <p14:creationId xmlns:p14="http://schemas.microsoft.com/office/powerpoint/2010/main" val="14263821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lstStyle/>
          <a:p>
            <a:r>
              <a:rPr lang="es-ES" dirty="0" smtClean="0"/>
              <a:t>Windows </a:t>
            </a:r>
            <a:r>
              <a:rPr lang="es-ES" dirty="0" err="1" smtClean="0"/>
              <a:t>forms</a:t>
            </a:r>
            <a:r>
              <a:rPr lang="es-ES" dirty="0" smtClean="0"/>
              <a:t>, cuando hereda en su modo diseñador lanza el formulario heredado.</a:t>
            </a:r>
          </a:p>
          <a:p>
            <a:endParaRPr lang="es-ES" dirty="0"/>
          </a:p>
          <a:p>
            <a:r>
              <a:rPr lang="es-ES" dirty="0" smtClean="0"/>
              <a:t>Para evitarlo necesitamos el </a:t>
            </a:r>
            <a:r>
              <a:rPr lang="es-ES" dirty="0" err="1" smtClean="0"/>
              <a:t>DesignMode</a:t>
            </a:r>
            <a:endParaRPr lang="es-ES" dirty="0"/>
          </a:p>
        </p:txBody>
      </p:sp>
    </p:spTree>
    <p:extLst>
      <p:ext uri="{BB962C8B-B14F-4D97-AF65-F5344CB8AC3E}">
        <p14:creationId xmlns:p14="http://schemas.microsoft.com/office/powerpoint/2010/main" val="8776274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GIT / SVN</a:t>
            </a:r>
            <a:endParaRPr lang="es-ES"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8018940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lstStyle/>
          <a:p>
            <a:r>
              <a:rPr lang="es-ES" dirty="0" smtClean="0"/>
              <a:t>Trabajar en un proyecto en equipo requiere de un control de versiones.</a:t>
            </a:r>
          </a:p>
          <a:p>
            <a:endParaRPr lang="es-ES" dirty="0"/>
          </a:p>
          <a:p>
            <a:r>
              <a:rPr lang="es-ES" dirty="0" smtClean="0"/>
              <a:t>Los controles de versiones más comunes son GIT y SVN</a:t>
            </a:r>
          </a:p>
          <a:p>
            <a:endParaRPr lang="es-ES" dirty="0"/>
          </a:p>
          <a:p>
            <a:r>
              <a:rPr lang="es-ES" dirty="0" smtClean="0"/>
              <a:t>Su potencial no tiene limites.</a:t>
            </a:r>
            <a:endParaRPr lang="es-ES" dirty="0"/>
          </a:p>
        </p:txBody>
      </p:sp>
    </p:spTree>
    <p:extLst>
      <p:ext uri="{BB962C8B-B14F-4D97-AF65-F5344CB8AC3E}">
        <p14:creationId xmlns:p14="http://schemas.microsoft.com/office/powerpoint/2010/main" val="39953890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LINQ</a:t>
            </a:r>
            <a:endParaRPr lang="es-ES"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37388437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normAutofit fontScale="77500" lnSpcReduction="20000"/>
          </a:bodyPr>
          <a:lstStyle/>
          <a:p>
            <a:r>
              <a:rPr lang="es-ES" dirty="0"/>
              <a:t>Una consulta es una expresión que recupera datos de un origen de datos. Las consultas normalmente se expresan en un lenguaje de consultas especializado. A lo largo del tiempo se han ido desarrollando lenguajes diferentes para los distintos tipos de orígenes de datos, como </a:t>
            </a:r>
            <a:r>
              <a:rPr lang="es-ES" dirty="0" smtClean="0"/>
              <a:t>SQL. </a:t>
            </a:r>
            <a:r>
              <a:rPr lang="es-ES" dirty="0"/>
              <a:t>LINQ simplifica esta situación al proporcionar un modelo coherente para trabajar con los datos de varios tipos de formatos y orígenes de datos. En una consulta LINQ, siempre se trabaja con objetos. Se utilizan los mismos modelos de codificación básicos para consultar y transformar datos de documentos XML, bases de datos SQL, conjuntos de datos ADO.NET, colecciones .NET y cualquier otro formato para el que haya disponible un proveedor LINQ</a:t>
            </a:r>
          </a:p>
        </p:txBody>
      </p:sp>
    </p:spTree>
    <p:extLst>
      <p:ext uri="{BB962C8B-B14F-4D97-AF65-F5344CB8AC3E}">
        <p14:creationId xmlns:p14="http://schemas.microsoft.com/office/powerpoint/2010/main" val="28990851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lstStyle/>
          <a:p>
            <a:r>
              <a:rPr lang="es-ES" dirty="0">
                <a:hlinkClick r:id="rId2"/>
              </a:rPr>
              <a:t>https://</a:t>
            </a:r>
            <a:r>
              <a:rPr lang="es-ES" dirty="0" smtClean="0">
                <a:hlinkClick r:id="rId2"/>
              </a:rPr>
              <a:t>code.msdn.microsoft.com/101-LINQ-Samples-3fb9811b</a:t>
            </a:r>
            <a:endParaRPr lang="es-ES" dirty="0" smtClean="0"/>
          </a:p>
          <a:p>
            <a:r>
              <a:rPr lang="es-ES" dirty="0"/>
              <a:t>https://msdn.microsoft.com/es-es/library/bb397933.aspx</a:t>
            </a:r>
          </a:p>
        </p:txBody>
      </p:sp>
    </p:spTree>
    <p:extLst>
      <p:ext uri="{BB962C8B-B14F-4D97-AF65-F5344CB8AC3E}">
        <p14:creationId xmlns:p14="http://schemas.microsoft.com/office/powerpoint/2010/main" val="1081872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smtClean="0"/>
              <a:t>LINQ</a:t>
            </a:r>
            <a:endParaRPr lang="es-ES" dirty="0"/>
          </a:p>
        </p:txBody>
      </p:sp>
    </p:spTree>
    <p:extLst>
      <p:ext uri="{BB962C8B-B14F-4D97-AF65-F5344CB8AC3E}">
        <p14:creationId xmlns:p14="http://schemas.microsoft.com/office/powerpoint/2010/main" val="36374925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DEMO</a:t>
            </a:r>
            <a:endParaRPr lang="es-ES" dirty="0"/>
          </a:p>
        </p:txBody>
      </p:sp>
      <p:sp>
        <p:nvSpPr>
          <p:cNvPr id="3" name="Marcador de texto 2"/>
          <p:cNvSpPr>
            <a:spLocks noGrp="1"/>
          </p:cNvSpPr>
          <p:nvPr>
            <p:ph type="body" idx="1"/>
          </p:nvPr>
        </p:nvSpPr>
        <p:spPr/>
        <p:txBody>
          <a:bodyPr/>
          <a:lstStyle/>
          <a:p>
            <a:r>
              <a:rPr lang="es-ES" dirty="0" err="1" smtClean="0"/>
              <a:t>Linq</a:t>
            </a:r>
            <a:r>
              <a:rPr lang="es-ES" dirty="0" smtClean="0"/>
              <a:t> Lambda</a:t>
            </a:r>
            <a:endParaRPr lang="es-ES" dirty="0"/>
          </a:p>
        </p:txBody>
      </p:sp>
    </p:spTree>
    <p:extLst>
      <p:ext uri="{BB962C8B-B14F-4D97-AF65-F5344CB8AC3E}">
        <p14:creationId xmlns:p14="http://schemas.microsoft.com/office/powerpoint/2010/main" val="21069855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sz="6600" dirty="0" err="1" smtClean="0"/>
              <a:t>Extension</a:t>
            </a:r>
            <a:r>
              <a:rPr lang="es-ES" sz="6600" dirty="0" smtClean="0"/>
              <a:t> </a:t>
            </a:r>
            <a:r>
              <a:rPr lang="es-ES" sz="6600" dirty="0" err="1" smtClean="0"/>
              <a:t>Methods</a:t>
            </a:r>
            <a:endParaRPr lang="es-ES" sz="6600"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1735519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es-ES" dirty="0" smtClean="0"/>
              <a:t>C#</a:t>
            </a:r>
            <a:endParaRPr lang="es-ES" dirty="0"/>
          </a:p>
        </p:txBody>
      </p:sp>
      <p:sp>
        <p:nvSpPr>
          <p:cNvPr id="7" name="Marcador de contenido 6"/>
          <p:cNvSpPr>
            <a:spLocks noGrp="1"/>
          </p:cNvSpPr>
          <p:nvPr>
            <p:ph sz="half" idx="1"/>
          </p:nvPr>
        </p:nvSpPr>
        <p:spPr/>
        <p:txBody>
          <a:bodyPr/>
          <a:lstStyle/>
          <a:p>
            <a:pPr marL="0" indent="0">
              <a:buNone/>
            </a:pPr>
            <a:r>
              <a:rPr lang="es-ES" dirty="0" smtClean="0"/>
              <a:t>Es </a:t>
            </a:r>
            <a:r>
              <a:rPr lang="es-ES" dirty="0"/>
              <a:t>un </a:t>
            </a:r>
            <a:r>
              <a:rPr lang="es-ES" dirty="0">
                <a:hlinkClick r:id="rId2" tooltip="Lenguaje de programación"/>
              </a:rPr>
              <a:t>lenguaje de programación</a:t>
            </a:r>
            <a:r>
              <a:rPr lang="es-ES" dirty="0"/>
              <a:t> </a:t>
            </a:r>
            <a:r>
              <a:rPr lang="es-ES" dirty="0">
                <a:hlinkClick r:id="rId3" tooltip="Programación orientada a objetos"/>
              </a:rPr>
              <a:t>orientado a objetos</a:t>
            </a:r>
            <a:r>
              <a:rPr lang="es-ES" dirty="0"/>
              <a:t> desarrollado y estandarizado por </a:t>
            </a:r>
            <a:r>
              <a:rPr lang="es-ES" dirty="0">
                <a:hlinkClick r:id="rId4" tooltip="Microsoft"/>
              </a:rPr>
              <a:t>Microsoft</a:t>
            </a:r>
            <a:r>
              <a:rPr lang="es-ES" dirty="0"/>
              <a:t> como parte de su plataforma </a:t>
            </a:r>
            <a:r>
              <a:rPr lang="es-ES" dirty="0">
                <a:hlinkClick r:id="rId5" tooltip="Microsoft .NET"/>
              </a:rPr>
              <a:t>.</a:t>
            </a:r>
            <a:r>
              <a:rPr lang="es-ES" dirty="0" smtClean="0">
                <a:hlinkClick r:id="rId5" tooltip="Microsoft .NET"/>
              </a:rPr>
              <a:t>NET</a:t>
            </a:r>
            <a:endParaRPr lang="es-ES" dirty="0" smtClean="0"/>
          </a:p>
          <a:p>
            <a:pPr marL="0" indent="0">
              <a:buNone/>
            </a:pPr>
            <a:endParaRPr lang="es-ES" dirty="0"/>
          </a:p>
          <a:p>
            <a:pPr marL="0" indent="0">
              <a:buNone/>
            </a:pPr>
            <a:r>
              <a:rPr lang="es-ES" dirty="0" smtClean="0"/>
              <a:t>C</a:t>
            </a:r>
            <a:r>
              <a:rPr lang="es-ES" dirty="0"/>
              <a:t># es uno de los lenguajes de programación diseñados para la </a:t>
            </a:r>
            <a:r>
              <a:rPr lang="es-ES" b="1" dirty="0" smtClean="0"/>
              <a:t>CLI</a:t>
            </a:r>
            <a:endParaRPr lang="es-ES" b="1" dirty="0"/>
          </a:p>
        </p:txBody>
      </p:sp>
    </p:spTree>
    <p:extLst>
      <p:ext uri="{BB962C8B-B14F-4D97-AF65-F5344CB8AC3E}">
        <p14:creationId xmlns:p14="http://schemas.microsoft.com/office/powerpoint/2010/main" val="21198246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normAutofit/>
          </a:bodyPr>
          <a:lstStyle/>
          <a:p>
            <a:r>
              <a:rPr lang="es-ES" dirty="0"/>
              <a:t>Los métodos de extensión permiten "agregar" métodos a los tipos existentes sin crear un nuevo tipo derivado, recompilar o modificar de otra manera el tipo original. Los métodos de extensión son una clase especial de método estático, pero se les llama como si fueran métodos de instancia en el tipo extendido</a:t>
            </a:r>
            <a:r>
              <a:rPr lang="es-ES" dirty="0" smtClean="0"/>
              <a:t>.</a:t>
            </a:r>
            <a:endParaRPr lang="es-ES" dirty="0"/>
          </a:p>
        </p:txBody>
      </p:sp>
    </p:spTree>
    <p:extLst>
      <p:ext uri="{BB962C8B-B14F-4D97-AF65-F5344CB8AC3E}">
        <p14:creationId xmlns:p14="http://schemas.microsoft.com/office/powerpoint/2010/main" val="22840957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lstStyle/>
          <a:p>
            <a:r>
              <a:rPr lang="es-ES" dirty="0"/>
              <a:t>https://msdn.microsoft.com/es-es/library/bb383977.aspx</a:t>
            </a:r>
          </a:p>
        </p:txBody>
      </p:sp>
    </p:spTree>
    <p:extLst>
      <p:ext uri="{BB962C8B-B14F-4D97-AF65-F5344CB8AC3E}">
        <p14:creationId xmlns:p14="http://schemas.microsoft.com/office/powerpoint/2010/main" val="12524695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err="1" smtClean="0"/>
              <a:t>The</a:t>
            </a:r>
            <a:r>
              <a:rPr lang="es-ES" dirty="0" smtClean="0"/>
              <a:t> </a:t>
            </a:r>
            <a:r>
              <a:rPr lang="es-ES" dirty="0" err="1" smtClean="0"/>
              <a:t>lazy</a:t>
            </a:r>
            <a:r>
              <a:rPr lang="es-ES" dirty="0" smtClean="0"/>
              <a:t> </a:t>
            </a:r>
            <a:r>
              <a:rPr lang="es-ES" dirty="0" err="1" smtClean="0"/>
              <a:t>principle</a:t>
            </a:r>
            <a:endParaRPr lang="es-ES"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2964812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err="1" smtClean="0"/>
              <a:t>Lazy</a:t>
            </a:r>
            <a:r>
              <a:rPr lang="es-ES" dirty="0" smtClean="0"/>
              <a:t> </a:t>
            </a:r>
            <a:r>
              <a:rPr lang="es-ES" dirty="0" err="1" smtClean="0"/>
              <a:t>principle</a:t>
            </a:r>
            <a:endParaRPr lang="es-ES" dirty="0"/>
          </a:p>
        </p:txBody>
      </p:sp>
    </p:spTree>
    <p:extLst>
      <p:ext uri="{BB962C8B-B14F-4D97-AF65-F5344CB8AC3E}">
        <p14:creationId xmlns:p14="http://schemas.microsoft.com/office/powerpoint/2010/main" val="27698681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smtClean="0"/>
              <a:t>Métodos de extensión</a:t>
            </a:r>
            <a:endParaRPr lang="es-ES" dirty="0"/>
          </a:p>
        </p:txBody>
      </p:sp>
    </p:spTree>
    <p:extLst>
      <p:ext uri="{BB962C8B-B14F-4D97-AF65-F5344CB8AC3E}">
        <p14:creationId xmlns:p14="http://schemas.microsoft.com/office/powerpoint/2010/main" val="6747532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sz="6600" dirty="0" smtClean="0"/>
              <a:t>Patrones de diseño</a:t>
            </a:r>
            <a:endParaRPr lang="es-ES" sz="6600"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35176477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sz="half" idx="1"/>
          </p:nvPr>
        </p:nvSpPr>
        <p:spPr/>
        <p:txBody>
          <a:bodyPr>
            <a:normAutofit/>
          </a:bodyPr>
          <a:lstStyle/>
          <a:p>
            <a:r>
              <a:rPr lang="es-ES" dirty="0"/>
              <a:t>Los </a:t>
            </a:r>
            <a:r>
              <a:rPr lang="es-ES" b="1" dirty="0"/>
              <a:t>patrones de diseño</a:t>
            </a:r>
            <a:r>
              <a:rPr lang="es-ES" dirty="0"/>
              <a:t> son la base para la búsqueda de soluciones a problemas comunes en el desarrollo de </a:t>
            </a:r>
            <a:r>
              <a:rPr lang="es-ES" dirty="0">
                <a:hlinkClick r:id="rId2" tooltip="Software"/>
              </a:rPr>
              <a:t>software</a:t>
            </a:r>
            <a:r>
              <a:rPr lang="es-ES" dirty="0"/>
              <a:t> y otros ámbitos referentes al diseño de interacción o interfaces.</a:t>
            </a:r>
          </a:p>
          <a:p>
            <a:endParaRPr lang="es-ES" dirty="0"/>
          </a:p>
        </p:txBody>
      </p:sp>
    </p:spTree>
    <p:extLst>
      <p:ext uri="{BB962C8B-B14F-4D97-AF65-F5344CB8AC3E}">
        <p14:creationId xmlns:p14="http://schemas.microsoft.com/office/powerpoint/2010/main" val="42740687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lstStyle/>
          <a:p>
            <a:r>
              <a:rPr lang="es-ES" dirty="0">
                <a:hlinkClick r:id="rId2"/>
              </a:rPr>
              <a:t>https://</a:t>
            </a:r>
            <a:r>
              <a:rPr lang="es-ES" dirty="0" smtClean="0">
                <a:hlinkClick r:id="rId2"/>
              </a:rPr>
              <a:t>msdn.microsoft.com/es-es/library/bb972240.aspx</a:t>
            </a:r>
            <a:endParaRPr lang="es-ES" dirty="0" smtClean="0"/>
          </a:p>
          <a:p>
            <a:r>
              <a:rPr lang="es-ES" dirty="0">
                <a:hlinkClick r:id="rId3"/>
              </a:rPr>
              <a:t>http://</a:t>
            </a:r>
            <a:r>
              <a:rPr lang="es-ES" dirty="0" smtClean="0">
                <a:hlinkClick r:id="rId3"/>
              </a:rPr>
              <a:t>www.dofactory.com/net/design-patterns</a:t>
            </a:r>
            <a:endParaRPr lang="es-ES" dirty="0" smtClean="0"/>
          </a:p>
          <a:p>
            <a:endParaRPr lang="es-ES" dirty="0"/>
          </a:p>
        </p:txBody>
      </p:sp>
    </p:spTree>
    <p:extLst>
      <p:ext uri="{BB962C8B-B14F-4D97-AF65-F5344CB8AC3E}">
        <p14:creationId xmlns:p14="http://schemas.microsoft.com/office/powerpoint/2010/main" val="37637743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err="1"/>
              <a:t>System.Data</a:t>
            </a:r>
            <a:endParaRPr lang="es-ES"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38930088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ADO.NET</a:t>
            </a:r>
            <a:endParaRPr lang="es-ES" dirty="0"/>
          </a:p>
        </p:txBody>
      </p:sp>
      <p:sp>
        <p:nvSpPr>
          <p:cNvPr id="3" name="Marcador de contenido 2"/>
          <p:cNvSpPr>
            <a:spLocks noGrp="1"/>
          </p:cNvSpPr>
          <p:nvPr>
            <p:ph sz="half" idx="1"/>
          </p:nvPr>
        </p:nvSpPr>
        <p:spPr/>
        <p:txBody>
          <a:bodyPr/>
          <a:lstStyle/>
          <a:p>
            <a:r>
              <a:rPr lang="es-ES" dirty="0"/>
              <a:t>ADO.NET es un conjunto de clases que exponen servicios de acceso a datos para programadores de .NET Framework</a:t>
            </a:r>
          </a:p>
        </p:txBody>
      </p:sp>
    </p:spTree>
    <p:extLst>
      <p:ext uri="{BB962C8B-B14F-4D97-AF65-F5344CB8AC3E}">
        <p14:creationId xmlns:p14="http://schemas.microsoft.com/office/powerpoint/2010/main" val="3595613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CLI</a:t>
            </a:r>
            <a:endParaRPr lang="es-ES" dirty="0"/>
          </a:p>
        </p:txBody>
      </p:sp>
      <p:sp>
        <p:nvSpPr>
          <p:cNvPr id="3" name="Marcador de contenido 2"/>
          <p:cNvSpPr>
            <a:spLocks noGrp="1"/>
          </p:cNvSpPr>
          <p:nvPr>
            <p:ph sz="half" idx="1"/>
          </p:nvPr>
        </p:nvSpPr>
        <p:spPr/>
        <p:txBody>
          <a:bodyPr/>
          <a:lstStyle/>
          <a:p>
            <a:pPr marL="0" indent="0">
              <a:buNone/>
            </a:pPr>
            <a:r>
              <a:rPr lang="es-ES" dirty="0" smtClean="0"/>
              <a:t>Es </a:t>
            </a:r>
            <a:r>
              <a:rPr lang="es-ES" dirty="0"/>
              <a:t>una especificación estandarizada que describe un entorno virtual para la ejecución de aplicaciones, cuya principal característica es la de permitir que aplicaciones escritas en distintos </a:t>
            </a:r>
            <a:r>
              <a:rPr lang="es-ES" dirty="0">
                <a:hlinkClick r:id="rId2" tooltip="Lenguaje de alto nivel"/>
              </a:rPr>
              <a:t>lenguajes de alto nivel</a:t>
            </a:r>
            <a:r>
              <a:rPr lang="es-ES" dirty="0"/>
              <a:t> puedan luego ejecutarse en múltiples plataformas tanto de </a:t>
            </a:r>
            <a:r>
              <a:rPr lang="es-ES" dirty="0">
                <a:hlinkClick r:id="rId3" tooltip="Hardware"/>
              </a:rPr>
              <a:t>hardware</a:t>
            </a:r>
            <a:r>
              <a:rPr lang="es-ES" dirty="0"/>
              <a:t> como de </a:t>
            </a:r>
            <a:r>
              <a:rPr lang="es-ES" dirty="0">
                <a:hlinkClick r:id="rId4" tooltip="Software"/>
              </a:rPr>
              <a:t>software</a:t>
            </a:r>
            <a:r>
              <a:rPr lang="es-ES" dirty="0"/>
              <a:t> sin necesidad de reescribir o recompilar su </a:t>
            </a:r>
            <a:r>
              <a:rPr lang="es-ES" dirty="0">
                <a:hlinkClick r:id="rId5" tooltip="Código fuente"/>
              </a:rPr>
              <a:t>código fuente</a:t>
            </a:r>
            <a:endParaRPr lang="es-ES" dirty="0"/>
          </a:p>
        </p:txBody>
      </p:sp>
    </p:spTree>
    <p:extLst>
      <p:ext uri="{BB962C8B-B14F-4D97-AF65-F5344CB8AC3E}">
        <p14:creationId xmlns:p14="http://schemas.microsoft.com/office/powerpoint/2010/main" val="5426348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normAutofit lnSpcReduction="10000"/>
          </a:bodyPr>
          <a:lstStyle/>
          <a:p>
            <a:r>
              <a:rPr lang="es-ES" dirty="0" smtClean="0"/>
              <a:t>Todos los sistemas de base de datos pueden conectar con </a:t>
            </a:r>
            <a:r>
              <a:rPr lang="es-ES" dirty="0" err="1" smtClean="0"/>
              <a:t>.Net</a:t>
            </a:r>
            <a:endParaRPr lang="es-ES" dirty="0" smtClean="0"/>
          </a:p>
          <a:p>
            <a:r>
              <a:rPr lang="es-ES" dirty="0" smtClean="0"/>
              <a:t>Las clases principales serán</a:t>
            </a:r>
          </a:p>
          <a:p>
            <a:pPr lvl="1"/>
            <a:r>
              <a:rPr lang="es-ES" dirty="0" err="1" smtClean="0"/>
              <a:t>XConnection</a:t>
            </a:r>
            <a:endParaRPr lang="es-ES" dirty="0" smtClean="0"/>
          </a:p>
          <a:p>
            <a:pPr lvl="1"/>
            <a:r>
              <a:rPr lang="es-ES" dirty="0" err="1" smtClean="0"/>
              <a:t>XTransaction</a:t>
            </a:r>
            <a:endParaRPr lang="es-ES" dirty="0" smtClean="0"/>
          </a:p>
          <a:p>
            <a:pPr lvl="1"/>
            <a:r>
              <a:rPr lang="es-ES" dirty="0" err="1" smtClean="0"/>
              <a:t>XCommand</a:t>
            </a:r>
            <a:endParaRPr lang="es-ES" dirty="0" smtClean="0"/>
          </a:p>
          <a:p>
            <a:pPr lvl="1"/>
            <a:r>
              <a:rPr lang="es-ES" dirty="0" err="1" smtClean="0"/>
              <a:t>XParameter</a:t>
            </a:r>
            <a:endParaRPr lang="es-ES" dirty="0" smtClean="0"/>
          </a:p>
          <a:p>
            <a:pPr lvl="1"/>
            <a:r>
              <a:rPr lang="es-ES" dirty="0" err="1" smtClean="0"/>
              <a:t>XDataReader</a:t>
            </a:r>
            <a:endParaRPr lang="es-ES" dirty="0" smtClean="0"/>
          </a:p>
          <a:p>
            <a:pPr lvl="1"/>
            <a:r>
              <a:rPr lang="es-ES" dirty="0" err="1" smtClean="0"/>
              <a:t>XDataAdapter</a:t>
            </a:r>
            <a:endParaRPr lang="es-ES" dirty="0" smtClean="0"/>
          </a:p>
          <a:p>
            <a:pPr lvl="1"/>
            <a:endParaRPr lang="es-ES" dirty="0"/>
          </a:p>
          <a:p>
            <a:pPr marL="457200" lvl="1" indent="0">
              <a:buNone/>
            </a:pPr>
            <a:endParaRPr lang="es-ES" dirty="0" smtClean="0"/>
          </a:p>
          <a:p>
            <a:pPr marL="457200" lvl="1" indent="0">
              <a:buNone/>
            </a:pPr>
            <a:endParaRPr lang="es-ES" dirty="0"/>
          </a:p>
        </p:txBody>
      </p:sp>
    </p:spTree>
    <p:extLst>
      <p:ext uri="{BB962C8B-B14F-4D97-AF65-F5344CB8AC3E}">
        <p14:creationId xmlns:p14="http://schemas.microsoft.com/office/powerpoint/2010/main" val="35022821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lstStyle/>
          <a:p>
            <a:r>
              <a:rPr lang="es-ES" dirty="0" smtClean="0"/>
              <a:t>Siendo X el nombre del gestor de base datos.</a:t>
            </a:r>
          </a:p>
          <a:p>
            <a:pPr lvl="1"/>
            <a:r>
              <a:rPr lang="es-ES" dirty="0" err="1" smtClean="0"/>
              <a:t>OleDBConnection</a:t>
            </a:r>
            <a:endParaRPr lang="es-ES" dirty="0" smtClean="0"/>
          </a:p>
          <a:p>
            <a:pPr lvl="1"/>
            <a:r>
              <a:rPr lang="es-ES" dirty="0" err="1" smtClean="0"/>
              <a:t>MySqlDBConnection</a:t>
            </a:r>
            <a:endParaRPr lang="es-ES" dirty="0" smtClean="0"/>
          </a:p>
          <a:p>
            <a:pPr lvl="1"/>
            <a:r>
              <a:rPr lang="es-ES" dirty="0" err="1" smtClean="0"/>
              <a:t>FirebirdConnection</a:t>
            </a:r>
            <a:endParaRPr lang="es-ES" dirty="0" smtClean="0"/>
          </a:p>
          <a:p>
            <a:pPr lvl="1"/>
            <a:r>
              <a:rPr lang="es-ES" dirty="0" err="1" smtClean="0"/>
              <a:t>SQLiteConnection</a:t>
            </a:r>
            <a:r>
              <a:rPr lang="es-ES" dirty="0" smtClean="0"/>
              <a:t>…</a:t>
            </a:r>
          </a:p>
          <a:p>
            <a:pPr lvl="1"/>
            <a:endParaRPr lang="es-ES" dirty="0"/>
          </a:p>
          <a:p>
            <a:pPr lvl="1"/>
            <a:endParaRPr lang="es-ES" dirty="0" smtClean="0"/>
          </a:p>
        </p:txBody>
      </p:sp>
    </p:spTree>
    <p:extLst>
      <p:ext uri="{BB962C8B-B14F-4D97-AF65-F5344CB8AC3E}">
        <p14:creationId xmlns:p14="http://schemas.microsoft.com/office/powerpoint/2010/main" val="2422408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smtClean="0"/>
              <a:t>Base de datos</a:t>
            </a:r>
            <a:endParaRPr lang="es-ES" dirty="0"/>
          </a:p>
        </p:txBody>
      </p:sp>
    </p:spTree>
    <p:extLst>
      <p:ext uri="{BB962C8B-B14F-4D97-AF65-F5344CB8AC3E}">
        <p14:creationId xmlns:p14="http://schemas.microsoft.com/office/powerpoint/2010/main" val="36726487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lstStyle/>
          <a:p>
            <a:r>
              <a:rPr lang="es-ES" dirty="0" err="1" smtClean="0"/>
              <a:t>ConnectionString</a:t>
            </a:r>
            <a:endParaRPr lang="es-ES" dirty="0" smtClean="0"/>
          </a:p>
          <a:p>
            <a:pPr lvl="1"/>
            <a:r>
              <a:rPr lang="es-ES" dirty="0" smtClean="0"/>
              <a:t>Siempre que tengamos que conectar una base de datos debemos proveer una cadena de conexión.</a:t>
            </a:r>
          </a:p>
          <a:p>
            <a:pPr lvl="1"/>
            <a:endParaRPr lang="es-ES" dirty="0"/>
          </a:p>
          <a:p>
            <a:pPr marL="457200" lvl="1" indent="0">
              <a:buNone/>
            </a:pPr>
            <a:endParaRPr lang="es-ES" dirty="0" smtClean="0"/>
          </a:p>
          <a:p>
            <a:pPr marL="457200" lvl="1" indent="0">
              <a:buNone/>
            </a:pPr>
            <a:r>
              <a:rPr lang="es-ES" dirty="0" smtClean="0"/>
              <a:t>http</a:t>
            </a:r>
            <a:r>
              <a:rPr lang="es-ES" dirty="0"/>
              <a:t>://www.connectionstrings.com/</a:t>
            </a:r>
            <a:endParaRPr lang="es-ES" dirty="0" smtClean="0"/>
          </a:p>
        </p:txBody>
      </p:sp>
    </p:spTree>
    <p:extLst>
      <p:ext uri="{BB962C8B-B14F-4D97-AF65-F5344CB8AC3E}">
        <p14:creationId xmlns:p14="http://schemas.microsoft.com/office/powerpoint/2010/main" val="392314749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a:t>WPF</a:t>
            </a:r>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142211577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normAutofit/>
          </a:bodyPr>
          <a:lstStyle/>
          <a:p>
            <a:r>
              <a:rPr lang="es-ES" dirty="0" smtClean="0"/>
              <a:t>Tecnología</a:t>
            </a:r>
            <a:r>
              <a:rPr lang="es-ES" dirty="0"/>
              <a:t> de Microsoft, presentada como parte de Windows Vista. Permite el desarrollo de interfaces de interacción en Windows tomando características </a:t>
            </a:r>
            <a:r>
              <a:rPr lang="es-ES" dirty="0" smtClean="0"/>
              <a:t>de aplicaciones</a:t>
            </a:r>
            <a:r>
              <a:rPr lang="es-ES" dirty="0"/>
              <a:t> Windows y de aplicaciones web.</a:t>
            </a:r>
            <a:endParaRPr lang="es-ES" dirty="0" smtClean="0"/>
          </a:p>
        </p:txBody>
      </p:sp>
    </p:spTree>
    <p:extLst>
      <p:ext uri="{BB962C8B-B14F-4D97-AF65-F5344CB8AC3E}">
        <p14:creationId xmlns:p14="http://schemas.microsoft.com/office/powerpoint/2010/main" val="247956514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lstStyle/>
          <a:p>
            <a:r>
              <a:rPr lang="es-ES" dirty="0" smtClean="0"/>
              <a:t>WPF es bastante completo por lo que dejamos varios ejemplos</a:t>
            </a:r>
            <a:endParaRPr lang="es-ES" dirty="0" smtClean="0">
              <a:hlinkClick r:id="rId2"/>
            </a:endParaRPr>
          </a:p>
          <a:p>
            <a:r>
              <a:rPr lang="es-ES" dirty="0" smtClean="0"/>
              <a:t>http</a:t>
            </a:r>
            <a:r>
              <a:rPr lang="es-ES" dirty="0"/>
              <a:t>://</a:t>
            </a:r>
            <a:r>
              <a:rPr lang="es-ES" dirty="0" smtClean="0"/>
              <a:t>www.codeproject.com/Articles/140611/WPF-Tutorial-Beginning</a:t>
            </a:r>
          </a:p>
          <a:p>
            <a:r>
              <a:rPr lang="es-ES" dirty="0"/>
              <a:t>http://www.dotnetperls.com/wpf</a:t>
            </a:r>
          </a:p>
        </p:txBody>
      </p:sp>
    </p:spTree>
    <p:extLst>
      <p:ext uri="{BB962C8B-B14F-4D97-AF65-F5344CB8AC3E}">
        <p14:creationId xmlns:p14="http://schemas.microsoft.com/office/powerpoint/2010/main" val="349556187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smtClean="0"/>
              <a:t>WPF</a:t>
            </a:r>
            <a:endParaRPr lang="es-ES" dirty="0"/>
          </a:p>
        </p:txBody>
      </p:sp>
    </p:spTree>
    <p:extLst>
      <p:ext uri="{BB962C8B-B14F-4D97-AF65-F5344CB8AC3E}">
        <p14:creationId xmlns:p14="http://schemas.microsoft.com/office/powerpoint/2010/main" val="4208188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Genéricos II</a:t>
            </a:r>
            <a:endParaRPr lang="es-ES"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35338156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err="1" smtClean="0"/>
              <a:t>GenericosII</a:t>
            </a:r>
            <a:endParaRPr lang="es-ES" dirty="0"/>
          </a:p>
        </p:txBody>
      </p:sp>
    </p:spTree>
    <p:extLst>
      <p:ext uri="{BB962C8B-B14F-4D97-AF65-F5344CB8AC3E}">
        <p14:creationId xmlns:p14="http://schemas.microsoft.com/office/powerpoint/2010/main" val="778915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.Net</a:t>
            </a:r>
            <a:r>
              <a:rPr lang="es-ES" dirty="0" smtClean="0"/>
              <a:t> Framework</a:t>
            </a:r>
            <a:endParaRPr lang="es-ES" dirty="0"/>
          </a:p>
        </p:txBody>
      </p:sp>
      <p:sp>
        <p:nvSpPr>
          <p:cNvPr id="3" name="Marcador de contenido 2"/>
          <p:cNvSpPr>
            <a:spLocks noGrp="1"/>
          </p:cNvSpPr>
          <p:nvPr>
            <p:ph sz="half" idx="1"/>
          </p:nvPr>
        </p:nvSpPr>
        <p:spPr/>
        <p:txBody>
          <a:bodyPr>
            <a:normAutofit/>
          </a:bodyPr>
          <a:lstStyle/>
          <a:p>
            <a:pPr marL="0" indent="0">
              <a:buNone/>
            </a:pPr>
            <a:r>
              <a:rPr lang="es-ES" dirty="0"/>
              <a:t>.NET </a:t>
            </a:r>
            <a:r>
              <a:rPr lang="es-ES" dirty="0" err="1"/>
              <a:t>framework</a:t>
            </a:r>
            <a:r>
              <a:rPr lang="es-ES" dirty="0"/>
              <a:t> (pronunciado punto net) es un marco de software desarrollado por Microsoft que se ejecuta principalmente en Microsoft Windows. Incluye una biblioteca de clase grande conocida como Framework </a:t>
            </a:r>
            <a:r>
              <a:rPr lang="es-ES" dirty="0" err="1"/>
              <a:t>Class</a:t>
            </a:r>
            <a:r>
              <a:rPr lang="es-ES" dirty="0"/>
              <a:t> Library (FCL) </a:t>
            </a:r>
            <a:r>
              <a:rPr lang="es-ES" u="sng" dirty="0"/>
              <a:t>y proporciona interoperabilidad de lenguaje</a:t>
            </a:r>
            <a:r>
              <a:rPr lang="es-ES" dirty="0"/>
              <a:t> (cada idioma puede utilizar el código escrito en otros idiomas) a través de varios lenguajes de programación. </a:t>
            </a:r>
          </a:p>
        </p:txBody>
      </p:sp>
    </p:spTree>
    <p:extLst>
      <p:ext uri="{BB962C8B-B14F-4D97-AF65-F5344CB8AC3E}">
        <p14:creationId xmlns:p14="http://schemas.microsoft.com/office/powerpoint/2010/main" val="244714923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Concurrencia</a:t>
            </a:r>
            <a:endParaRPr lang="es-ES" dirty="0"/>
          </a:p>
        </p:txBody>
      </p:sp>
      <p:sp>
        <p:nvSpPr>
          <p:cNvPr id="3" name="Marcador de texto 2"/>
          <p:cNvSpPr>
            <a:spLocks noGrp="1"/>
          </p:cNvSpPr>
          <p:nvPr>
            <p:ph type="body" idx="1"/>
          </p:nvPr>
        </p:nvSpPr>
        <p:spPr/>
        <p:txBody>
          <a:bodyPr/>
          <a:lstStyle/>
          <a:p>
            <a:endParaRPr lang="es-ES"/>
          </a:p>
        </p:txBody>
      </p:sp>
    </p:spTree>
    <p:extLst>
      <p:ext uri="{BB962C8B-B14F-4D97-AF65-F5344CB8AC3E}">
        <p14:creationId xmlns:p14="http://schemas.microsoft.com/office/powerpoint/2010/main" val="150025973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lstStyle/>
          <a:p>
            <a:r>
              <a:rPr lang="es-ES" dirty="0" smtClean="0"/>
              <a:t>Usamos concurrencia</a:t>
            </a:r>
          </a:p>
          <a:p>
            <a:pPr lvl="2"/>
            <a:r>
              <a:rPr lang="es-ES" dirty="0" smtClean="0"/>
              <a:t>Cuando no queremos bloquear el hilo UI</a:t>
            </a:r>
          </a:p>
          <a:p>
            <a:pPr lvl="2"/>
            <a:r>
              <a:rPr lang="es-ES" dirty="0" smtClean="0"/>
              <a:t>Cuando queremos realizar una tarea independiente</a:t>
            </a:r>
          </a:p>
          <a:p>
            <a:pPr lvl="2"/>
            <a:r>
              <a:rPr lang="es-ES" dirty="0" smtClean="0"/>
              <a:t>Cuando necesitamos estar a la “escucha”</a:t>
            </a:r>
          </a:p>
          <a:p>
            <a:pPr marL="914400" lvl="2" indent="0">
              <a:buNone/>
            </a:pPr>
            <a:endParaRPr lang="es-ES" dirty="0"/>
          </a:p>
        </p:txBody>
      </p:sp>
    </p:spTree>
    <p:extLst>
      <p:ext uri="{BB962C8B-B14F-4D97-AF65-F5344CB8AC3E}">
        <p14:creationId xmlns:p14="http://schemas.microsoft.com/office/powerpoint/2010/main" val="48298313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smtClean="0"/>
              <a:t>Concurrencia</a:t>
            </a:r>
            <a:endParaRPr lang="es-ES" dirty="0"/>
          </a:p>
        </p:txBody>
      </p:sp>
    </p:spTree>
    <p:extLst>
      <p:ext uri="{BB962C8B-B14F-4D97-AF65-F5344CB8AC3E}">
        <p14:creationId xmlns:p14="http://schemas.microsoft.com/office/powerpoint/2010/main" val="87387674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err="1" smtClean="0"/>
              <a:t>CrossThreadIllegal</a:t>
            </a:r>
            <a:r>
              <a:rPr lang="es-ES" dirty="0" smtClean="0"/>
              <a:t> </a:t>
            </a:r>
            <a:r>
              <a:rPr lang="es-ES" dirty="0" err="1" smtClean="0"/>
              <a:t>Call</a:t>
            </a:r>
            <a:endParaRPr lang="es-ES" dirty="0"/>
          </a:p>
        </p:txBody>
      </p:sp>
    </p:spTree>
    <p:extLst>
      <p:ext uri="{BB962C8B-B14F-4D97-AF65-F5344CB8AC3E}">
        <p14:creationId xmlns:p14="http://schemas.microsoft.com/office/powerpoint/2010/main" val="63127421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lstStyle/>
          <a:p>
            <a:r>
              <a:rPr lang="es-ES" dirty="0" smtClean="0"/>
              <a:t>Reactive </a:t>
            </a:r>
            <a:r>
              <a:rPr lang="es-ES" dirty="0" err="1" smtClean="0"/>
              <a:t>Extensions</a:t>
            </a:r>
            <a:r>
              <a:rPr lang="es-ES" dirty="0" smtClean="0"/>
              <a:t> (RX)</a:t>
            </a:r>
          </a:p>
          <a:p>
            <a:pPr lvl="1"/>
            <a:r>
              <a:rPr lang="es-ES" dirty="0">
                <a:hlinkClick r:id="rId2"/>
              </a:rPr>
              <a:t>http://www.onemenny.com/blog/getting-started-with-reactive-extensions</a:t>
            </a:r>
            <a:r>
              <a:rPr lang="es-ES" dirty="0" smtClean="0">
                <a:hlinkClick r:id="rId2"/>
              </a:rPr>
              <a:t>/</a:t>
            </a:r>
            <a:endParaRPr lang="es-ES" dirty="0" smtClean="0"/>
          </a:p>
          <a:p>
            <a:pPr lvl="1"/>
            <a:r>
              <a:rPr lang="es-ES" dirty="0">
                <a:hlinkClick r:id="rId3"/>
              </a:rPr>
              <a:t>http://www.onemenny.com/blog/getting-started-with-reactive-extensions-part-2</a:t>
            </a:r>
            <a:r>
              <a:rPr lang="es-ES" dirty="0" smtClean="0">
                <a:hlinkClick r:id="rId3"/>
              </a:rPr>
              <a:t>/</a:t>
            </a:r>
            <a:endParaRPr lang="es-ES" dirty="0" smtClean="0"/>
          </a:p>
          <a:p>
            <a:pPr lvl="1"/>
            <a:r>
              <a:rPr lang="es-ES" dirty="0">
                <a:hlinkClick r:id="rId4"/>
              </a:rPr>
              <a:t>http://www.onemenny.com/blog/getting-started-with-reactive-extensions-part-3</a:t>
            </a:r>
            <a:r>
              <a:rPr lang="es-ES" dirty="0" smtClean="0">
                <a:hlinkClick r:id="rId4"/>
              </a:rPr>
              <a:t>/</a:t>
            </a:r>
            <a:endParaRPr lang="es-ES" dirty="0" smtClean="0"/>
          </a:p>
          <a:p>
            <a:pPr lvl="1"/>
            <a:r>
              <a:rPr lang="es-ES" dirty="0"/>
              <a:t>http://www.onemenny.com/blog/getting-started-with-reactive-extensions-part-4/</a:t>
            </a:r>
          </a:p>
        </p:txBody>
      </p:sp>
    </p:spTree>
    <p:extLst>
      <p:ext uri="{BB962C8B-B14F-4D97-AF65-F5344CB8AC3E}">
        <p14:creationId xmlns:p14="http://schemas.microsoft.com/office/powerpoint/2010/main" val="144147933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err="1"/>
              <a:t>System.Reflection</a:t>
            </a:r>
            <a:endParaRPr lang="es-ES" dirty="0"/>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126208715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lstStyle/>
          <a:p>
            <a:r>
              <a:rPr lang="es-ES" dirty="0"/>
              <a:t>El espacio de nombres </a:t>
            </a:r>
            <a:r>
              <a:rPr lang="es-ES" dirty="0" err="1"/>
              <a:t>System.Reflection</a:t>
            </a:r>
            <a:r>
              <a:rPr lang="es-ES" dirty="0"/>
              <a:t> contiene tipos que recuperan información sobre los ensamblados, módulos, miembros, parámetros y otras entidades del código administrado examinando sus metadatos</a:t>
            </a:r>
          </a:p>
        </p:txBody>
      </p:sp>
    </p:spTree>
    <p:extLst>
      <p:ext uri="{BB962C8B-B14F-4D97-AF65-F5344CB8AC3E}">
        <p14:creationId xmlns:p14="http://schemas.microsoft.com/office/powerpoint/2010/main" val="317625054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DEMO</a:t>
            </a:r>
            <a:endParaRPr lang="es-ES" dirty="0"/>
          </a:p>
        </p:txBody>
      </p:sp>
      <p:sp>
        <p:nvSpPr>
          <p:cNvPr id="5" name="Marcador de texto 4"/>
          <p:cNvSpPr>
            <a:spLocks noGrp="1"/>
          </p:cNvSpPr>
          <p:nvPr>
            <p:ph type="body" idx="1"/>
          </p:nvPr>
        </p:nvSpPr>
        <p:spPr/>
        <p:txBody>
          <a:bodyPr/>
          <a:lstStyle/>
          <a:p>
            <a:r>
              <a:rPr lang="es-ES" dirty="0" err="1" smtClean="0"/>
              <a:t>System.Reflection</a:t>
            </a:r>
            <a:endParaRPr lang="es-ES" dirty="0"/>
          </a:p>
        </p:txBody>
      </p:sp>
    </p:spTree>
    <p:extLst>
      <p:ext uri="{BB962C8B-B14F-4D97-AF65-F5344CB8AC3E}">
        <p14:creationId xmlns:p14="http://schemas.microsoft.com/office/powerpoint/2010/main" val="231568338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half" idx="1"/>
          </p:nvPr>
        </p:nvSpPr>
        <p:spPr/>
        <p:txBody>
          <a:bodyPr/>
          <a:lstStyle/>
          <a:p>
            <a:r>
              <a:rPr lang="es-ES" dirty="0"/>
              <a:t>http://www.dotnetperls.com/reflection</a:t>
            </a:r>
          </a:p>
        </p:txBody>
      </p:sp>
    </p:spTree>
    <p:extLst>
      <p:ext uri="{BB962C8B-B14F-4D97-AF65-F5344CB8AC3E}">
        <p14:creationId xmlns:p14="http://schemas.microsoft.com/office/powerpoint/2010/main" val="358060127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a:t>MVVM</a:t>
            </a:r>
          </a:p>
        </p:txBody>
      </p:sp>
      <p:sp>
        <p:nvSpPr>
          <p:cNvPr id="5" name="Marcador de texto 4"/>
          <p:cNvSpPr>
            <a:spLocks noGrp="1"/>
          </p:cNvSpPr>
          <p:nvPr>
            <p:ph type="body" idx="1"/>
          </p:nvPr>
        </p:nvSpPr>
        <p:spPr/>
        <p:txBody>
          <a:bodyPr/>
          <a:lstStyle/>
          <a:p>
            <a:endParaRPr lang="es-ES"/>
          </a:p>
        </p:txBody>
      </p:sp>
    </p:spTree>
    <p:extLst>
      <p:ext uri="{BB962C8B-B14F-4D97-AF65-F5344CB8AC3E}">
        <p14:creationId xmlns:p14="http://schemas.microsoft.com/office/powerpoint/2010/main" val="2523277667"/>
      </p:ext>
    </p:extLst>
  </p:cSld>
  <p:clrMapOvr>
    <a:masterClrMapping/>
  </p:clrMapOvr>
</p:sld>
</file>

<file path=ppt/theme/theme1.xml><?xml version="1.0" encoding="utf-8"?>
<a:theme xmlns:a="http://schemas.openxmlformats.org/drawingml/2006/main" name="DPE_Blue_PowerPoint_msp_v5 noIcon">
  <a:themeElements>
    <a:clrScheme name="Microsoft">
      <a:dk1>
        <a:sysClr val="windowText" lastClr="000000"/>
      </a:dk1>
      <a:lt1>
        <a:sysClr val="window" lastClr="FFFFFF"/>
      </a:lt1>
      <a:dk2>
        <a:srgbClr val="000000"/>
      </a:dk2>
      <a:lt2>
        <a:srgbClr val="FFFFFF"/>
      </a:lt2>
      <a:accent1>
        <a:srgbClr val="FFB900"/>
      </a:accent1>
      <a:accent2>
        <a:srgbClr val="FF8C00"/>
      </a:accent2>
      <a:accent3>
        <a:srgbClr val="EB3C00"/>
      </a:accent3>
      <a:accent4>
        <a:srgbClr val="6DC2E9"/>
      </a:accent4>
      <a:accent5>
        <a:srgbClr val="00BCF2"/>
      </a:accent5>
      <a:accent6>
        <a:srgbClr val="0072C6"/>
      </a:accent6>
      <a:hlink>
        <a:srgbClr val="4C4C4C"/>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rm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Curso C#</Template>
  <TotalTime>859</TotalTime>
  <Words>1503</Words>
  <Application>Microsoft Office PowerPoint</Application>
  <PresentationFormat>Presentación en pantalla (16:9)</PresentationFormat>
  <Paragraphs>324</Paragraphs>
  <Slides>107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107</vt:i4>
      </vt:variant>
    </vt:vector>
  </HeadingPairs>
  <TitlesOfParts>
    <vt:vector size="114" baseType="lpstr">
      <vt:lpstr>Arial</vt:lpstr>
      <vt:lpstr>Calibri</vt:lpstr>
      <vt:lpstr>Courier New</vt:lpstr>
      <vt:lpstr>Segoe Light</vt:lpstr>
      <vt:lpstr>Segoe UI</vt:lpstr>
      <vt:lpstr>Wingdings</vt:lpstr>
      <vt:lpstr>DPE_Blue_PowerPoint_msp_v5 noIcon</vt:lpstr>
      <vt:lpstr>C# Course</vt:lpstr>
      <vt:lpstr>¿Quién soy?</vt:lpstr>
      <vt:lpstr>Presentación de PowerPoint</vt:lpstr>
      <vt:lpstr>Presentación de PowerPoint</vt:lpstr>
      <vt:lpstr>Presentación de PowerPoint</vt:lpstr>
      <vt:lpstr>Introduccion al lenguaje</vt:lpstr>
      <vt:lpstr>C#</vt:lpstr>
      <vt:lpstr>CLI</vt:lpstr>
      <vt:lpstr>.Net Framework</vt:lpstr>
      <vt:lpstr>.Net Framework</vt:lpstr>
      <vt:lpstr>La maquina virtual </vt:lpstr>
      <vt:lpstr>Presentación de PowerPoint</vt:lpstr>
      <vt:lpstr>Presentación de PowerPoint</vt:lpstr>
      <vt:lpstr>Presentación de PowerPoint</vt:lpstr>
      <vt:lpstr>Presentación de PowerPoint</vt:lpstr>
      <vt:lpstr>DEMO</vt:lpstr>
      <vt:lpstr>Presentación de PowerPoint</vt:lpstr>
      <vt:lpstr>Herramientas</vt:lpstr>
      <vt:lpstr>Presentación de PowerPoint</vt:lpstr>
      <vt:lpstr>DEMO</vt:lpstr>
      <vt:lpstr>DEMO</vt:lpstr>
      <vt:lpstr>Estructura proyecto</vt:lpstr>
      <vt:lpstr>Presentación de PowerPoint</vt:lpstr>
      <vt:lpstr>DEMO</vt:lpstr>
      <vt:lpstr>Instrucciones básicas</vt:lpstr>
      <vt:lpstr>Presentación de PowerPoint</vt:lpstr>
      <vt:lpstr>DEMO</vt:lpstr>
      <vt:lpstr>System.Object</vt:lpstr>
      <vt:lpstr>Presentación de PowerPoint</vt:lpstr>
      <vt:lpstr>Tipos de dato</vt:lpstr>
      <vt:lpstr>Presentación de PowerPoint</vt:lpstr>
      <vt:lpstr>Presentación de PowerPoint</vt:lpstr>
      <vt:lpstr>Presentación de PowerPoint</vt:lpstr>
      <vt:lpstr>Clases, estructuras e interfaces</vt:lpstr>
      <vt:lpstr>Presentación de PowerPoint</vt:lpstr>
      <vt:lpstr>Presentación de PowerPoint</vt:lpstr>
      <vt:lpstr>DEMO</vt:lpstr>
      <vt:lpstr>DEMO</vt:lpstr>
      <vt:lpstr>System.IO</vt:lpstr>
      <vt:lpstr>Presentación de PowerPoint</vt:lpstr>
      <vt:lpstr>DEMO</vt:lpstr>
      <vt:lpstr>Genericos I</vt:lpstr>
      <vt:lpstr>Presentación de PowerPoint</vt:lpstr>
      <vt:lpstr>DEMO</vt:lpstr>
      <vt:lpstr>Colecciones</vt:lpstr>
      <vt:lpstr>Boxing and Unboxing</vt:lpstr>
      <vt:lpstr>DEMO</vt:lpstr>
      <vt:lpstr>Presentación de PowerPoint</vt:lpstr>
      <vt:lpstr>DEMO</vt:lpstr>
      <vt:lpstr>DEMO</vt:lpstr>
      <vt:lpstr>DEMO</vt:lpstr>
      <vt:lpstr>DEMO</vt:lpstr>
      <vt:lpstr>Windows Forms</vt:lpstr>
      <vt:lpstr>Presentación de PowerPoint</vt:lpstr>
      <vt:lpstr>DEMO</vt:lpstr>
      <vt:lpstr>Partial Class</vt:lpstr>
      <vt:lpstr>Presentación de PowerPoint</vt:lpstr>
      <vt:lpstr>DEMO</vt:lpstr>
      <vt:lpstr>¡Tip Windows Forms!</vt:lpstr>
      <vt:lpstr>DEMO</vt:lpstr>
      <vt:lpstr>Presentación de PowerPoint</vt:lpstr>
      <vt:lpstr>GIT / SVN</vt:lpstr>
      <vt:lpstr>Presentación de PowerPoint</vt:lpstr>
      <vt:lpstr>LINQ</vt:lpstr>
      <vt:lpstr>Presentación de PowerPoint</vt:lpstr>
      <vt:lpstr>Presentación de PowerPoint</vt:lpstr>
      <vt:lpstr>DEMO</vt:lpstr>
      <vt:lpstr>DEMO</vt:lpstr>
      <vt:lpstr>Extension Methods</vt:lpstr>
      <vt:lpstr>Presentación de PowerPoint</vt:lpstr>
      <vt:lpstr>Presentación de PowerPoint</vt:lpstr>
      <vt:lpstr>The lazy principle</vt:lpstr>
      <vt:lpstr>DEMO</vt:lpstr>
      <vt:lpstr>DEMO</vt:lpstr>
      <vt:lpstr>Patrones de diseño</vt:lpstr>
      <vt:lpstr>Presentación de PowerPoint</vt:lpstr>
      <vt:lpstr>Presentación de PowerPoint</vt:lpstr>
      <vt:lpstr>System.Data</vt:lpstr>
      <vt:lpstr>ADO.NET</vt:lpstr>
      <vt:lpstr>Presentación de PowerPoint</vt:lpstr>
      <vt:lpstr>Presentación de PowerPoint</vt:lpstr>
      <vt:lpstr>DEMO</vt:lpstr>
      <vt:lpstr>Presentación de PowerPoint</vt:lpstr>
      <vt:lpstr>WPF</vt:lpstr>
      <vt:lpstr>Presentación de PowerPoint</vt:lpstr>
      <vt:lpstr>Presentación de PowerPoint</vt:lpstr>
      <vt:lpstr>DEMO</vt:lpstr>
      <vt:lpstr>Genéricos II</vt:lpstr>
      <vt:lpstr>DEMO</vt:lpstr>
      <vt:lpstr>Concurrencia</vt:lpstr>
      <vt:lpstr>Presentación de PowerPoint</vt:lpstr>
      <vt:lpstr>DEMO</vt:lpstr>
      <vt:lpstr>DEMO</vt:lpstr>
      <vt:lpstr>Presentación de PowerPoint</vt:lpstr>
      <vt:lpstr>System.Reflection</vt:lpstr>
      <vt:lpstr>Presentación de PowerPoint</vt:lpstr>
      <vt:lpstr>DEMO</vt:lpstr>
      <vt:lpstr>Presentación de PowerPoint</vt:lpstr>
      <vt:lpstr>MVVM</vt:lpstr>
      <vt:lpstr>Presentación de PowerPoint</vt:lpstr>
      <vt:lpstr>Presentación de PowerPoint</vt:lpstr>
      <vt:lpstr>DEMO</vt:lpstr>
      <vt:lpstr>PCL</vt:lpstr>
      <vt:lpstr>Presentación de PowerPoint</vt:lpstr>
      <vt:lpstr>Presentación de PowerPoint</vt:lpstr>
      <vt:lpstr>DEMO</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Course</dc:title>
  <dc:creator>Jose Manuel Montero Ortega</dc:creator>
  <cp:lastModifiedBy>José Manuel Montero Ortega</cp:lastModifiedBy>
  <cp:revision>37</cp:revision>
  <cp:lastPrinted>2011-08-01T17:23:49Z</cp:lastPrinted>
  <dcterms:created xsi:type="dcterms:W3CDTF">2015-04-18T12:24:16Z</dcterms:created>
  <dcterms:modified xsi:type="dcterms:W3CDTF">2015-09-15T23:12:04Z</dcterms:modified>
</cp:coreProperties>
</file>