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EF2"/>
    <a:srgbClr val="DEEAF6"/>
    <a:srgbClr val="FCC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>
        <p:scale>
          <a:sx n="60" d="100"/>
          <a:sy n="60" d="100"/>
        </p:scale>
        <p:origin x="6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39F73A-982C-4C61-A99B-F5D4090ED3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3FE256-E5CE-424A-8321-025064B44F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C7AD3-9D37-4CAC-A3FA-DF55B592A52C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47DAC2-D581-4A4E-A4F9-73BE3DFC9F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E6AF11-C48B-4D4B-8339-53D2548EE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86D7C-6C56-4A4B-B79F-E15A9F005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34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7A52-5BDB-4C46-9A04-E00FEFA9D45D}" type="datetimeFigureOut">
              <a:rPr lang="pt-BR" smtClean="0"/>
              <a:pPr/>
              <a:t>22/02/2022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897F-0DEC-49DB-834B-7F21B769D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96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7A52-5BDB-4C46-9A04-E00FEFA9D45D}" type="datetimeFigureOut">
              <a:rPr lang="pt-BR" smtClean="0"/>
              <a:pPr/>
              <a:t>22/02/2022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897F-0DEC-49DB-834B-7F21B769D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44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7A52-5BDB-4C46-9A04-E00FEFA9D45D}" type="datetimeFigureOut">
              <a:rPr lang="pt-BR" smtClean="0"/>
              <a:pPr/>
              <a:t>22/02/2022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897F-0DEC-49DB-834B-7F21B769D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47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7A52-5BDB-4C46-9A04-E00FEFA9D45D}" type="datetimeFigureOut">
              <a:rPr lang="pt-BR" smtClean="0"/>
              <a:pPr/>
              <a:t>22/02/2022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897F-0DEC-49DB-834B-7F21B769D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0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7A52-5BDB-4C46-9A04-E00FEFA9D45D}" type="datetimeFigureOut">
              <a:rPr lang="pt-BR" smtClean="0"/>
              <a:pPr/>
              <a:t>22/02/2022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897F-0DEC-49DB-834B-7F21B769D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7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7A52-5BDB-4C46-9A04-E00FEFA9D45D}" type="datetimeFigureOut">
              <a:rPr lang="pt-BR" smtClean="0"/>
              <a:pPr/>
              <a:t>22/02/2022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897F-0DEC-49DB-834B-7F21B769D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22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7A52-5BDB-4C46-9A04-E00FEFA9D45D}" type="datetimeFigureOut">
              <a:rPr lang="pt-BR" smtClean="0"/>
              <a:pPr/>
              <a:t>22/02/2022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897F-0DEC-49DB-834B-7F21B769D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6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7A52-5BDB-4C46-9A04-E00FEFA9D45D}" type="datetimeFigureOut">
              <a:rPr lang="pt-BR" smtClean="0"/>
              <a:pPr/>
              <a:t>22/02/2022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897F-0DEC-49DB-834B-7F21B769D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87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7A52-5BDB-4C46-9A04-E00FEFA9D45D}" type="datetimeFigureOut">
              <a:rPr lang="pt-BR" smtClean="0"/>
              <a:pPr/>
              <a:t>22/02/2022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897F-0DEC-49DB-834B-7F21B769D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33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7A52-5BDB-4C46-9A04-E00FEFA9D45D}" type="datetimeFigureOut">
              <a:rPr lang="pt-BR" smtClean="0"/>
              <a:pPr/>
              <a:t>22/02/2022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897F-0DEC-49DB-834B-7F21B769D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2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7A52-5BDB-4C46-9A04-E00FEFA9D45D}" type="datetimeFigureOut">
              <a:rPr lang="pt-BR" smtClean="0"/>
              <a:pPr/>
              <a:t>22/02/2022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897F-0DEC-49DB-834B-7F21B769D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16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7A52-5BDB-4C46-9A04-E00FEFA9D45D}" type="datetimeFigureOut">
              <a:rPr lang="pt-BR" smtClean="0"/>
              <a:pPr/>
              <a:t>22/02/2022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897F-0DEC-49DB-834B-7F21B769D0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8C881CA2-27C5-405D-9A9A-05BA39279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1345"/>
            <a:ext cx="9144000" cy="199297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7" name="Subtítulo 26">
            <a:extLst>
              <a:ext uri="{FF2B5EF4-FFF2-40B4-BE49-F238E27FC236}">
                <a16:creationId xmlns:a16="http://schemas.microsoft.com/office/drawing/2014/main" id="{8BC4B8AD-2526-4D0B-8EA9-B62FC0F39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205330" cy="127830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14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13AF-81C7-41AC-B5AC-B99C907F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FC26D-3BB1-446C-B6B8-FB5C15A8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646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69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 Guedes Correia de Gouveia</dc:creator>
  <cp:lastModifiedBy>Comunicacao</cp:lastModifiedBy>
  <cp:revision>490</cp:revision>
  <cp:lastPrinted>2017-11-28T16:18:25Z</cp:lastPrinted>
  <dcterms:created xsi:type="dcterms:W3CDTF">2017-07-31T12:39:33Z</dcterms:created>
  <dcterms:modified xsi:type="dcterms:W3CDTF">2022-02-22T14:23:43Z</dcterms:modified>
</cp:coreProperties>
</file>