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784975" cy="9906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DE06E-C107-43DE-B502-65B92693BA6D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8498" y="4767262"/>
            <a:ext cx="54279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FD89-AED1-4611-8281-8FF68080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42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429D1-E079-4BFE-8CDB-153FDBC7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45EF2-2E4D-4BC7-9030-F0F1CDCC7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BB4262-046E-4CB5-AF6D-77A072E9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7D5A0-3A08-495D-A306-17357B80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C6276-21BA-43F5-AEAC-F947D4EF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99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E15B-A92B-4E4A-9427-4305C503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0C7868-2B51-4450-87BB-573930B64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D00D6-27CF-45C4-951C-D910CC38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44C89E-7D9D-494E-94AF-439A8610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BD1CE2-6C1F-4BF3-8488-EAE505B0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74967B-D1B2-4966-AF84-4997D37D3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17498A-C56E-4D2E-8C03-E6C144710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527798-BFD7-48F0-8F99-99E7C8C8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3C221-DAC2-4B93-BC7F-52F43FA1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59C83-80EA-48ED-B83A-A85496D1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0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CA74D-3077-4BEA-AECA-C21178DE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0A651-C4FC-4BB0-B15C-2B79F133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EA67A-06CF-4EBB-AD17-79C649DC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0BE274-026D-4FC5-921B-8E7CC9BE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4B98F-7A79-48C0-B741-57475512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12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EF9A4-AE4C-4960-9432-0DB6111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35CE5-C5FA-4D93-8647-A199619D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BC3B2-E8CA-4CFD-BAFE-EBA9CBBF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32E06B-4B03-4161-BEC9-B7CCE688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5ACB5-5897-46A9-8875-50405F83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75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EB4FF-38CB-4A66-A783-C2DDF514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F2495-72AD-47D6-85FE-2FB611007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0BD46-25BD-43EA-B409-AEF50BE6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DE2AEC-73BA-4CF9-BC1B-8774CA4A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7638B-E155-48BF-A2A8-72A8B0D7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3385BB-4EE9-4B22-8F91-032AA19E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5DEC9-638E-421A-A1A9-A42A6A0C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80AB5-19AC-4FD7-BB24-7658AA59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69B43B-923B-4E52-8D3C-8391674D8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7BDEA7-02E0-4D6F-A22A-1E423E2A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53F5E7-71F0-4B97-818F-B98C2743C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8B26A0-ED72-417A-BF42-A60109A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3BA0D8-D25D-4847-A9BF-3A90F614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660CBE-9B18-4DE6-8E0A-87BF026B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5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A6B3D-C47D-453B-B2EC-8C61A3BA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D2278A-4C71-4DF2-8943-A492777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F3D4B0-1FC0-4583-A11D-C1A5F74B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1AED17-5082-4A3A-8856-25764383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7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B7B872-7A51-4F54-AC4F-07878312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E4C77F-2E92-48B5-ACB6-0A7694C5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6B314B-8CE2-488A-88C0-ADC30216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46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611F-6E89-4D98-AA76-1725CA27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408B1-56B8-4B71-B685-DE209D22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9781E9-E735-4972-A691-A5E56A152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88071-A4C8-4E54-BA3E-03B254D7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94D223-1E2C-4B62-89C4-5E42F2D9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4A151F-FE66-4FD8-8EDB-8790A45B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0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32071-E17C-4388-B22E-E886C958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46AAC6-BF4C-4B52-A6DE-726C1B7AC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37627E-CF0E-4FC1-9587-4E83D484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9DB8BF-4E02-4FDB-9D94-B01C83AC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99043B-D4EC-4264-A0CD-8F42A1DD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82EC9-5D68-4253-83A8-0154C8AE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2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21B0C7-7BDA-463C-B6DD-AE1DBAC4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1B8FAE-359F-4406-B6CC-6BAE7E61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7A976-4241-47A5-AD0A-1E3EC716C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5803-D1C7-4015-A746-091766EFAB02}" type="datetimeFigureOut">
              <a:rPr lang="pt-BR" smtClean="0"/>
              <a:t>26/04/2022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719F4-FE66-4E82-A3E6-2B12F63F4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4045E0-B740-4AD5-8278-E82652D41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483C-194F-4A72-BF8C-75CA6BEE5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8EFA606-1690-4ECF-A4D9-B3F82CCEA32C}"/>
              </a:ext>
            </a:extLst>
          </p:cNvPr>
          <p:cNvSpPr/>
          <p:nvPr/>
        </p:nvSpPr>
        <p:spPr>
          <a:xfrm>
            <a:off x="374630" y="2268173"/>
            <a:ext cx="2071620" cy="173652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apresenta atestado à </a:t>
            </a:r>
            <a:r>
              <a:rPr lang="pt-BR" sz="1100"/>
              <a:t>chefia imediata</a:t>
            </a:r>
            <a:endParaRPr lang="pt-BR" sz="1100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25E82A6-7668-42EE-ABA6-9FDBB62E9821}"/>
              </a:ext>
            </a:extLst>
          </p:cNvPr>
          <p:cNvSpPr/>
          <p:nvPr/>
        </p:nvSpPr>
        <p:spPr>
          <a:xfrm>
            <a:off x="2944536" y="2843868"/>
            <a:ext cx="978408" cy="5851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Prazo 48 h úteis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261EAAD-FE61-411B-AE14-02618F925E81}"/>
              </a:ext>
            </a:extLst>
          </p:cNvPr>
          <p:cNvSpPr/>
          <p:nvPr/>
        </p:nvSpPr>
        <p:spPr>
          <a:xfrm>
            <a:off x="4383248" y="1853967"/>
            <a:ext cx="914400" cy="914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Atestado de até 5 (cinco) dias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C81B2B0-C30B-4545-A204-07691300479C}"/>
              </a:ext>
            </a:extLst>
          </p:cNvPr>
          <p:cNvSpPr/>
          <p:nvPr/>
        </p:nvSpPr>
        <p:spPr>
          <a:xfrm>
            <a:off x="4380144" y="3417065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Atestado acima 5 (cinco) dias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C715D7EB-0EFA-478B-A394-4643C4D14C5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922944" y="3136434"/>
            <a:ext cx="457200" cy="737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C9284BED-09EE-4284-B380-77CE0451F8D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22944" y="2311167"/>
            <a:ext cx="460304" cy="825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069D852-349F-4FA3-AC5C-9142FE951469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446250" y="3136434"/>
            <a:ext cx="498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85DE462-AEFE-416C-947A-EB1952CFB0AD}"/>
              </a:ext>
            </a:extLst>
          </p:cNvPr>
          <p:cNvCxnSpPr>
            <a:stCxn id="6" idx="3"/>
          </p:cNvCxnSpPr>
          <p:nvPr/>
        </p:nvCxnSpPr>
        <p:spPr>
          <a:xfrm>
            <a:off x="5297648" y="2311167"/>
            <a:ext cx="507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6D27C9C6-DD84-41BF-8AA5-E92FCEDF298F}"/>
              </a:ext>
            </a:extLst>
          </p:cNvPr>
          <p:cNvSpPr/>
          <p:nvPr/>
        </p:nvSpPr>
        <p:spPr>
          <a:xfrm>
            <a:off x="5805182" y="1853967"/>
            <a:ext cx="1593908" cy="9144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Chefia preenche a justificativa e encaminha à UGP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3DF76EE1-192B-403A-A9C5-134652D8F9F4}"/>
              </a:ext>
            </a:extLst>
          </p:cNvPr>
          <p:cNvSpPr/>
          <p:nvPr/>
        </p:nvSpPr>
        <p:spPr>
          <a:xfrm>
            <a:off x="5805182" y="3422559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Chefia preenche a RLM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A9EA065-8624-4663-BC95-76838FDC3BA0}"/>
              </a:ext>
            </a:extLst>
          </p:cNvPr>
          <p:cNvSpPr/>
          <p:nvPr/>
        </p:nvSpPr>
        <p:spPr>
          <a:xfrm>
            <a:off x="8267351" y="3392234"/>
            <a:ext cx="1891716" cy="9392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RLM preenchida e devidamente assinada deve ser enviada para a Medicina do Trabalho</a:t>
            </a:r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AD7F8978-1CFD-4A6A-A5CD-BC9163401944}"/>
              </a:ext>
            </a:extLst>
          </p:cNvPr>
          <p:cNvSpPr/>
          <p:nvPr/>
        </p:nvSpPr>
        <p:spPr>
          <a:xfrm>
            <a:off x="7054597" y="3587593"/>
            <a:ext cx="978408" cy="57334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Prazo 24 h úteis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0940F2A-C417-4D0D-AB0B-CC677E446E8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6719582" y="3874266"/>
            <a:ext cx="335015" cy="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B1DFFE42-9CC5-4508-8343-4C6AD754C97C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8033005" y="3861850"/>
            <a:ext cx="234346" cy="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2A1F294F-DF52-4E3C-9439-8FDE8BF4EECE}"/>
              </a:ext>
            </a:extLst>
          </p:cNvPr>
          <p:cNvSpPr/>
          <p:nvPr/>
        </p:nvSpPr>
        <p:spPr>
          <a:xfrm>
            <a:off x="8068112" y="4769141"/>
            <a:ext cx="2290195" cy="119962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Medicina analisa o documento e envia por e- mail as instruções  (data agendada para perícia médica)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6CD5847-496E-40BB-869D-322C690A0B4A}"/>
              </a:ext>
            </a:extLst>
          </p:cNvPr>
          <p:cNvCxnSpPr>
            <a:stCxn id="25" idx="2"/>
            <a:endCxn id="2" idx="0"/>
          </p:cNvCxnSpPr>
          <p:nvPr/>
        </p:nvCxnSpPr>
        <p:spPr>
          <a:xfrm>
            <a:off x="9213209" y="4331465"/>
            <a:ext cx="1" cy="43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489D3A1-9702-4150-870D-6F2E96C82B39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5294544" y="3874265"/>
            <a:ext cx="510638" cy="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6">
            <a:extLst>
              <a:ext uri="{FF2B5EF4-FFF2-40B4-BE49-F238E27FC236}">
                <a16:creationId xmlns:a16="http://schemas.microsoft.com/office/drawing/2014/main" id="{63131185-9824-404F-8923-F3E7D35A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Fluxo de entrega de atestados médicos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A5BD72-76D9-4B34-89A5-47C40C533075}"/>
              </a:ext>
            </a:extLst>
          </p:cNvPr>
          <p:cNvSpPr txBox="1"/>
          <p:nvPr/>
        </p:nvSpPr>
        <p:spPr>
          <a:xfrm>
            <a:off x="8267351" y="6406443"/>
            <a:ext cx="331398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Bibliografia: Decreto n° 423/2022</a:t>
            </a:r>
          </a:p>
        </p:txBody>
      </p:sp>
    </p:spTree>
    <p:extLst>
      <p:ext uri="{BB962C8B-B14F-4D97-AF65-F5344CB8AC3E}">
        <p14:creationId xmlns:p14="http://schemas.microsoft.com/office/powerpoint/2010/main" val="200328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Fluxo de entrega de atestados médicos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Flavia Pedrini Roque da Silva</dc:creator>
  <cp:lastModifiedBy>Tatiane Rufino Aprobato</cp:lastModifiedBy>
  <cp:revision>13</cp:revision>
  <cp:lastPrinted>2021-11-04T11:30:28Z</cp:lastPrinted>
  <dcterms:created xsi:type="dcterms:W3CDTF">2021-11-03T19:56:10Z</dcterms:created>
  <dcterms:modified xsi:type="dcterms:W3CDTF">2022-04-26T17:56:49Z</dcterms:modified>
</cp:coreProperties>
</file>