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57" r:id="rId6"/>
    <p:sldId id="258" r:id="rId7"/>
    <p:sldId id="265"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FB804-FF10-4D9B-8E6E-268D2910ED65}" v="461" dt="2020-09-01T04:07:03.376"/>
    <p1510:client id="{94E6B0BC-E8C7-4C07-9864-6C3F501D3672}" v="136" dt="2020-09-01T05:29:35.212"/>
    <p1510:client id="{F6F44520-71F9-4D69-94C5-43FE140BD989}" v="427" dt="2020-09-01T04:27:52.1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Amorocho Manjarres" userId="S::jp.amorochom@javeriana.edu.co::ca3c3f69-e761-4931-989f-13edfc34f2a8" providerId="AD" clId="Web-{E27418CB-A7C3-4BB2-2F65-836C7F09369D}"/>
    <pc:docChg chg="modSld">
      <pc:chgData name="Juan Pablo Amorocho Manjarres" userId="S::jp.amorochom@javeriana.edu.co::ca3c3f69-e761-4931-989f-13edfc34f2a8" providerId="AD" clId="Web-{E27418CB-A7C3-4BB2-2F65-836C7F09369D}" dt="2020-08-31T00:16:01.641" v="4" actId="20577"/>
      <pc:docMkLst>
        <pc:docMk/>
      </pc:docMkLst>
      <pc:sldChg chg="modSp">
        <pc:chgData name="Juan Pablo Amorocho Manjarres" userId="S::jp.amorochom@javeriana.edu.co::ca3c3f69-e761-4931-989f-13edfc34f2a8" providerId="AD" clId="Web-{E27418CB-A7C3-4BB2-2F65-836C7F09369D}" dt="2020-08-31T00:16:00.953" v="2" actId="20577"/>
        <pc:sldMkLst>
          <pc:docMk/>
          <pc:sldMk cId="2406273178" sldId="256"/>
        </pc:sldMkLst>
        <pc:spChg chg="mod">
          <ac:chgData name="Juan Pablo Amorocho Manjarres" userId="S::jp.amorochom@javeriana.edu.co::ca3c3f69-e761-4931-989f-13edfc34f2a8" providerId="AD" clId="Web-{E27418CB-A7C3-4BB2-2F65-836C7F09369D}" dt="2020-08-31T00:16:00.953" v="2" actId="20577"/>
          <ac:spMkLst>
            <pc:docMk/>
            <pc:sldMk cId="2406273178" sldId="256"/>
            <ac:spMk id="2" creationId="{00000000-0000-0000-0000-000000000000}"/>
          </ac:spMkLst>
        </pc:spChg>
      </pc:sldChg>
    </pc:docChg>
  </pc:docChgLst>
  <pc:docChgLst>
    <pc:chgData name="Nicolás" userId="a77f952c-4151-4b8a-8e97-5d904272787a" providerId="ADAL" clId="{94E6B0BC-E8C7-4C07-9864-6C3F501D3672}"/>
    <pc:docChg chg="undo redo custSel mod addSld modSld">
      <pc:chgData name="Nicolás" userId="a77f952c-4151-4b8a-8e97-5d904272787a" providerId="ADAL" clId="{94E6B0BC-E8C7-4C07-9864-6C3F501D3672}" dt="2020-09-01T05:30:36.276" v="251" actId="14100"/>
      <pc:docMkLst>
        <pc:docMk/>
      </pc:docMkLst>
      <pc:sldChg chg="modSp mod">
        <pc:chgData name="Nicolás" userId="a77f952c-4151-4b8a-8e97-5d904272787a" providerId="ADAL" clId="{94E6B0BC-E8C7-4C07-9864-6C3F501D3672}" dt="2020-08-31T03:21:20.770" v="19"/>
        <pc:sldMkLst>
          <pc:docMk/>
          <pc:sldMk cId="2406273178" sldId="256"/>
        </pc:sldMkLst>
        <pc:spChg chg="mod">
          <ac:chgData name="Nicolás" userId="a77f952c-4151-4b8a-8e97-5d904272787a" providerId="ADAL" clId="{94E6B0BC-E8C7-4C07-9864-6C3F501D3672}" dt="2020-08-31T03:20:44.173" v="12"/>
          <ac:spMkLst>
            <pc:docMk/>
            <pc:sldMk cId="2406273178" sldId="256"/>
            <ac:spMk id="2" creationId="{00000000-0000-0000-0000-000000000000}"/>
          </ac:spMkLst>
        </pc:spChg>
        <pc:spChg chg="mod">
          <ac:chgData name="Nicolás" userId="a77f952c-4151-4b8a-8e97-5d904272787a" providerId="ADAL" clId="{94E6B0BC-E8C7-4C07-9864-6C3F501D3672}" dt="2020-08-31T03:21:20.770" v="19"/>
          <ac:spMkLst>
            <pc:docMk/>
            <pc:sldMk cId="2406273178" sldId="256"/>
            <ac:spMk id="3" creationId="{00000000-0000-0000-0000-000000000000}"/>
          </ac:spMkLst>
        </pc:spChg>
      </pc:sldChg>
      <pc:sldChg chg="addSp delSp modSp new mod setBg">
        <pc:chgData name="Nicolás" userId="a77f952c-4151-4b8a-8e97-5d904272787a" providerId="ADAL" clId="{94E6B0BC-E8C7-4C07-9864-6C3F501D3672}" dt="2020-09-01T05:30:36.276" v="251" actId="14100"/>
        <pc:sldMkLst>
          <pc:docMk/>
          <pc:sldMk cId="289183547" sldId="257"/>
        </pc:sldMkLst>
        <pc:spChg chg="mod">
          <ac:chgData name="Nicolás" userId="a77f952c-4151-4b8a-8e97-5d904272787a" providerId="ADAL" clId="{94E6B0BC-E8C7-4C07-9864-6C3F501D3672}" dt="2020-09-01T04:33:23.567" v="152" actId="26606"/>
          <ac:spMkLst>
            <pc:docMk/>
            <pc:sldMk cId="289183547" sldId="257"/>
            <ac:spMk id="2" creationId="{654B720E-7CD9-47AF-A485-8066C4C2D50B}"/>
          </ac:spMkLst>
        </pc:spChg>
        <pc:spChg chg="mod">
          <ac:chgData name="Nicolás" userId="a77f952c-4151-4b8a-8e97-5d904272787a" providerId="ADAL" clId="{94E6B0BC-E8C7-4C07-9864-6C3F501D3672}" dt="2020-09-01T04:16:26.733" v="150" actId="14100"/>
          <ac:spMkLst>
            <pc:docMk/>
            <pc:sldMk cId="289183547" sldId="257"/>
            <ac:spMk id="3" creationId="{515C69FB-FB8F-4327-9EC5-1440F0B7A2B0}"/>
          </ac:spMkLst>
        </pc:spChg>
        <pc:spChg chg="mod">
          <ac:chgData name="Nicolás" userId="a77f952c-4151-4b8a-8e97-5d904272787a" providerId="ADAL" clId="{94E6B0BC-E8C7-4C07-9864-6C3F501D3672}" dt="2020-09-01T04:33:23.567" v="152" actId="26606"/>
          <ac:spMkLst>
            <pc:docMk/>
            <pc:sldMk cId="289183547" sldId="257"/>
            <ac:spMk id="5" creationId="{CF5D08D2-81F9-4BFD-92F3-64EFD4848BFE}"/>
          </ac:spMkLst>
        </pc:spChg>
        <pc:spChg chg="mod">
          <ac:chgData name="Nicolás" userId="a77f952c-4151-4b8a-8e97-5d904272787a" providerId="ADAL" clId="{94E6B0BC-E8C7-4C07-9864-6C3F501D3672}" dt="2020-09-01T05:30:36.276" v="251" actId="14100"/>
          <ac:spMkLst>
            <pc:docMk/>
            <pc:sldMk cId="289183547" sldId="257"/>
            <ac:spMk id="7" creationId="{CE1F7280-6524-4D79-808B-0620249BEC36}"/>
          </ac:spMkLst>
        </pc:spChg>
        <pc:spChg chg="add del">
          <ac:chgData name="Nicolás" userId="a77f952c-4151-4b8a-8e97-5d904272787a" providerId="ADAL" clId="{94E6B0BC-E8C7-4C07-9864-6C3F501D3672}" dt="2020-09-01T05:29:50.896" v="243" actId="26606"/>
          <ac:spMkLst>
            <pc:docMk/>
            <pc:sldMk cId="289183547" sldId="257"/>
            <ac:spMk id="70" creationId="{01F06C3F-35EE-478B-B96B-1247519C73C3}"/>
          </ac:spMkLst>
        </pc:spChg>
        <pc:spChg chg="add del">
          <ac:chgData name="Nicolás" userId="a77f952c-4151-4b8a-8e97-5d904272787a" providerId="ADAL" clId="{94E6B0BC-E8C7-4C07-9864-6C3F501D3672}" dt="2020-09-01T05:29:50.896" v="243" actId="26606"/>
          <ac:spMkLst>
            <pc:docMk/>
            <pc:sldMk cId="289183547" sldId="257"/>
            <ac:spMk id="72" creationId="{72742D7C-18EF-4DDC-B3B1-7D394C348ACC}"/>
          </ac:spMkLst>
        </pc:spChg>
        <pc:spChg chg="add del">
          <ac:chgData name="Nicolás" userId="a77f952c-4151-4b8a-8e97-5d904272787a" providerId="ADAL" clId="{94E6B0BC-E8C7-4C07-9864-6C3F501D3672}" dt="2020-09-01T05:29:50.896" v="243" actId="26606"/>
          <ac:spMkLst>
            <pc:docMk/>
            <pc:sldMk cId="289183547" sldId="257"/>
            <ac:spMk id="74" creationId="{5DFB004C-C794-45CE-846D-166C532D642C}"/>
          </ac:spMkLst>
        </pc:spChg>
        <pc:spChg chg="add">
          <ac:chgData name="Nicolás" userId="a77f952c-4151-4b8a-8e97-5d904272787a" providerId="ADAL" clId="{94E6B0BC-E8C7-4C07-9864-6C3F501D3672}" dt="2020-09-01T05:29:50.896" v="243" actId="26606"/>
          <ac:spMkLst>
            <pc:docMk/>
            <pc:sldMk cId="289183547" sldId="257"/>
            <ac:spMk id="134" creationId="{01F06C3F-35EE-478B-B96B-1247519C73C3}"/>
          </ac:spMkLst>
        </pc:spChg>
        <pc:spChg chg="add">
          <ac:chgData name="Nicolás" userId="a77f952c-4151-4b8a-8e97-5d904272787a" providerId="ADAL" clId="{94E6B0BC-E8C7-4C07-9864-6C3F501D3672}" dt="2020-09-01T05:29:50.896" v="243" actId="26606"/>
          <ac:spMkLst>
            <pc:docMk/>
            <pc:sldMk cId="289183547" sldId="257"/>
            <ac:spMk id="136" creationId="{72742D7C-18EF-4DDC-B3B1-7D394C348ACC}"/>
          </ac:spMkLst>
        </pc:spChg>
        <pc:spChg chg="add">
          <ac:chgData name="Nicolás" userId="a77f952c-4151-4b8a-8e97-5d904272787a" providerId="ADAL" clId="{94E6B0BC-E8C7-4C07-9864-6C3F501D3672}" dt="2020-09-01T05:29:50.896" v="243" actId="26606"/>
          <ac:spMkLst>
            <pc:docMk/>
            <pc:sldMk cId="289183547" sldId="257"/>
            <ac:spMk id="138" creationId="{5DFB004C-C794-45CE-846D-166C532D642C}"/>
          </ac:spMkLst>
        </pc:spChg>
        <pc:picChg chg="mod ord">
          <ac:chgData name="Nicolás" userId="a77f952c-4151-4b8a-8e97-5d904272787a" providerId="ADAL" clId="{94E6B0BC-E8C7-4C07-9864-6C3F501D3672}" dt="2020-09-01T04:33:23.567" v="152" actId="26606"/>
          <ac:picMkLst>
            <pc:docMk/>
            <pc:sldMk cId="289183547" sldId="257"/>
            <ac:picMk id="4" creationId="{A2BAA172-DCCB-4C65-AE09-34E6C9EE889E}"/>
          </ac:picMkLst>
        </pc:picChg>
        <pc:picChg chg="mod">
          <ac:chgData name="Nicolás" userId="a77f952c-4151-4b8a-8e97-5d904272787a" providerId="ADAL" clId="{94E6B0BC-E8C7-4C07-9864-6C3F501D3672}" dt="2020-09-01T04:33:23.567" v="152" actId="26606"/>
          <ac:picMkLst>
            <pc:docMk/>
            <pc:sldMk cId="289183547" sldId="257"/>
            <ac:picMk id="6" creationId="{038DA9E5-6D2E-4C09-8FF0-37A9B06E8AD0}"/>
          </ac:picMkLst>
        </pc:picChg>
        <pc:picChg chg="add mod">
          <ac:chgData name="Nicolás" userId="a77f952c-4151-4b8a-8e97-5d904272787a" providerId="ADAL" clId="{94E6B0BC-E8C7-4C07-9864-6C3F501D3672}" dt="2020-09-01T05:29:50.896" v="243" actId="26606"/>
          <ac:picMkLst>
            <pc:docMk/>
            <pc:sldMk cId="289183547" sldId="257"/>
            <ac:picMk id="1025" creationId="{67FC5291-F1EA-4B2E-ACF3-7BB3FEE504D3}"/>
          </ac:picMkLst>
        </pc:picChg>
      </pc:sldChg>
      <pc:sldChg chg="addSp modSp new mod setBg setClrOvrMap">
        <pc:chgData name="Nicolás" userId="a77f952c-4151-4b8a-8e97-5d904272787a" providerId="ADAL" clId="{94E6B0BC-E8C7-4C07-9864-6C3F501D3672}" dt="2020-09-01T04:33:52.417" v="154" actId="26606"/>
        <pc:sldMkLst>
          <pc:docMk/>
          <pc:sldMk cId="2349620833" sldId="258"/>
        </pc:sldMkLst>
        <pc:spChg chg="mod">
          <ac:chgData name="Nicolás" userId="a77f952c-4151-4b8a-8e97-5d904272787a" providerId="ADAL" clId="{94E6B0BC-E8C7-4C07-9864-6C3F501D3672}" dt="2020-09-01T04:33:52.417" v="154" actId="26606"/>
          <ac:spMkLst>
            <pc:docMk/>
            <pc:sldMk cId="2349620833" sldId="258"/>
            <ac:spMk id="2" creationId="{2C5DF8A9-119B-45FE-BEEE-A79E8C44BE88}"/>
          </ac:spMkLst>
        </pc:spChg>
        <pc:spChg chg="mod ord">
          <ac:chgData name="Nicolás" userId="a77f952c-4151-4b8a-8e97-5d904272787a" providerId="ADAL" clId="{94E6B0BC-E8C7-4C07-9864-6C3F501D3672}" dt="2020-09-01T04:33:52.417" v="154" actId="26606"/>
          <ac:spMkLst>
            <pc:docMk/>
            <pc:sldMk cId="2349620833" sldId="258"/>
            <ac:spMk id="3" creationId="{BD8089CF-B673-4BA5-AF1F-047A157F38CC}"/>
          </ac:spMkLst>
        </pc:spChg>
        <pc:spChg chg="add">
          <ac:chgData name="Nicolás" userId="a77f952c-4151-4b8a-8e97-5d904272787a" providerId="ADAL" clId="{94E6B0BC-E8C7-4C07-9864-6C3F501D3672}" dt="2020-09-01T04:33:52.417" v="154" actId="26606"/>
          <ac:spMkLst>
            <pc:docMk/>
            <pc:sldMk cId="2349620833" sldId="258"/>
            <ac:spMk id="9" creationId="{49076D5E-68ED-4CD1-A04F-E7934EBFAAD9}"/>
          </ac:spMkLst>
        </pc:spChg>
        <pc:spChg chg="add">
          <ac:chgData name="Nicolás" userId="a77f952c-4151-4b8a-8e97-5d904272787a" providerId="ADAL" clId="{94E6B0BC-E8C7-4C07-9864-6C3F501D3672}" dt="2020-09-01T04:33:52.417" v="154" actId="26606"/>
          <ac:spMkLst>
            <pc:docMk/>
            <pc:sldMk cId="2349620833" sldId="258"/>
            <ac:spMk id="11" creationId="{21BE0A6B-EBF8-4301-B1AE-F6A1C4003E2A}"/>
          </ac:spMkLst>
        </pc:spChg>
        <pc:spChg chg="add">
          <ac:chgData name="Nicolás" userId="a77f952c-4151-4b8a-8e97-5d904272787a" providerId="ADAL" clId="{94E6B0BC-E8C7-4C07-9864-6C3F501D3672}" dt="2020-09-01T04:33:52.417" v="154" actId="26606"/>
          <ac:spMkLst>
            <pc:docMk/>
            <pc:sldMk cId="2349620833" sldId="258"/>
            <ac:spMk id="13" creationId="{03C06118-B3FE-4B51-80A1-B82C2E9FF970}"/>
          </ac:spMkLst>
        </pc:spChg>
        <pc:spChg chg="add">
          <ac:chgData name="Nicolás" userId="a77f952c-4151-4b8a-8e97-5d904272787a" providerId="ADAL" clId="{94E6B0BC-E8C7-4C07-9864-6C3F501D3672}" dt="2020-09-01T04:33:52.417" v="154" actId="26606"/>
          <ac:spMkLst>
            <pc:docMk/>
            <pc:sldMk cId="2349620833" sldId="258"/>
            <ac:spMk id="15" creationId="{172BE3F8-96D6-4535-9AE4-694DC4F5B13F}"/>
          </ac:spMkLst>
        </pc:spChg>
        <pc:picChg chg="add mod">
          <ac:chgData name="Nicolás" userId="a77f952c-4151-4b8a-8e97-5d904272787a" providerId="ADAL" clId="{94E6B0BC-E8C7-4C07-9864-6C3F501D3672}" dt="2020-09-01T04:33:52.417" v="154" actId="26606"/>
          <ac:picMkLst>
            <pc:docMk/>
            <pc:sldMk cId="2349620833" sldId="258"/>
            <ac:picMk id="4" creationId="{16884B6A-C307-4C19-BA11-67522A33C21F}"/>
          </ac:picMkLst>
        </pc:picChg>
      </pc:sldChg>
      <pc:sldChg chg="addSp modSp add mod setBg setClrOvrMap">
        <pc:chgData name="Nicolás" userId="a77f952c-4151-4b8a-8e97-5d904272787a" providerId="ADAL" clId="{94E6B0BC-E8C7-4C07-9864-6C3F501D3672}" dt="2020-09-01T05:12:54.734" v="187"/>
        <pc:sldMkLst>
          <pc:docMk/>
          <pc:sldMk cId="2949560862" sldId="259"/>
        </pc:sldMkLst>
        <pc:spChg chg="mod">
          <ac:chgData name="Nicolás" userId="a77f952c-4151-4b8a-8e97-5d904272787a" providerId="ADAL" clId="{94E6B0BC-E8C7-4C07-9864-6C3F501D3672}" dt="2020-09-01T05:11:37.199" v="156" actId="26606"/>
          <ac:spMkLst>
            <pc:docMk/>
            <pc:sldMk cId="2949560862" sldId="259"/>
            <ac:spMk id="2" creationId="{2C5DF8A9-119B-45FE-BEEE-A79E8C44BE88}"/>
          </ac:spMkLst>
        </pc:spChg>
        <pc:spChg chg="mod ord">
          <ac:chgData name="Nicolás" userId="a77f952c-4151-4b8a-8e97-5d904272787a" providerId="ADAL" clId="{94E6B0BC-E8C7-4C07-9864-6C3F501D3672}" dt="2020-09-01T05:12:54.734" v="187"/>
          <ac:spMkLst>
            <pc:docMk/>
            <pc:sldMk cId="2949560862" sldId="259"/>
            <ac:spMk id="3" creationId="{BD8089CF-B673-4BA5-AF1F-047A157F38CC}"/>
          </ac:spMkLst>
        </pc:spChg>
        <pc:spChg chg="add mod">
          <ac:chgData name="Nicolás" userId="a77f952c-4151-4b8a-8e97-5d904272787a" providerId="ADAL" clId="{94E6B0BC-E8C7-4C07-9864-6C3F501D3672}" dt="2020-09-01T05:12:27.019" v="174" actId="404"/>
          <ac:spMkLst>
            <pc:docMk/>
            <pc:sldMk cId="2949560862" sldId="259"/>
            <ac:spMk id="5" creationId="{75A58CFF-54BD-4BE6-AF63-D8CA43163B28}"/>
          </ac:spMkLst>
        </pc:spChg>
        <pc:spChg chg="add">
          <ac:chgData name="Nicolás" userId="a77f952c-4151-4b8a-8e97-5d904272787a" providerId="ADAL" clId="{94E6B0BC-E8C7-4C07-9864-6C3F501D3672}" dt="2020-09-01T05:11:37.199" v="156" actId="26606"/>
          <ac:spMkLst>
            <pc:docMk/>
            <pc:sldMk cId="2949560862" sldId="259"/>
            <ac:spMk id="9" creationId="{B4AAD3FD-83A5-4B89-9F8F-01B8870865BE}"/>
          </ac:spMkLst>
        </pc:spChg>
        <pc:spChg chg="add">
          <ac:chgData name="Nicolás" userId="a77f952c-4151-4b8a-8e97-5d904272787a" providerId="ADAL" clId="{94E6B0BC-E8C7-4C07-9864-6C3F501D3672}" dt="2020-09-01T05:11:37.199" v="156" actId="26606"/>
          <ac:spMkLst>
            <pc:docMk/>
            <pc:sldMk cId="2949560862" sldId="259"/>
            <ac:spMk id="11" creationId="{61752F1D-FC0F-4103-9584-630E643CCDA6}"/>
          </ac:spMkLst>
        </pc:spChg>
        <pc:spChg chg="add">
          <ac:chgData name="Nicolás" userId="a77f952c-4151-4b8a-8e97-5d904272787a" providerId="ADAL" clId="{94E6B0BC-E8C7-4C07-9864-6C3F501D3672}" dt="2020-09-01T05:11:37.199" v="156" actId="26606"/>
          <ac:spMkLst>
            <pc:docMk/>
            <pc:sldMk cId="2949560862" sldId="259"/>
            <ac:spMk id="13" creationId="{70151CB7-E7DE-4917-B831-01DF9CE01306}"/>
          </ac:spMkLst>
        </pc:spChg>
        <pc:spChg chg="add">
          <ac:chgData name="Nicolás" userId="a77f952c-4151-4b8a-8e97-5d904272787a" providerId="ADAL" clId="{94E6B0BC-E8C7-4C07-9864-6C3F501D3672}" dt="2020-09-01T05:11:37.199" v="156" actId="26606"/>
          <ac:spMkLst>
            <pc:docMk/>
            <pc:sldMk cId="2949560862" sldId="259"/>
            <ac:spMk id="15" creationId="{A92A1116-1C84-41DF-B803-1F7B0883EC82}"/>
          </ac:spMkLst>
        </pc:spChg>
        <pc:picChg chg="add mod">
          <ac:chgData name="Nicolás" userId="a77f952c-4151-4b8a-8e97-5d904272787a" providerId="ADAL" clId="{94E6B0BC-E8C7-4C07-9864-6C3F501D3672}" dt="2020-09-01T05:11:37.199" v="156" actId="26606"/>
          <ac:picMkLst>
            <pc:docMk/>
            <pc:sldMk cId="2949560862" sldId="259"/>
            <ac:picMk id="4" creationId="{D9881417-E648-4DAB-BE60-BD100AF94A24}"/>
          </ac:picMkLst>
        </pc:picChg>
      </pc:sldChg>
      <pc:sldChg chg="addSp delSp modSp add mod setBg setClrOvrMap">
        <pc:chgData name="Nicolás" userId="a77f952c-4151-4b8a-8e97-5d904272787a" providerId="ADAL" clId="{94E6B0BC-E8C7-4C07-9864-6C3F501D3672}" dt="2020-09-01T05:27:54.875" v="240" actId="20577"/>
        <pc:sldMkLst>
          <pc:docMk/>
          <pc:sldMk cId="1757259298" sldId="260"/>
        </pc:sldMkLst>
        <pc:spChg chg="mod">
          <ac:chgData name="Nicolás" userId="a77f952c-4151-4b8a-8e97-5d904272787a" providerId="ADAL" clId="{94E6B0BC-E8C7-4C07-9864-6C3F501D3672}" dt="2020-09-01T05:27:23.504" v="210" actId="26606"/>
          <ac:spMkLst>
            <pc:docMk/>
            <pc:sldMk cId="1757259298" sldId="260"/>
            <ac:spMk id="2" creationId="{2C5DF8A9-119B-45FE-BEEE-A79E8C44BE88}"/>
          </ac:spMkLst>
        </pc:spChg>
        <pc:spChg chg="add del mod">
          <ac:chgData name="Nicolás" userId="a77f952c-4151-4b8a-8e97-5d904272787a" providerId="ADAL" clId="{94E6B0BC-E8C7-4C07-9864-6C3F501D3672}" dt="2020-09-01T05:27:03.321" v="207"/>
          <ac:spMkLst>
            <pc:docMk/>
            <pc:sldMk cId="1757259298" sldId="260"/>
            <ac:spMk id="3" creationId="{BD8089CF-B673-4BA5-AF1F-047A157F38CC}"/>
          </ac:spMkLst>
        </pc:spChg>
        <pc:spChg chg="add mod">
          <ac:chgData name="Nicolás" userId="a77f952c-4151-4b8a-8e97-5d904272787a" providerId="ADAL" clId="{94E6B0BC-E8C7-4C07-9864-6C3F501D3672}" dt="2020-09-01T05:27:54.875" v="240" actId="20577"/>
          <ac:spMkLst>
            <pc:docMk/>
            <pc:sldMk cId="1757259298" sldId="260"/>
            <ac:spMk id="12" creationId="{565EE354-6BF0-45EA-A861-C6FFB7168216}"/>
          </ac:spMkLst>
        </pc:spChg>
        <pc:spChg chg="add del">
          <ac:chgData name="Nicolás" userId="a77f952c-4151-4b8a-8e97-5d904272787a" providerId="ADAL" clId="{94E6B0BC-E8C7-4C07-9864-6C3F501D3672}" dt="2020-09-01T05:27:23.485" v="209" actId="26606"/>
          <ac:spMkLst>
            <pc:docMk/>
            <pc:sldMk cId="1757259298" sldId="260"/>
            <ac:spMk id="17" creationId="{4AC0CD9D-7610-4620-93B4-798CCD9AB581}"/>
          </ac:spMkLst>
        </pc:spChg>
        <pc:spChg chg="add del">
          <ac:chgData name="Nicolás" userId="a77f952c-4151-4b8a-8e97-5d904272787a" providerId="ADAL" clId="{94E6B0BC-E8C7-4C07-9864-6C3F501D3672}" dt="2020-09-01T05:27:23.485" v="209" actId="26606"/>
          <ac:spMkLst>
            <pc:docMk/>
            <pc:sldMk cId="1757259298" sldId="260"/>
            <ac:spMk id="23" creationId="{DE4D62F9-188E-4530-84C2-24BDEE4BEB82}"/>
          </ac:spMkLst>
        </pc:spChg>
        <pc:spChg chg="add del">
          <ac:chgData name="Nicolás" userId="a77f952c-4151-4b8a-8e97-5d904272787a" providerId="ADAL" clId="{94E6B0BC-E8C7-4C07-9864-6C3F501D3672}" dt="2020-09-01T05:27:23.485" v="209" actId="26606"/>
          <ac:spMkLst>
            <pc:docMk/>
            <pc:sldMk cId="1757259298" sldId="260"/>
            <ac:spMk id="25" creationId="{757B325C-3E35-45CF-9D07-3BCB281F3B9C}"/>
          </ac:spMkLst>
        </pc:spChg>
        <pc:spChg chg="add del">
          <ac:chgData name="Nicolás" userId="a77f952c-4151-4b8a-8e97-5d904272787a" providerId="ADAL" clId="{94E6B0BC-E8C7-4C07-9864-6C3F501D3672}" dt="2020-09-01T05:27:23.485" v="209" actId="26606"/>
          <ac:spMkLst>
            <pc:docMk/>
            <pc:sldMk cId="1757259298" sldId="260"/>
            <ac:spMk id="27" creationId="{C24BEC42-AFF3-40D1-93A2-A27A42E1E23C}"/>
          </ac:spMkLst>
        </pc:spChg>
        <pc:spChg chg="add del">
          <ac:chgData name="Nicolás" userId="a77f952c-4151-4b8a-8e97-5d904272787a" providerId="ADAL" clId="{94E6B0BC-E8C7-4C07-9864-6C3F501D3672}" dt="2020-09-01T05:27:23.485" v="209" actId="26606"/>
          <ac:spMkLst>
            <pc:docMk/>
            <pc:sldMk cId="1757259298" sldId="260"/>
            <ac:spMk id="29" creationId="{608F427C-1EC9-4280-9367-F2B3AA063E82}"/>
          </ac:spMkLst>
        </pc:spChg>
        <pc:spChg chg="add del">
          <ac:chgData name="Nicolás" userId="a77f952c-4151-4b8a-8e97-5d904272787a" providerId="ADAL" clId="{94E6B0BC-E8C7-4C07-9864-6C3F501D3672}" dt="2020-09-01T05:27:23.485" v="209" actId="26606"/>
          <ac:spMkLst>
            <pc:docMk/>
            <pc:sldMk cId="1757259298" sldId="260"/>
            <ac:spMk id="31" creationId="{F98810A7-E114-447A-A7D6-69B27CFB5650}"/>
          </ac:spMkLst>
        </pc:spChg>
        <pc:spChg chg="add">
          <ac:chgData name="Nicolás" userId="a77f952c-4151-4b8a-8e97-5d904272787a" providerId="ADAL" clId="{94E6B0BC-E8C7-4C07-9864-6C3F501D3672}" dt="2020-09-01T05:27:23.504" v="210" actId="26606"/>
          <ac:spMkLst>
            <pc:docMk/>
            <pc:sldMk cId="1757259298" sldId="260"/>
            <ac:spMk id="2068" creationId="{5F3FC718-FDE3-4EF7-921E-A5F374EAF824}"/>
          </ac:spMkLst>
        </pc:spChg>
        <pc:spChg chg="add">
          <ac:chgData name="Nicolás" userId="a77f952c-4151-4b8a-8e97-5d904272787a" providerId="ADAL" clId="{94E6B0BC-E8C7-4C07-9864-6C3F501D3672}" dt="2020-09-01T05:27:23.504" v="210" actId="26606"/>
          <ac:spMkLst>
            <pc:docMk/>
            <pc:sldMk cId="1757259298" sldId="260"/>
            <ac:spMk id="2069" creationId="{FAA0F719-3DC8-4F08-AD8F-5A845658CB9D}"/>
          </ac:spMkLst>
        </pc:spChg>
        <pc:spChg chg="add">
          <ac:chgData name="Nicolás" userId="a77f952c-4151-4b8a-8e97-5d904272787a" providerId="ADAL" clId="{94E6B0BC-E8C7-4C07-9864-6C3F501D3672}" dt="2020-09-01T05:27:23.504" v="210" actId="26606"/>
          <ac:spMkLst>
            <pc:docMk/>
            <pc:sldMk cId="1757259298" sldId="260"/>
            <ac:spMk id="2070" creationId="{7DCB61BE-FA0F-4EFB-BE0E-268BAD8E30D6}"/>
          </ac:spMkLst>
        </pc:spChg>
        <pc:spChg chg="add">
          <ac:chgData name="Nicolás" userId="a77f952c-4151-4b8a-8e97-5d904272787a" providerId="ADAL" clId="{94E6B0BC-E8C7-4C07-9864-6C3F501D3672}" dt="2020-09-01T05:27:23.504" v="210" actId="26606"/>
          <ac:spMkLst>
            <pc:docMk/>
            <pc:sldMk cId="1757259298" sldId="260"/>
            <ac:spMk id="2071" creationId="{A4B31EAA-7423-46F7-9B90-4AB2B09C35C4}"/>
          </ac:spMkLst>
        </pc:spChg>
        <pc:graphicFrameChg chg="add del mod">
          <ac:chgData name="Nicolás" userId="a77f952c-4151-4b8a-8e97-5d904272787a" providerId="ADAL" clId="{94E6B0BC-E8C7-4C07-9864-6C3F501D3672}" dt="2020-09-01T05:26:26.843" v="200"/>
          <ac:graphicFrameMkLst>
            <pc:docMk/>
            <pc:sldMk cId="1757259298" sldId="260"/>
            <ac:graphicFrameMk id="5" creationId="{B47335DF-744F-413E-BD9B-525C1BF96B3F}"/>
          </ac:graphicFrameMkLst>
        </pc:graphicFrameChg>
        <pc:graphicFrameChg chg="add del mod">
          <ac:chgData name="Nicolás" userId="a77f952c-4151-4b8a-8e97-5d904272787a" providerId="ADAL" clId="{94E6B0BC-E8C7-4C07-9864-6C3F501D3672}" dt="2020-09-01T05:26:35.387" v="202"/>
          <ac:graphicFrameMkLst>
            <pc:docMk/>
            <pc:sldMk cId="1757259298" sldId="260"/>
            <ac:graphicFrameMk id="6" creationId="{4DE66F15-F76C-41CC-B26B-19E01E8C18F7}"/>
          </ac:graphicFrameMkLst>
        </pc:graphicFrameChg>
        <pc:graphicFrameChg chg="add del mod">
          <ac:chgData name="Nicolás" userId="a77f952c-4151-4b8a-8e97-5d904272787a" providerId="ADAL" clId="{94E6B0BC-E8C7-4C07-9864-6C3F501D3672}" dt="2020-09-01T05:26:47.219" v="206"/>
          <ac:graphicFrameMkLst>
            <pc:docMk/>
            <pc:sldMk cId="1757259298" sldId="260"/>
            <ac:graphicFrameMk id="7" creationId="{F66C2325-4DF7-4585-A70B-C6ACCDC24A28}"/>
          </ac:graphicFrameMkLst>
        </pc:graphicFrameChg>
        <pc:picChg chg="add mod">
          <ac:chgData name="Nicolás" userId="a77f952c-4151-4b8a-8e97-5d904272787a" providerId="ADAL" clId="{94E6B0BC-E8C7-4C07-9864-6C3F501D3672}" dt="2020-09-01T05:25:46.643" v="190"/>
          <ac:picMkLst>
            <pc:docMk/>
            <pc:sldMk cId="1757259298" sldId="260"/>
            <ac:picMk id="4" creationId="{98C6F10E-057B-4012-9B02-7A1329F998BA}"/>
          </ac:picMkLst>
        </pc:picChg>
        <pc:picChg chg="add mod">
          <ac:chgData name="Nicolás" userId="a77f952c-4151-4b8a-8e97-5d904272787a" providerId="ADAL" clId="{94E6B0BC-E8C7-4C07-9864-6C3F501D3672}" dt="2020-09-01T05:27:23.504" v="210" actId="26606"/>
          <ac:picMkLst>
            <pc:docMk/>
            <pc:sldMk cId="1757259298" sldId="260"/>
            <ac:picMk id="8" creationId="{31DA145A-7C6F-4B4E-9D52-E25D8CE8B07F}"/>
          </ac:picMkLst>
        </pc:picChg>
        <pc:picChg chg="add del">
          <ac:chgData name="Nicolás" userId="a77f952c-4151-4b8a-8e97-5d904272787a" providerId="ADAL" clId="{94E6B0BC-E8C7-4C07-9864-6C3F501D3672}" dt="2020-09-01T05:27:23.485" v="209" actId="26606"/>
          <ac:picMkLst>
            <pc:docMk/>
            <pc:sldMk cId="1757259298" sldId="260"/>
            <ac:picMk id="13" creationId="{41B68C77-138E-4BF7-A276-BD0C78A4219F}"/>
          </ac:picMkLst>
        </pc:picChg>
        <pc:picChg chg="add del">
          <ac:chgData name="Nicolás" userId="a77f952c-4151-4b8a-8e97-5d904272787a" providerId="ADAL" clId="{94E6B0BC-E8C7-4C07-9864-6C3F501D3672}" dt="2020-09-01T05:27:23.485" v="209" actId="26606"/>
          <ac:picMkLst>
            <pc:docMk/>
            <pc:sldMk cId="1757259298" sldId="260"/>
            <ac:picMk id="15" creationId="{7C268552-D473-46ED-B1B8-422042C4DEF1}"/>
          </ac:picMkLst>
        </pc:picChg>
        <pc:picChg chg="add del">
          <ac:chgData name="Nicolás" userId="a77f952c-4151-4b8a-8e97-5d904272787a" providerId="ADAL" clId="{94E6B0BC-E8C7-4C07-9864-6C3F501D3672}" dt="2020-09-01T05:27:23.485" v="209" actId="26606"/>
          <ac:picMkLst>
            <pc:docMk/>
            <pc:sldMk cId="1757259298" sldId="260"/>
            <ac:picMk id="19" creationId="{B9238B3E-24AA-439A-B527-6C5DF6D72145}"/>
          </ac:picMkLst>
        </pc:picChg>
        <pc:picChg chg="add del">
          <ac:chgData name="Nicolás" userId="a77f952c-4151-4b8a-8e97-5d904272787a" providerId="ADAL" clId="{94E6B0BC-E8C7-4C07-9864-6C3F501D3672}" dt="2020-09-01T05:27:23.485" v="209" actId="26606"/>
          <ac:picMkLst>
            <pc:docMk/>
            <pc:sldMk cId="1757259298" sldId="260"/>
            <ac:picMk id="21" creationId="{69F01145-BEA3-4CBF-AA21-10077B948CA8}"/>
          </ac:picMkLst>
        </pc:picChg>
        <pc:picChg chg="add del mod">
          <ac:chgData name="Nicolás" userId="a77f952c-4151-4b8a-8e97-5d904272787a" providerId="ADAL" clId="{94E6B0BC-E8C7-4C07-9864-6C3F501D3672}" dt="2020-09-01T05:26:26.843" v="200"/>
          <ac:picMkLst>
            <pc:docMk/>
            <pc:sldMk cId="1757259298" sldId="260"/>
            <ac:picMk id="2049" creationId="{13732BFD-DF03-4F70-BBF4-F1D053EFC165}"/>
          </ac:picMkLst>
        </pc:picChg>
        <pc:picChg chg="add del mod">
          <ac:chgData name="Nicolás" userId="a77f952c-4151-4b8a-8e97-5d904272787a" providerId="ADAL" clId="{94E6B0BC-E8C7-4C07-9864-6C3F501D3672}" dt="2020-09-01T05:26:26.843" v="200"/>
          <ac:picMkLst>
            <pc:docMk/>
            <pc:sldMk cId="1757259298" sldId="260"/>
            <ac:picMk id="2050" creationId="{1DB8396C-20B7-4F04-A730-BABF9D852CA2}"/>
          </ac:picMkLst>
        </pc:picChg>
        <pc:picChg chg="add del mod">
          <ac:chgData name="Nicolás" userId="a77f952c-4151-4b8a-8e97-5d904272787a" providerId="ADAL" clId="{94E6B0BC-E8C7-4C07-9864-6C3F501D3672}" dt="2020-09-01T05:26:26.843" v="200"/>
          <ac:picMkLst>
            <pc:docMk/>
            <pc:sldMk cId="1757259298" sldId="260"/>
            <ac:picMk id="2051" creationId="{EEFB42AC-1DCC-473F-945D-E99DE8945FC9}"/>
          </ac:picMkLst>
        </pc:picChg>
        <pc:picChg chg="add del mod">
          <ac:chgData name="Nicolás" userId="a77f952c-4151-4b8a-8e97-5d904272787a" providerId="ADAL" clId="{94E6B0BC-E8C7-4C07-9864-6C3F501D3672}" dt="2020-09-01T05:26:26.843" v="200"/>
          <ac:picMkLst>
            <pc:docMk/>
            <pc:sldMk cId="1757259298" sldId="260"/>
            <ac:picMk id="2052" creationId="{58D6DAC7-5D91-45B1-A56D-B9F72AAF2DD3}"/>
          </ac:picMkLst>
        </pc:picChg>
        <pc:picChg chg="add del mod">
          <ac:chgData name="Nicolás" userId="a77f952c-4151-4b8a-8e97-5d904272787a" providerId="ADAL" clId="{94E6B0BC-E8C7-4C07-9864-6C3F501D3672}" dt="2020-09-01T05:26:26.843" v="200"/>
          <ac:picMkLst>
            <pc:docMk/>
            <pc:sldMk cId="1757259298" sldId="260"/>
            <ac:picMk id="2053" creationId="{8C3B2E4D-0767-4546-86BA-4EE2D92E73A9}"/>
          </ac:picMkLst>
        </pc:picChg>
        <pc:picChg chg="add del mod">
          <ac:chgData name="Nicolás" userId="a77f952c-4151-4b8a-8e97-5d904272787a" providerId="ADAL" clId="{94E6B0BC-E8C7-4C07-9864-6C3F501D3672}" dt="2020-09-01T05:26:26.843" v="200"/>
          <ac:picMkLst>
            <pc:docMk/>
            <pc:sldMk cId="1757259298" sldId="260"/>
            <ac:picMk id="2054" creationId="{9218DAAB-BD9A-4615-B8AF-EF9BE412839D}"/>
          </ac:picMkLst>
        </pc:picChg>
        <pc:picChg chg="add del mod">
          <ac:chgData name="Nicolás" userId="a77f952c-4151-4b8a-8e97-5d904272787a" providerId="ADAL" clId="{94E6B0BC-E8C7-4C07-9864-6C3F501D3672}" dt="2020-09-01T05:26:35.387" v="202"/>
          <ac:picMkLst>
            <pc:docMk/>
            <pc:sldMk cId="1757259298" sldId="260"/>
            <ac:picMk id="2055" creationId="{B135D2AB-3A62-4722-A52F-E583B9370943}"/>
          </ac:picMkLst>
        </pc:picChg>
        <pc:picChg chg="add del mod">
          <ac:chgData name="Nicolás" userId="a77f952c-4151-4b8a-8e97-5d904272787a" providerId="ADAL" clId="{94E6B0BC-E8C7-4C07-9864-6C3F501D3672}" dt="2020-09-01T05:26:35.387" v="202"/>
          <ac:picMkLst>
            <pc:docMk/>
            <pc:sldMk cId="1757259298" sldId="260"/>
            <ac:picMk id="2056" creationId="{96D43768-FE8E-4DAD-A00C-B313AEB6A21D}"/>
          </ac:picMkLst>
        </pc:picChg>
        <pc:picChg chg="add del mod">
          <ac:chgData name="Nicolás" userId="a77f952c-4151-4b8a-8e97-5d904272787a" providerId="ADAL" clId="{94E6B0BC-E8C7-4C07-9864-6C3F501D3672}" dt="2020-09-01T05:26:35.387" v="202"/>
          <ac:picMkLst>
            <pc:docMk/>
            <pc:sldMk cId="1757259298" sldId="260"/>
            <ac:picMk id="2057" creationId="{A0327FA9-2A30-44C6-8A06-DF1498EE01FC}"/>
          </ac:picMkLst>
        </pc:picChg>
        <pc:picChg chg="add del mod">
          <ac:chgData name="Nicolás" userId="a77f952c-4151-4b8a-8e97-5d904272787a" providerId="ADAL" clId="{94E6B0BC-E8C7-4C07-9864-6C3F501D3672}" dt="2020-09-01T05:26:35.387" v="202"/>
          <ac:picMkLst>
            <pc:docMk/>
            <pc:sldMk cId="1757259298" sldId="260"/>
            <ac:picMk id="2058" creationId="{1B49A314-A1FC-42CC-9B42-18C8DF7A5299}"/>
          </ac:picMkLst>
        </pc:picChg>
        <pc:picChg chg="add del mod">
          <ac:chgData name="Nicolás" userId="a77f952c-4151-4b8a-8e97-5d904272787a" providerId="ADAL" clId="{94E6B0BC-E8C7-4C07-9864-6C3F501D3672}" dt="2020-09-01T05:26:35.387" v="202"/>
          <ac:picMkLst>
            <pc:docMk/>
            <pc:sldMk cId="1757259298" sldId="260"/>
            <ac:picMk id="2059" creationId="{18ECBD58-EC5B-406A-85CD-352690C7B9AF}"/>
          </ac:picMkLst>
        </pc:picChg>
        <pc:picChg chg="add del mod">
          <ac:chgData name="Nicolás" userId="a77f952c-4151-4b8a-8e97-5d904272787a" providerId="ADAL" clId="{94E6B0BC-E8C7-4C07-9864-6C3F501D3672}" dt="2020-09-01T05:26:35.387" v="202"/>
          <ac:picMkLst>
            <pc:docMk/>
            <pc:sldMk cId="1757259298" sldId="260"/>
            <ac:picMk id="2060" creationId="{9274C317-7F25-45AC-904F-D1DF05E38C42}"/>
          </ac:picMkLst>
        </pc:picChg>
        <pc:picChg chg="add del mod">
          <ac:chgData name="Nicolás" userId="a77f952c-4151-4b8a-8e97-5d904272787a" providerId="ADAL" clId="{94E6B0BC-E8C7-4C07-9864-6C3F501D3672}" dt="2020-09-01T05:26:47.219" v="206"/>
          <ac:picMkLst>
            <pc:docMk/>
            <pc:sldMk cId="1757259298" sldId="260"/>
            <ac:picMk id="2061" creationId="{2738FE71-2982-447A-9F5E-6D265E942219}"/>
          </ac:picMkLst>
        </pc:picChg>
        <pc:picChg chg="add del mod">
          <ac:chgData name="Nicolás" userId="a77f952c-4151-4b8a-8e97-5d904272787a" providerId="ADAL" clId="{94E6B0BC-E8C7-4C07-9864-6C3F501D3672}" dt="2020-09-01T05:26:47.219" v="206"/>
          <ac:picMkLst>
            <pc:docMk/>
            <pc:sldMk cId="1757259298" sldId="260"/>
            <ac:picMk id="2062" creationId="{1FBF3C93-6E5D-4EED-BAC9-F1A7410DA8A4}"/>
          </ac:picMkLst>
        </pc:picChg>
        <pc:picChg chg="add del mod">
          <ac:chgData name="Nicolás" userId="a77f952c-4151-4b8a-8e97-5d904272787a" providerId="ADAL" clId="{94E6B0BC-E8C7-4C07-9864-6C3F501D3672}" dt="2020-09-01T05:26:47.219" v="206"/>
          <ac:picMkLst>
            <pc:docMk/>
            <pc:sldMk cId="1757259298" sldId="260"/>
            <ac:picMk id="2063" creationId="{55C585DC-0DCA-4B11-AEDB-F54E32F6D4C1}"/>
          </ac:picMkLst>
        </pc:picChg>
        <pc:picChg chg="add del mod">
          <ac:chgData name="Nicolás" userId="a77f952c-4151-4b8a-8e97-5d904272787a" providerId="ADAL" clId="{94E6B0BC-E8C7-4C07-9864-6C3F501D3672}" dt="2020-09-01T05:26:47.219" v="206"/>
          <ac:picMkLst>
            <pc:docMk/>
            <pc:sldMk cId="1757259298" sldId="260"/>
            <ac:picMk id="2064" creationId="{EF1C8381-7CED-4D79-953B-83E3D0C2C81C}"/>
          </ac:picMkLst>
        </pc:picChg>
        <pc:picChg chg="add del mod">
          <ac:chgData name="Nicolás" userId="a77f952c-4151-4b8a-8e97-5d904272787a" providerId="ADAL" clId="{94E6B0BC-E8C7-4C07-9864-6C3F501D3672}" dt="2020-09-01T05:26:47.219" v="206"/>
          <ac:picMkLst>
            <pc:docMk/>
            <pc:sldMk cId="1757259298" sldId="260"/>
            <ac:picMk id="2065" creationId="{890B610E-109E-4206-B97A-A8C6DBF90749}"/>
          </ac:picMkLst>
        </pc:picChg>
        <pc:picChg chg="add del mod">
          <ac:chgData name="Nicolás" userId="a77f952c-4151-4b8a-8e97-5d904272787a" providerId="ADAL" clId="{94E6B0BC-E8C7-4C07-9864-6C3F501D3672}" dt="2020-09-01T05:26:47.219" v="206"/>
          <ac:picMkLst>
            <pc:docMk/>
            <pc:sldMk cId="1757259298" sldId="260"/>
            <ac:picMk id="2066" creationId="{9C672D1C-2CF5-47CF-A25A-95A5DC1D6BD7}"/>
          </ac:picMkLst>
        </pc:picChg>
      </pc:sldChg>
    </pc:docChg>
  </pc:docChgLst>
  <pc:docChgLst>
    <pc:chgData name="jose alejandro lopez garcia" userId="S::lojose@javeriana.edu.co::bd4c1632-32c2-4a7f-8b1b-029825d84992" providerId="AD" clId="Web-{F6F44520-71F9-4D69-94C5-43FE140BD989}"/>
    <pc:docChg chg="modSld">
      <pc:chgData name="jose alejandro lopez garcia" userId="S::lojose@javeriana.edu.co::bd4c1632-32c2-4a7f-8b1b-029825d84992" providerId="AD" clId="Web-{F6F44520-71F9-4D69-94C5-43FE140BD989}" dt="2020-09-01T04:27:52.199" v="424" actId="1076"/>
      <pc:docMkLst>
        <pc:docMk/>
      </pc:docMkLst>
      <pc:sldChg chg="addSp delSp modSp">
        <pc:chgData name="jose alejandro lopez garcia" userId="S::lojose@javeriana.edu.co::bd4c1632-32c2-4a7f-8b1b-029825d84992" providerId="AD" clId="Web-{F6F44520-71F9-4D69-94C5-43FE140BD989}" dt="2020-09-01T04:27:52.199" v="424" actId="1076"/>
        <pc:sldMkLst>
          <pc:docMk/>
          <pc:sldMk cId="289183547" sldId="257"/>
        </pc:sldMkLst>
        <pc:spChg chg="mod">
          <ac:chgData name="jose alejandro lopez garcia" userId="S::lojose@javeriana.edu.co::bd4c1632-32c2-4a7f-8b1b-029825d84992" providerId="AD" clId="Web-{F6F44520-71F9-4D69-94C5-43FE140BD989}" dt="2020-09-01T04:21:10.331" v="17" actId="1076"/>
          <ac:spMkLst>
            <pc:docMk/>
            <pc:sldMk cId="289183547" sldId="257"/>
            <ac:spMk id="2" creationId="{654B720E-7CD9-47AF-A485-8066C4C2D50B}"/>
          </ac:spMkLst>
        </pc:spChg>
        <pc:spChg chg="del">
          <ac:chgData name="jose alejandro lopez garcia" userId="S::lojose@javeriana.edu.co::bd4c1632-32c2-4a7f-8b1b-029825d84992" providerId="AD" clId="Web-{F6F44520-71F9-4D69-94C5-43FE140BD989}" dt="2020-09-01T04:19:30.986" v="2"/>
          <ac:spMkLst>
            <pc:docMk/>
            <pc:sldMk cId="289183547" sldId="257"/>
            <ac:spMk id="3" creationId="{515C69FB-FB8F-4327-9EC5-1440F0B7A2B0}"/>
          </ac:spMkLst>
        </pc:spChg>
        <pc:spChg chg="add mod">
          <ac:chgData name="jose alejandro lopez garcia" userId="S::lojose@javeriana.edu.co::bd4c1632-32c2-4a7f-8b1b-029825d84992" providerId="AD" clId="Web-{F6F44520-71F9-4D69-94C5-43FE140BD989}" dt="2020-09-01T04:27:43.261" v="421" actId="14100"/>
          <ac:spMkLst>
            <pc:docMk/>
            <pc:sldMk cId="289183547" sldId="257"/>
            <ac:spMk id="5" creationId="{CF5D08D2-81F9-4BFD-92F3-64EFD4848BFE}"/>
          </ac:spMkLst>
        </pc:spChg>
        <pc:spChg chg="add mod">
          <ac:chgData name="jose alejandro lopez garcia" userId="S::lojose@javeriana.edu.co::bd4c1632-32c2-4a7f-8b1b-029825d84992" providerId="AD" clId="Web-{F6F44520-71F9-4D69-94C5-43FE140BD989}" dt="2020-09-01T04:27:52.199" v="424" actId="1076"/>
          <ac:spMkLst>
            <pc:docMk/>
            <pc:sldMk cId="289183547" sldId="257"/>
            <ac:spMk id="7" creationId="{CE1F7280-6524-4D79-808B-0620249BEC36}"/>
          </ac:spMkLst>
        </pc:spChg>
        <pc:picChg chg="add mod ord">
          <ac:chgData name="jose alejandro lopez garcia" userId="S::lojose@javeriana.edu.co::bd4c1632-32c2-4a7f-8b1b-029825d84992" providerId="AD" clId="Web-{F6F44520-71F9-4D69-94C5-43FE140BD989}" dt="2020-09-01T04:26:33.666" v="372" actId="1076"/>
          <ac:picMkLst>
            <pc:docMk/>
            <pc:sldMk cId="289183547" sldId="257"/>
            <ac:picMk id="4" creationId="{A2BAA172-DCCB-4C65-AE09-34E6C9EE889E}"/>
          </ac:picMkLst>
        </pc:picChg>
        <pc:picChg chg="add mod">
          <ac:chgData name="jose alejandro lopez garcia" userId="S::lojose@javeriana.edu.co::bd4c1632-32c2-4a7f-8b1b-029825d84992" providerId="AD" clId="Web-{F6F44520-71F9-4D69-94C5-43FE140BD989}" dt="2020-09-01T04:27:49.245" v="423" actId="14100"/>
          <ac:picMkLst>
            <pc:docMk/>
            <pc:sldMk cId="289183547" sldId="257"/>
            <ac:picMk id="6" creationId="{038DA9E5-6D2E-4C09-8FF0-37A9B06E8AD0}"/>
          </ac:picMkLst>
        </pc:picChg>
        <pc:picChg chg="mod">
          <ac:chgData name="jose alejandro lopez garcia" userId="S::lojose@javeriana.edu.co::bd4c1632-32c2-4a7f-8b1b-029825d84992" providerId="AD" clId="Web-{F6F44520-71F9-4D69-94C5-43FE140BD989}" dt="2020-09-01T04:20:44.315" v="14" actId="1076"/>
          <ac:picMkLst>
            <pc:docMk/>
            <pc:sldMk cId="289183547" sldId="257"/>
            <ac:picMk id="1025" creationId="{67FC5291-F1EA-4B2E-ACF3-7BB3FEE504D3}"/>
          </ac:picMkLst>
        </pc:picChg>
      </pc:sldChg>
    </pc:docChg>
  </pc:docChgLst>
  <pc:docChgLst>
    <pc:chgData name="Diego Fernando Trujillo Alvarez" userId="2408b251-87ea-408f-b8ce-5bd0bfccf19d" providerId="ADAL" clId="{246FB804-FF10-4D9B-8E6E-268D2910ED65}"/>
    <pc:docChg chg="undo custSel mod addSld delSld modSld">
      <pc:chgData name="Diego Fernando Trujillo Alvarez" userId="2408b251-87ea-408f-b8ce-5bd0bfccf19d" providerId="ADAL" clId="{246FB804-FF10-4D9B-8E6E-268D2910ED65}" dt="2020-09-01T04:07:03.376" v="1142" actId="2696"/>
      <pc:docMkLst>
        <pc:docMk/>
      </pc:docMkLst>
      <pc:sldChg chg="modSp">
        <pc:chgData name="Diego Fernando Trujillo Alvarez" userId="2408b251-87ea-408f-b8ce-5bd0bfccf19d" providerId="ADAL" clId="{246FB804-FF10-4D9B-8E6E-268D2910ED65}" dt="2020-09-01T03:52:55.066" v="775"/>
        <pc:sldMkLst>
          <pc:docMk/>
          <pc:sldMk cId="2406273178" sldId="256"/>
        </pc:sldMkLst>
        <pc:spChg chg="mod">
          <ac:chgData name="Diego Fernando Trujillo Alvarez" userId="2408b251-87ea-408f-b8ce-5bd0bfccf19d" providerId="ADAL" clId="{246FB804-FF10-4D9B-8E6E-268D2910ED65}" dt="2020-09-01T03:52:55.066" v="775"/>
          <ac:spMkLst>
            <pc:docMk/>
            <pc:sldMk cId="2406273178" sldId="256"/>
            <ac:spMk id="2" creationId="{00000000-0000-0000-0000-000000000000}"/>
          </ac:spMkLst>
        </pc:spChg>
        <pc:spChg chg="mod">
          <ac:chgData name="Diego Fernando Trujillo Alvarez" userId="2408b251-87ea-408f-b8ce-5bd0bfccf19d" providerId="ADAL" clId="{246FB804-FF10-4D9B-8E6E-268D2910ED65}" dt="2020-09-01T03:52:55.066" v="775"/>
          <ac:spMkLst>
            <pc:docMk/>
            <pc:sldMk cId="2406273178" sldId="256"/>
            <ac:spMk id="3" creationId="{00000000-0000-0000-0000-000000000000}"/>
          </ac:spMkLst>
        </pc:spChg>
      </pc:sldChg>
      <pc:sldChg chg="modSp">
        <pc:chgData name="Diego Fernando Trujillo Alvarez" userId="2408b251-87ea-408f-b8ce-5bd0bfccf19d" providerId="ADAL" clId="{246FB804-FF10-4D9B-8E6E-268D2910ED65}" dt="2020-09-01T03:52:55.066" v="775"/>
        <pc:sldMkLst>
          <pc:docMk/>
          <pc:sldMk cId="289183547" sldId="257"/>
        </pc:sldMkLst>
        <pc:spChg chg="mod">
          <ac:chgData name="Diego Fernando Trujillo Alvarez" userId="2408b251-87ea-408f-b8ce-5bd0bfccf19d" providerId="ADAL" clId="{246FB804-FF10-4D9B-8E6E-268D2910ED65}" dt="2020-09-01T03:52:55.066" v="775"/>
          <ac:spMkLst>
            <pc:docMk/>
            <pc:sldMk cId="289183547" sldId="257"/>
            <ac:spMk id="2" creationId="{654B720E-7CD9-47AF-A485-8066C4C2D50B}"/>
          </ac:spMkLst>
        </pc:spChg>
        <pc:spChg chg="mod">
          <ac:chgData name="Diego Fernando Trujillo Alvarez" userId="2408b251-87ea-408f-b8ce-5bd0bfccf19d" providerId="ADAL" clId="{246FB804-FF10-4D9B-8E6E-268D2910ED65}" dt="2020-09-01T03:52:55.066" v="775"/>
          <ac:spMkLst>
            <pc:docMk/>
            <pc:sldMk cId="289183547" sldId="257"/>
            <ac:spMk id="3" creationId="{515C69FB-FB8F-4327-9EC5-1440F0B7A2B0}"/>
          </ac:spMkLst>
        </pc:spChg>
      </pc:sldChg>
      <pc:sldChg chg="modSp">
        <pc:chgData name="Diego Fernando Trujillo Alvarez" userId="2408b251-87ea-408f-b8ce-5bd0bfccf19d" providerId="ADAL" clId="{246FB804-FF10-4D9B-8E6E-268D2910ED65}" dt="2020-09-01T03:52:55.066" v="775"/>
        <pc:sldMkLst>
          <pc:docMk/>
          <pc:sldMk cId="2349620833" sldId="258"/>
        </pc:sldMkLst>
        <pc:spChg chg="mod">
          <ac:chgData name="Diego Fernando Trujillo Alvarez" userId="2408b251-87ea-408f-b8ce-5bd0bfccf19d" providerId="ADAL" clId="{246FB804-FF10-4D9B-8E6E-268D2910ED65}" dt="2020-09-01T03:52:55.066" v="775"/>
          <ac:spMkLst>
            <pc:docMk/>
            <pc:sldMk cId="2349620833" sldId="258"/>
            <ac:spMk id="2" creationId="{2C5DF8A9-119B-45FE-BEEE-A79E8C44BE88}"/>
          </ac:spMkLst>
        </pc:spChg>
        <pc:spChg chg="mod">
          <ac:chgData name="Diego Fernando Trujillo Alvarez" userId="2408b251-87ea-408f-b8ce-5bd0bfccf19d" providerId="ADAL" clId="{246FB804-FF10-4D9B-8E6E-268D2910ED65}" dt="2020-09-01T03:52:55.066" v="775"/>
          <ac:spMkLst>
            <pc:docMk/>
            <pc:sldMk cId="2349620833" sldId="258"/>
            <ac:spMk id="3" creationId="{BD8089CF-B673-4BA5-AF1F-047A157F38CC}"/>
          </ac:spMkLst>
        </pc:spChg>
      </pc:sldChg>
      <pc:sldChg chg="modSp">
        <pc:chgData name="Diego Fernando Trujillo Alvarez" userId="2408b251-87ea-408f-b8ce-5bd0bfccf19d" providerId="ADAL" clId="{246FB804-FF10-4D9B-8E6E-268D2910ED65}" dt="2020-09-01T03:52:55.066" v="775"/>
        <pc:sldMkLst>
          <pc:docMk/>
          <pc:sldMk cId="2949560862" sldId="259"/>
        </pc:sldMkLst>
        <pc:spChg chg="mod">
          <ac:chgData name="Diego Fernando Trujillo Alvarez" userId="2408b251-87ea-408f-b8ce-5bd0bfccf19d" providerId="ADAL" clId="{246FB804-FF10-4D9B-8E6E-268D2910ED65}" dt="2020-09-01T03:52:55.066" v="775"/>
          <ac:spMkLst>
            <pc:docMk/>
            <pc:sldMk cId="2949560862" sldId="259"/>
            <ac:spMk id="2" creationId="{2C5DF8A9-119B-45FE-BEEE-A79E8C44BE88}"/>
          </ac:spMkLst>
        </pc:spChg>
        <pc:spChg chg="mod">
          <ac:chgData name="Diego Fernando Trujillo Alvarez" userId="2408b251-87ea-408f-b8ce-5bd0bfccf19d" providerId="ADAL" clId="{246FB804-FF10-4D9B-8E6E-268D2910ED65}" dt="2020-09-01T03:52:55.066" v="775"/>
          <ac:spMkLst>
            <pc:docMk/>
            <pc:sldMk cId="2949560862" sldId="259"/>
            <ac:spMk id="3" creationId="{BD8089CF-B673-4BA5-AF1F-047A157F38CC}"/>
          </ac:spMkLst>
        </pc:spChg>
      </pc:sldChg>
      <pc:sldChg chg="modSp">
        <pc:chgData name="Diego Fernando Trujillo Alvarez" userId="2408b251-87ea-408f-b8ce-5bd0bfccf19d" providerId="ADAL" clId="{246FB804-FF10-4D9B-8E6E-268D2910ED65}" dt="2020-09-01T03:52:55.066" v="775"/>
        <pc:sldMkLst>
          <pc:docMk/>
          <pc:sldMk cId="1757259298" sldId="260"/>
        </pc:sldMkLst>
        <pc:spChg chg="mod">
          <ac:chgData name="Diego Fernando Trujillo Alvarez" userId="2408b251-87ea-408f-b8ce-5bd0bfccf19d" providerId="ADAL" clId="{246FB804-FF10-4D9B-8E6E-268D2910ED65}" dt="2020-09-01T03:52:55.066" v="775"/>
          <ac:spMkLst>
            <pc:docMk/>
            <pc:sldMk cId="1757259298" sldId="260"/>
            <ac:spMk id="2" creationId="{2C5DF8A9-119B-45FE-BEEE-A79E8C44BE88}"/>
          </ac:spMkLst>
        </pc:spChg>
        <pc:spChg chg="mod">
          <ac:chgData name="Diego Fernando Trujillo Alvarez" userId="2408b251-87ea-408f-b8ce-5bd0bfccf19d" providerId="ADAL" clId="{246FB804-FF10-4D9B-8E6E-268D2910ED65}" dt="2020-09-01T03:52:55.066" v="775"/>
          <ac:spMkLst>
            <pc:docMk/>
            <pc:sldMk cId="1757259298" sldId="260"/>
            <ac:spMk id="3" creationId="{BD8089CF-B673-4BA5-AF1F-047A157F38CC}"/>
          </ac:spMkLst>
        </pc:spChg>
      </pc:sldChg>
      <pc:sldChg chg="addSp delSp modSp new del mod setBg setClrOvrMap delDesignElem">
        <pc:chgData name="Diego Fernando Trujillo Alvarez" userId="2408b251-87ea-408f-b8ce-5bd0bfccf19d" providerId="ADAL" clId="{246FB804-FF10-4D9B-8E6E-268D2910ED65}" dt="2020-09-01T04:06:54.294" v="1140" actId="2696"/>
        <pc:sldMkLst>
          <pc:docMk/>
          <pc:sldMk cId="481597787" sldId="261"/>
        </pc:sldMkLst>
        <pc:spChg chg="mod">
          <ac:chgData name="Diego Fernando Trujillo Alvarez" userId="2408b251-87ea-408f-b8ce-5bd0bfccf19d" providerId="ADAL" clId="{246FB804-FF10-4D9B-8E6E-268D2910ED65}" dt="2020-09-01T03:23:23.217" v="740" actId="2711"/>
          <ac:spMkLst>
            <pc:docMk/>
            <pc:sldMk cId="481597787" sldId="261"/>
            <ac:spMk id="2" creationId="{941298DF-9453-47B1-B3CC-32F8EA4293C5}"/>
          </ac:spMkLst>
        </pc:spChg>
        <pc:spChg chg="del">
          <ac:chgData name="Diego Fernando Trujillo Alvarez" userId="2408b251-87ea-408f-b8ce-5bd0bfccf19d" providerId="ADAL" clId="{246FB804-FF10-4D9B-8E6E-268D2910ED65}" dt="2020-09-01T02:10:48.898" v="31" actId="22"/>
          <ac:spMkLst>
            <pc:docMk/>
            <pc:sldMk cId="481597787" sldId="261"/>
            <ac:spMk id="3" creationId="{CB3EF36A-DC1E-4A09-83D7-501AE25940CF}"/>
          </ac:spMkLst>
        </pc:spChg>
        <pc:spChg chg="add del mod">
          <ac:chgData name="Diego Fernando Trujillo Alvarez" userId="2408b251-87ea-408f-b8ce-5bd0bfccf19d" providerId="ADAL" clId="{246FB804-FF10-4D9B-8E6E-268D2910ED65}" dt="2020-09-01T03:50:43.785" v="760" actId="478"/>
          <ac:spMkLst>
            <pc:docMk/>
            <pc:sldMk cId="481597787" sldId="261"/>
            <ac:spMk id="6" creationId="{81E75F7F-EB9D-42E0-8798-6A5754C7A01C}"/>
          </ac:spMkLst>
        </pc:spChg>
        <pc:spChg chg="add mod">
          <ac:chgData name="Diego Fernando Trujillo Alvarez" userId="2408b251-87ea-408f-b8ce-5bd0bfccf19d" providerId="ADAL" clId="{246FB804-FF10-4D9B-8E6E-268D2910ED65}" dt="2020-09-01T03:50:59.925" v="765" actId="1076"/>
          <ac:spMkLst>
            <pc:docMk/>
            <pc:sldMk cId="481597787" sldId="261"/>
            <ac:spMk id="7" creationId="{A4B0B859-706A-4891-A109-0551F89233E2}"/>
          </ac:spMkLst>
        </pc:spChg>
        <pc:spChg chg="add del mod">
          <ac:chgData name="Diego Fernando Trujillo Alvarez" userId="2408b251-87ea-408f-b8ce-5bd0bfccf19d" providerId="ADAL" clId="{246FB804-FF10-4D9B-8E6E-268D2910ED65}" dt="2020-09-01T03:50:46.729" v="761" actId="478"/>
          <ac:spMkLst>
            <pc:docMk/>
            <pc:sldMk cId="481597787" sldId="261"/>
            <ac:spMk id="11" creationId="{CBBBAFA6-B90E-4F40-9061-0A706619BE6C}"/>
          </ac:spMkLst>
        </pc:spChg>
        <pc:spChg chg="add del">
          <ac:chgData name="Diego Fernando Trujillo Alvarez" userId="2408b251-87ea-408f-b8ce-5bd0bfccf19d" providerId="ADAL" clId="{246FB804-FF10-4D9B-8E6E-268D2910ED65}" dt="2020-09-01T03:22:44.006" v="726" actId="26606"/>
          <ac:spMkLst>
            <pc:docMk/>
            <pc:sldMk cId="481597787" sldId="261"/>
            <ac:spMk id="12" creationId="{EE4E366E-272A-409E-840F-9A6A64A9E3FF}"/>
          </ac:spMkLst>
        </pc:spChg>
        <pc:spChg chg="add del">
          <ac:chgData name="Diego Fernando Trujillo Alvarez" userId="2408b251-87ea-408f-b8ce-5bd0bfccf19d" providerId="ADAL" clId="{246FB804-FF10-4D9B-8E6E-268D2910ED65}" dt="2020-09-01T03:22:44.006" v="726" actId="26606"/>
          <ac:spMkLst>
            <pc:docMk/>
            <pc:sldMk cId="481597787" sldId="261"/>
            <ac:spMk id="14" creationId="{A721560C-E4AB-4287-A29C-3F6916794CB9}"/>
          </ac:spMkLst>
        </pc:spChg>
        <pc:spChg chg="add del">
          <ac:chgData name="Diego Fernando Trujillo Alvarez" userId="2408b251-87ea-408f-b8ce-5bd0bfccf19d" providerId="ADAL" clId="{246FB804-FF10-4D9B-8E6E-268D2910ED65}" dt="2020-09-01T03:22:44.006" v="726" actId="26606"/>
          <ac:spMkLst>
            <pc:docMk/>
            <pc:sldMk cId="481597787" sldId="261"/>
            <ac:spMk id="16" creationId="{DF6CFF07-D953-4F9C-9A0E-E0A6AACB6158}"/>
          </ac:spMkLst>
        </pc:spChg>
        <pc:spChg chg="add del">
          <ac:chgData name="Diego Fernando Trujillo Alvarez" userId="2408b251-87ea-408f-b8ce-5bd0bfccf19d" providerId="ADAL" clId="{246FB804-FF10-4D9B-8E6E-268D2910ED65}" dt="2020-09-01T03:22:44.006" v="726" actId="26606"/>
          <ac:spMkLst>
            <pc:docMk/>
            <pc:sldMk cId="481597787" sldId="261"/>
            <ac:spMk id="18" creationId="{DAA4FEEE-0B5F-41BF-825D-60F9FB089568}"/>
          </ac:spMkLst>
        </pc:spChg>
        <pc:spChg chg="add del">
          <ac:chgData name="Diego Fernando Trujillo Alvarez" userId="2408b251-87ea-408f-b8ce-5bd0bfccf19d" providerId="ADAL" clId="{246FB804-FF10-4D9B-8E6E-268D2910ED65}" dt="2020-09-01T03:22:46.209" v="728" actId="26606"/>
          <ac:spMkLst>
            <pc:docMk/>
            <pc:sldMk cId="481597787" sldId="261"/>
            <ac:spMk id="20" creationId="{9362849A-570D-49DB-954C-63F144E88A4A}"/>
          </ac:spMkLst>
        </pc:spChg>
        <pc:spChg chg="add del">
          <ac:chgData name="Diego Fernando Trujillo Alvarez" userId="2408b251-87ea-408f-b8ce-5bd0bfccf19d" providerId="ADAL" clId="{246FB804-FF10-4D9B-8E6E-268D2910ED65}" dt="2020-09-01T03:22:46.209" v="728" actId="26606"/>
          <ac:spMkLst>
            <pc:docMk/>
            <pc:sldMk cId="481597787" sldId="261"/>
            <ac:spMk id="21" creationId="{1CA42011-E478-428B-9D15-A98E338BF8C1}"/>
          </ac:spMkLst>
        </pc:spChg>
        <pc:spChg chg="add del">
          <ac:chgData name="Diego Fernando Trujillo Alvarez" userId="2408b251-87ea-408f-b8ce-5bd0bfccf19d" providerId="ADAL" clId="{246FB804-FF10-4D9B-8E6E-268D2910ED65}" dt="2020-09-01T03:22:46.209" v="728" actId="26606"/>
          <ac:spMkLst>
            <pc:docMk/>
            <pc:sldMk cId="481597787" sldId="261"/>
            <ac:spMk id="22" creationId="{9ED2773C-FE51-4632-BA46-036BDCDA6E5C}"/>
          </ac:spMkLst>
        </pc:spChg>
        <pc:spChg chg="add del">
          <ac:chgData name="Diego Fernando Trujillo Alvarez" userId="2408b251-87ea-408f-b8ce-5bd0bfccf19d" providerId="ADAL" clId="{246FB804-FF10-4D9B-8E6E-268D2910ED65}" dt="2020-09-01T03:22:46.209" v="728" actId="26606"/>
          <ac:spMkLst>
            <pc:docMk/>
            <pc:sldMk cId="481597787" sldId="261"/>
            <ac:spMk id="23" creationId="{E02F9158-C4C2-46A8-BE73-A4F77E139FB6}"/>
          </ac:spMkLst>
        </pc:spChg>
        <pc:spChg chg="add del">
          <ac:chgData name="Diego Fernando Trujillo Alvarez" userId="2408b251-87ea-408f-b8ce-5bd0bfccf19d" providerId="ADAL" clId="{246FB804-FF10-4D9B-8E6E-268D2910ED65}" dt="2020-09-01T03:22:49.353" v="730" actId="26606"/>
          <ac:spMkLst>
            <pc:docMk/>
            <pc:sldMk cId="481597787" sldId="261"/>
            <ac:spMk id="25" creationId="{04A3DA6D-FED2-4369-9ACD-B578C8790D66}"/>
          </ac:spMkLst>
        </pc:spChg>
        <pc:spChg chg="add del">
          <ac:chgData name="Diego Fernando Trujillo Alvarez" userId="2408b251-87ea-408f-b8ce-5bd0bfccf19d" providerId="ADAL" clId="{246FB804-FF10-4D9B-8E6E-268D2910ED65}" dt="2020-09-01T03:22:49.353" v="730" actId="26606"/>
          <ac:spMkLst>
            <pc:docMk/>
            <pc:sldMk cId="481597787" sldId="261"/>
            <ac:spMk id="26" creationId="{163C72DE-4C01-4F6C-9020-327690ADA850}"/>
          </ac:spMkLst>
        </pc:spChg>
        <pc:spChg chg="add del">
          <ac:chgData name="Diego Fernando Trujillo Alvarez" userId="2408b251-87ea-408f-b8ce-5bd0bfccf19d" providerId="ADAL" clId="{246FB804-FF10-4D9B-8E6E-268D2910ED65}" dt="2020-09-01T03:22:49.353" v="730" actId="26606"/>
          <ac:spMkLst>
            <pc:docMk/>
            <pc:sldMk cId="481597787" sldId="261"/>
            <ac:spMk id="27" creationId="{5627181E-8B3E-4EFB-8F43-17296B86C0D6}"/>
          </ac:spMkLst>
        </pc:spChg>
        <pc:spChg chg="add del">
          <ac:chgData name="Diego Fernando Trujillo Alvarez" userId="2408b251-87ea-408f-b8ce-5bd0bfccf19d" providerId="ADAL" clId="{246FB804-FF10-4D9B-8E6E-268D2910ED65}" dt="2020-09-01T03:22:49.353" v="730" actId="26606"/>
          <ac:spMkLst>
            <pc:docMk/>
            <pc:sldMk cId="481597787" sldId="261"/>
            <ac:spMk id="28" creationId="{2E45DBDE-EAD7-4DEE-B77D-577BBB0A1318}"/>
          </ac:spMkLst>
        </pc:spChg>
        <pc:spChg chg="add del">
          <ac:chgData name="Diego Fernando Trujillo Alvarez" userId="2408b251-87ea-408f-b8ce-5bd0bfccf19d" providerId="ADAL" clId="{246FB804-FF10-4D9B-8E6E-268D2910ED65}" dt="2020-09-01T03:22:54.910" v="732" actId="26606"/>
          <ac:spMkLst>
            <pc:docMk/>
            <pc:sldMk cId="481597787" sldId="261"/>
            <ac:spMk id="30" creationId="{144A11D1-6963-485E-86DE-760B07434307}"/>
          </ac:spMkLst>
        </pc:spChg>
        <pc:spChg chg="add del">
          <ac:chgData name="Diego Fernando Trujillo Alvarez" userId="2408b251-87ea-408f-b8ce-5bd0bfccf19d" providerId="ADAL" clId="{246FB804-FF10-4D9B-8E6E-268D2910ED65}" dt="2020-09-01T03:22:54.910" v="732" actId="26606"/>
          <ac:spMkLst>
            <pc:docMk/>
            <pc:sldMk cId="481597787" sldId="261"/>
            <ac:spMk id="31" creationId="{93BDF132-E4EF-4CB3-9A12-1EB75E159A5B}"/>
          </ac:spMkLst>
        </pc:spChg>
        <pc:spChg chg="add del">
          <ac:chgData name="Diego Fernando Trujillo Alvarez" userId="2408b251-87ea-408f-b8ce-5bd0bfccf19d" providerId="ADAL" clId="{246FB804-FF10-4D9B-8E6E-268D2910ED65}" dt="2020-09-01T03:22:54.910" v="732" actId="26606"/>
          <ac:spMkLst>
            <pc:docMk/>
            <pc:sldMk cId="481597787" sldId="261"/>
            <ac:spMk id="32" creationId="{F8486D32-0A56-4407-A9D1-7AFC169465F2}"/>
          </ac:spMkLst>
        </pc:spChg>
        <pc:spChg chg="add del">
          <ac:chgData name="Diego Fernando Trujillo Alvarez" userId="2408b251-87ea-408f-b8ce-5bd0bfccf19d" providerId="ADAL" clId="{246FB804-FF10-4D9B-8E6E-268D2910ED65}" dt="2020-09-01T03:22:54.910" v="732" actId="26606"/>
          <ac:spMkLst>
            <pc:docMk/>
            <pc:sldMk cId="481597787" sldId="261"/>
            <ac:spMk id="33" creationId="{B73FE0C2-11C7-466D-B4BA-0330484CD53D}"/>
          </ac:spMkLst>
        </pc:spChg>
        <pc:spChg chg="add del">
          <ac:chgData name="Diego Fernando Trujillo Alvarez" userId="2408b251-87ea-408f-b8ce-5bd0bfccf19d" providerId="ADAL" clId="{246FB804-FF10-4D9B-8E6E-268D2910ED65}" dt="2020-09-01T03:52:55.066" v="775"/>
          <ac:spMkLst>
            <pc:docMk/>
            <pc:sldMk cId="481597787" sldId="261"/>
            <ac:spMk id="35" creationId="{B87E4204-E93C-417B-9ED0-F81552DE87E4}"/>
          </ac:spMkLst>
        </pc:spChg>
        <pc:spChg chg="add del">
          <ac:chgData name="Diego Fernando Trujillo Alvarez" userId="2408b251-87ea-408f-b8ce-5bd0bfccf19d" providerId="ADAL" clId="{246FB804-FF10-4D9B-8E6E-268D2910ED65}" dt="2020-09-01T03:52:55.066" v="775"/>
          <ac:spMkLst>
            <pc:docMk/>
            <pc:sldMk cId="481597787" sldId="261"/>
            <ac:spMk id="36" creationId="{068E4A00-82CC-4AD0-B631-F820AEE40F36}"/>
          </ac:spMkLst>
        </pc:spChg>
        <pc:spChg chg="add del">
          <ac:chgData name="Diego Fernando Trujillo Alvarez" userId="2408b251-87ea-408f-b8ce-5bd0bfccf19d" providerId="ADAL" clId="{246FB804-FF10-4D9B-8E6E-268D2910ED65}" dt="2020-09-01T03:52:55.066" v="775"/>
          <ac:spMkLst>
            <pc:docMk/>
            <pc:sldMk cId="481597787" sldId="261"/>
            <ac:spMk id="37" creationId="{463665DF-25B8-4EE2-8F85-921EF38BE2D0}"/>
          </ac:spMkLst>
        </pc:spChg>
        <pc:spChg chg="add del">
          <ac:chgData name="Diego Fernando Trujillo Alvarez" userId="2408b251-87ea-408f-b8ce-5bd0bfccf19d" providerId="ADAL" clId="{246FB804-FF10-4D9B-8E6E-268D2910ED65}" dt="2020-09-01T03:52:55.066" v="775"/>
          <ac:spMkLst>
            <pc:docMk/>
            <pc:sldMk cId="481597787" sldId="261"/>
            <ac:spMk id="38" creationId="{B3378DC2-950E-4B63-B833-32DE4719A85C}"/>
          </ac:spMkLst>
        </pc:spChg>
        <pc:picChg chg="add del">
          <ac:chgData name="Diego Fernando Trujillo Alvarez" userId="2408b251-87ea-408f-b8ce-5bd0bfccf19d" providerId="ADAL" clId="{246FB804-FF10-4D9B-8E6E-268D2910ED65}" dt="2020-09-01T03:50:13.353" v="756" actId="478"/>
          <ac:picMkLst>
            <pc:docMk/>
            <pc:sldMk cId="481597787" sldId="261"/>
            <ac:picMk id="4" creationId="{BE740872-BC0A-441C-A8EB-316B2BA7D832}"/>
          </ac:picMkLst>
        </pc:picChg>
        <pc:picChg chg="add del mod ord">
          <ac:chgData name="Diego Fernando Trujillo Alvarez" userId="2408b251-87ea-408f-b8ce-5bd0bfccf19d" providerId="ADAL" clId="{246FB804-FF10-4D9B-8E6E-268D2910ED65}" dt="2020-09-01T03:50:36.316" v="759" actId="478"/>
          <ac:picMkLst>
            <pc:docMk/>
            <pc:sldMk cId="481597787" sldId="261"/>
            <ac:picMk id="5" creationId="{3B771E5B-7083-4DB1-91C7-A79F23AB8BE2}"/>
          </ac:picMkLst>
        </pc:picChg>
        <pc:picChg chg="add mod">
          <ac:chgData name="Diego Fernando Trujillo Alvarez" userId="2408b251-87ea-408f-b8ce-5bd0bfccf19d" providerId="ADAL" clId="{246FB804-FF10-4D9B-8E6E-268D2910ED65}" dt="2020-09-01T03:50:57.482" v="764" actId="14100"/>
          <ac:picMkLst>
            <pc:docMk/>
            <pc:sldMk cId="481597787" sldId="261"/>
            <ac:picMk id="9" creationId="{57EBB2F0-4A90-4646-8356-94A14AE81B74}"/>
          </ac:picMkLst>
        </pc:picChg>
      </pc:sldChg>
      <pc:sldChg chg="addSp delSp modSp new del mod">
        <pc:chgData name="Diego Fernando Trujillo Alvarez" userId="2408b251-87ea-408f-b8ce-5bd0bfccf19d" providerId="ADAL" clId="{246FB804-FF10-4D9B-8E6E-268D2910ED65}" dt="2020-09-01T04:06:49.517" v="1139" actId="2696"/>
        <pc:sldMkLst>
          <pc:docMk/>
          <pc:sldMk cId="764614065" sldId="262"/>
        </pc:sldMkLst>
        <pc:spChg chg="mod">
          <ac:chgData name="Diego Fernando Trujillo Alvarez" userId="2408b251-87ea-408f-b8ce-5bd0bfccf19d" providerId="ADAL" clId="{246FB804-FF10-4D9B-8E6E-268D2910ED65}" dt="2020-09-01T03:52:55.066" v="775"/>
          <ac:spMkLst>
            <pc:docMk/>
            <pc:sldMk cId="764614065" sldId="262"/>
            <ac:spMk id="2" creationId="{630A18CC-5F6D-4D8F-B73D-5AD5AE91CB1C}"/>
          </ac:spMkLst>
        </pc:spChg>
        <pc:spChg chg="mod">
          <ac:chgData name="Diego Fernando Trujillo Alvarez" userId="2408b251-87ea-408f-b8ce-5bd0bfccf19d" providerId="ADAL" clId="{246FB804-FF10-4D9B-8E6E-268D2910ED65}" dt="2020-09-01T03:52:55.066" v="775"/>
          <ac:spMkLst>
            <pc:docMk/>
            <pc:sldMk cId="764614065" sldId="262"/>
            <ac:spMk id="3" creationId="{F6F8E38D-2CBE-40A8-AF33-65CB41CBA7E0}"/>
          </ac:spMkLst>
        </pc:spChg>
        <pc:picChg chg="add mod">
          <ac:chgData name="Diego Fernando Trujillo Alvarez" userId="2408b251-87ea-408f-b8ce-5bd0bfccf19d" providerId="ADAL" clId="{246FB804-FF10-4D9B-8E6E-268D2910ED65}" dt="2020-09-01T03:26:16.737" v="747" actId="1076"/>
          <ac:picMkLst>
            <pc:docMk/>
            <pc:sldMk cId="764614065" sldId="262"/>
            <ac:picMk id="5" creationId="{A0A6F9FF-0AE7-46A8-A57A-022A81A72373}"/>
          </ac:picMkLst>
        </pc:picChg>
        <pc:picChg chg="add mod">
          <ac:chgData name="Diego Fernando Trujillo Alvarez" userId="2408b251-87ea-408f-b8ce-5bd0bfccf19d" providerId="ADAL" clId="{246FB804-FF10-4D9B-8E6E-268D2910ED65}" dt="2020-09-01T03:26:17.929" v="748" actId="1076"/>
          <ac:picMkLst>
            <pc:docMk/>
            <pc:sldMk cId="764614065" sldId="262"/>
            <ac:picMk id="7" creationId="{A6020BAC-873D-4E8A-82EA-49BE9173E01F}"/>
          </ac:picMkLst>
        </pc:picChg>
        <pc:picChg chg="add del mod">
          <ac:chgData name="Diego Fernando Trujillo Alvarez" userId="2408b251-87ea-408f-b8ce-5bd0bfccf19d" providerId="ADAL" clId="{246FB804-FF10-4D9B-8E6E-268D2910ED65}" dt="2020-09-01T03:19:23.839" v="680" actId="478"/>
          <ac:picMkLst>
            <pc:docMk/>
            <pc:sldMk cId="764614065" sldId="262"/>
            <ac:picMk id="9" creationId="{FB1F7E0F-2698-4F81-8865-896982CCDEF9}"/>
          </ac:picMkLst>
        </pc:picChg>
        <pc:picChg chg="add mod">
          <ac:chgData name="Diego Fernando Trujillo Alvarez" userId="2408b251-87ea-408f-b8ce-5bd0bfccf19d" providerId="ADAL" clId="{246FB804-FF10-4D9B-8E6E-268D2910ED65}" dt="2020-09-01T03:26:13.722" v="746" actId="1076"/>
          <ac:picMkLst>
            <pc:docMk/>
            <pc:sldMk cId="764614065" sldId="262"/>
            <ac:picMk id="11" creationId="{34818F6C-875E-4BC8-A258-6A9E78A82B34}"/>
          </ac:picMkLst>
        </pc:picChg>
      </pc:sldChg>
      <pc:sldChg chg="addSp delSp modSp new add del mod setBg">
        <pc:chgData name="Diego Fernando Trujillo Alvarez" userId="2408b251-87ea-408f-b8ce-5bd0bfccf19d" providerId="ADAL" clId="{246FB804-FF10-4D9B-8E6E-268D2910ED65}" dt="2020-09-01T04:07:00.800" v="1141" actId="2696"/>
        <pc:sldMkLst>
          <pc:docMk/>
          <pc:sldMk cId="32858813" sldId="263"/>
        </pc:sldMkLst>
        <pc:spChg chg="mod">
          <ac:chgData name="Diego Fernando Trujillo Alvarez" userId="2408b251-87ea-408f-b8ce-5bd0bfccf19d" providerId="ADAL" clId="{246FB804-FF10-4D9B-8E6E-268D2910ED65}" dt="2020-09-01T03:52:55.066" v="775"/>
          <ac:spMkLst>
            <pc:docMk/>
            <pc:sldMk cId="32858813" sldId="263"/>
            <ac:spMk id="2" creationId="{CEB36B23-B38A-42F1-ACB0-F774B734F483}"/>
          </ac:spMkLst>
        </pc:spChg>
        <pc:spChg chg="add mod">
          <ac:chgData name="Diego Fernando Trujillo Alvarez" userId="2408b251-87ea-408f-b8ce-5bd0bfccf19d" providerId="ADAL" clId="{246FB804-FF10-4D9B-8E6E-268D2910ED65}" dt="2020-09-01T03:15:10.511" v="678" actId="2711"/>
          <ac:spMkLst>
            <pc:docMk/>
            <pc:sldMk cId="32858813" sldId="263"/>
            <ac:spMk id="3" creationId="{49B0453B-A492-4CF6-9346-44FE5B73A9B7}"/>
          </ac:spMkLst>
        </pc:spChg>
        <pc:spChg chg="add mod">
          <ac:chgData name="Diego Fernando Trujillo Alvarez" userId="2408b251-87ea-408f-b8ce-5bd0bfccf19d" providerId="ADAL" clId="{246FB804-FF10-4D9B-8E6E-268D2910ED65}" dt="2020-09-01T03:15:19.895" v="679" actId="2711"/>
          <ac:spMkLst>
            <pc:docMk/>
            <pc:sldMk cId="32858813" sldId="263"/>
            <ac:spMk id="4" creationId="{0A1EB163-0263-4FE0-9B8C-1EFBA9334B19}"/>
          </ac:spMkLst>
        </pc:spChg>
        <pc:spChg chg="add mod">
          <ac:chgData name="Diego Fernando Trujillo Alvarez" userId="2408b251-87ea-408f-b8ce-5bd0bfccf19d" providerId="ADAL" clId="{246FB804-FF10-4D9B-8E6E-268D2910ED65}" dt="2020-09-01T03:26:30.666" v="749" actId="1076"/>
          <ac:spMkLst>
            <pc:docMk/>
            <pc:sldMk cId="32858813" sldId="263"/>
            <ac:spMk id="5" creationId="{D228C666-BC42-4F9F-B27C-0D63C7877916}"/>
          </ac:spMkLst>
        </pc:spChg>
        <pc:spChg chg="add del">
          <ac:chgData name="Diego Fernando Trujillo Alvarez" userId="2408b251-87ea-408f-b8ce-5bd0bfccf19d" providerId="ADAL" clId="{246FB804-FF10-4D9B-8E6E-268D2910ED65}" dt="2020-09-01T02:45:22.578" v="367" actId="26606"/>
          <ac:spMkLst>
            <pc:docMk/>
            <pc:sldMk cId="32858813" sldId="263"/>
            <ac:spMk id="73" creationId="{C3896A03-3945-419A-B66B-4EE266EDD152}"/>
          </ac:spMkLst>
        </pc:spChg>
        <pc:spChg chg="add del">
          <ac:chgData name="Diego Fernando Trujillo Alvarez" userId="2408b251-87ea-408f-b8ce-5bd0bfccf19d" providerId="ADAL" clId="{246FB804-FF10-4D9B-8E6E-268D2910ED65}" dt="2020-09-01T02:45:22.578" v="367" actId="26606"/>
          <ac:spMkLst>
            <pc:docMk/>
            <pc:sldMk cId="32858813" sldId="263"/>
            <ac:spMk id="75" creationId="{B34F5AD2-EDBD-4BBD-A55C-EAFFD0C7097A}"/>
          </ac:spMkLst>
        </pc:spChg>
        <pc:spChg chg="add del">
          <ac:chgData name="Diego Fernando Trujillo Alvarez" userId="2408b251-87ea-408f-b8ce-5bd0bfccf19d" providerId="ADAL" clId="{246FB804-FF10-4D9B-8E6E-268D2910ED65}" dt="2020-09-01T02:45:22.578" v="367" actId="26606"/>
          <ac:spMkLst>
            <pc:docMk/>
            <pc:sldMk cId="32858813" sldId="263"/>
            <ac:spMk id="77" creationId="{450D3AD2-FA80-415F-A9CE-54D884561CD7}"/>
          </ac:spMkLst>
        </pc:spChg>
        <pc:spChg chg="add del">
          <ac:chgData name="Diego Fernando Trujillo Alvarez" userId="2408b251-87ea-408f-b8ce-5bd0bfccf19d" providerId="ADAL" clId="{246FB804-FF10-4D9B-8E6E-268D2910ED65}" dt="2020-09-01T02:45:22.578" v="367" actId="26606"/>
          <ac:spMkLst>
            <pc:docMk/>
            <pc:sldMk cId="32858813" sldId="263"/>
            <ac:spMk id="1030" creationId="{13938A21-47C2-4B60-8647-6656885A0807}"/>
          </ac:spMkLst>
        </pc:spChg>
        <pc:picChg chg="add del mod ord">
          <ac:chgData name="Diego Fernando Trujillo Alvarez" userId="2408b251-87ea-408f-b8ce-5bd0bfccf19d" providerId="ADAL" clId="{246FB804-FF10-4D9B-8E6E-268D2910ED65}" dt="2020-09-01T03:27:48.731" v="750" actId="478"/>
          <ac:picMkLst>
            <pc:docMk/>
            <pc:sldMk cId="32858813" sldId="263"/>
            <ac:picMk id="7" creationId="{F3F6EC4C-DD26-468C-9C4F-A77312380DB1}"/>
          </ac:picMkLst>
        </pc:picChg>
        <pc:picChg chg="add mod">
          <ac:chgData name="Diego Fernando Trujillo Alvarez" userId="2408b251-87ea-408f-b8ce-5bd0bfccf19d" providerId="ADAL" clId="{246FB804-FF10-4D9B-8E6E-268D2910ED65}" dt="2020-09-01T03:27:51.436" v="753" actId="1076"/>
          <ac:picMkLst>
            <pc:docMk/>
            <pc:sldMk cId="32858813" sldId="263"/>
            <ac:picMk id="9" creationId="{91CC81C2-0E7B-4728-A52E-54852152DF42}"/>
          </ac:picMkLst>
        </pc:picChg>
        <pc:picChg chg="mod">
          <ac:chgData name="Diego Fernando Trujillo Alvarez" userId="2408b251-87ea-408f-b8ce-5bd0bfccf19d" providerId="ADAL" clId="{246FB804-FF10-4D9B-8E6E-268D2910ED65}" dt="2020-09-01T02:45:22.578" v="367" actId="26606"/>
          <ac:picMkLst>
            <pc:docMk/>
            <pc:sldMk cId="32858813" sldId="263"/>
            <ac:picMk id="1026" creationId="{CCACF4FD-3AF6-49E6-B25E-027887F3940F}"/>
          </ac:picMkLst>
        </pc:picChg>
      </pc:sldChg>
      <pc:sldChg chg="addSp delSp modSp">
        <pc:chgData name="Diego Fernando Trujillo Alvarez" userId="2408b251-87ea-408f-b8ce-5bd0bfccf19d" providerId="ADAL" clId="{246FB804-FF10-4D9B-8E6E-268D2910ED65}" dt="2020-09-01T02:36:04.012" v="270"/>
        <pc:sldMkLst>
          <pc:docMk/>
          <pc:sldMk cId="1520148718" sldId="263"/>
        </pc:sldMkLst>
        <pc:spChg chg="del">
          <ac:chgData name="Diego Fernando Trujillo Alvarez" userId="2408b251-87ea-408f-b8ce-5bd0bfccf19d" providerId="ADAL" clId="{246FB804-FF10-4D9B-8E6E-268D2910ED65}" dt="2020-09-01T02:36:04.012" v="270"/>
          <ac:spMkLst>
            <pc:docMk/>
            <pc:sldMk cId="1520148718" sldId="263"/>
            <ac:spMk id="3" creationId="{6C15BE75-F180-45B7-B734-1BFBF53992EB}"/>
          </ac:spMkLst>
        </pc:spChg>
        <pc:picChg chg="add mod">
          <ac:chgData name="Diego Fernando Trujillo Alvarez" userId="2408b251-87ea-408f-b8ce-5bd0bfccf19d" providerId="ADAL" clId="{246FB804-FF10-4D9B-8E6E-268D2910ED65}" dt="2020-09-01T02:36:04.012" v="270"/>
          <ac:picMkLst>
            <pc:docMk/>
            <pc:sldMk cId="1520148718" sldId="263"/>
            <ac:picMk id="1026" creationId="{CCACF4FD-3AF6-49E6-B25E-027887F3940F}"/>
          </ac:picMkLst>
        </pc:picChg>
      </pc:sldChg>
      <pc:sldChg chg="addSp">
        <pc:chgData name="Diego Fernando Trujillo Alvarez" userId="2408b251-87ea-408f-b8ce-5bd0bfccf19d" providerId="ADAL" clId="{246FB804-FF10-4D9B-8E6E-268D2910ED65}" dt="2020-09-01T02:56:10.894" v="479"/>
        <pc:sldMkLst>
          <pc:docMk/>
          <pc:sldMk cId="25746884" sldId="264"/>
        </pc:sldMkLst>
        <pc:picChg chg="add">
          <ac:chgData name="Diego Fernando Trujillo Alvarez" userId="2408b251-87ea-408f-b8ce-5bd0bfccf19d" providerId="ADAL" clId="{246FB804-FF10-4D9B-8E6E-268D2910ED65}" dt="2020-09-01T02:56:10.894" v="479"/>
          <ac:picMkLst>
            <pc:docMk/>
            <pc:sldMk cId="25746884" sldId="264"/>
            <ac:picMk id="2050" creationId="{500C4485-1857-4841-9B2B-A707211BDE13}"/>
          </ac:picMkLst>
        </pc:picChg>
      </pc:sldChg>
      <pc:sldChg chg="addSp">
        <pc:chgData name="Diego Fernando Trujillo Alvarez" userId="2408b251-87ea-408f-b8ce-5bd0bfccf19d" providerId="ADAL" clId="{246FB804-FF10-4D9B-8E6E-268D2910ED65}" dt="2020-09-01T02:56:47.981" v="493"/>
        <pc:sldMkLst>
          <pc:docMk/>
          <pc:sldMk cId="125417293" sldId="264"/>
        </pc:sldMkLst>
        <pc:picChg chg="add">
          <ac:chgData name="Diego Fernando Trujillo Alvarez" userId="2408b251-87ea-408f-b8ce-5bd0bfccf19d" providerId="ADAL" clId="{246FB804-FF10-4D9B-8E6E-268D2910ED65}" dt="2020-09-01T02:56:47.981" v="493"/>
          <ac:picMkLst>
            <pc:docMk/>
            <pc:sldMk cId="125417293" sldId="264"/>
            <ac:picMk id="3074" creationId="{4ACACF2A-858A-4A75-A5F7-E4DFCB58ED5F}"/>
          </ac:picMkLst>
        </pc:picChg>
      </pc:sldChg>
      <pc:sldChg chg="addSp delSp modSp new add del mod">
        <pc:chgData name="Diego Fernando Trujillo Alvarez" userId="2408b251-87ea-408f-b8ce-5bd0bfccf19d" providerId="ADAL" clId="{246FB804-FF10-4D9B-8E6E-268D2910ED65}" dt="2020-09-01T04:07:03.376" v="1142" actId="2696"/>
        <pc:sldMkLst>
          <pc:docMk/>
          <pc:sldMk cId="3430919204" sldId="264"/>
        </pc:sldMkLst>
        <pc:spChg chg="mod">
          <ac:chgData name="Diego Fernando Trujillo Alvarez" userId="2408b251-87ea-408f-b8ce-5bd0bfccf19d" providerId="ADAL" clId="{246FB804-FF10-4D9B-8E6E-268D2910ED65}" dt="2020-09-01T03:52:55.066" v="775"/>
          <ac:spMkLst>
            <pc:docMk/>
            <pc:sldMk cId="3430919204" sldId="264"/>
            <ac:spMk id="2" creationId="{5AE97466-D510-4CEE-99F1-6BD3EBF65CAC}"/>
          </ac:spMkLst>
        </pc:spChg>
        <pc:spChg chg="mod">
          <ac:chgData name="Diego Fernando Trujillo Alvarez" userId="2408b251-87ea-408f-b8ce-5bd0bfccf19d" providerId="ADAL" clId="{246FB804-FF10-4D9B-8E6E-268D2910ED65}" dt="2020-09-01T03:22:25.058" v="721" actId="27636"/>
          <ac:spMkLst>
            <pc:docMk/>
            <pc:sldMk cId="3430919204" sldId="264"/>
            <ac:spMk id="3" creationId="{29DB92BC-AF88-4B0D-AD63-135B2862A9BD}"/>
          </ac:spMkLst>
        </pc:spChg>
        <pc:spChg chg="add mod">
          <ac:chgData name="Diego Fernando Trujillo Alvarez" userId="2408b251-87ea-408f-b8ce-5bd0bfccf19d" providerId="ADAL" clId="{246FB804-FF10-4D9B-8E6E-268D2910ED65}" dt="2020-09-01T03:21:04.539" v="711" actId="2711"/>
          <ac:spMkLst>
            <pc:docMk/>
            <pc:sldMk cId="3430919204" sldId="264"/>
            <ac:spMk id="4" creationId="{F75827E9-F5A8-4946-8692-5D3D2F76E4BA}"/>
          </ac:spMkLst>
        </pc:spChg>
        <pc:spChg chg="add mod">
          <ac:chgData name="Diego Fernando Trujillo Alvarez" userId="2408b251-87ea-408f-b8ce-5bd0bfccf19d" providerId="ADAL" clId="{246FB804-FF10-4D9B-8E6E-268D2910ED65}" dt="2020-09-01T03:20:37.687" v="708" actId="2711"/>
          <ac:spMkLst>
            <pc:docMk/>
            <pc:sldMk cId="3430919204" sldId="264"/>
            <ac:spMk id="6" creationId="{29D6E76F-6CB9-47D6-AA68-4B4D28EDD33F}"/>
          </ac:spMkLst>
        </pc:spChg>
        <pc:spChg chg="add mod">
          <ac:chgData name="Diego Fernando Trujillo Alvarez" userId="2408b251-87ea-408f-b8ce-5bd0bfccf19d" providerId="ADAL" clId="{246FB804-FF10-4D9B-8E6E-268D2910ED65}" dt="2020-09-01T03:20:47.021" v="709" actId="2711"/>
          <ac:spMkLst>
            <pc:docMk/>
            <pc:sldMk cId="3430919204" sldId="264"/>
            <ac:spMk id="7" creationId="{24B15929-7E31-425D-A752-BB480416CFD6}"/>
          </ac:spMkLst>
        </pc:spChg>
        <pc:spChg chg="add mod">
          <ac:chgData name="Diego Fernando Trujillo Alvarez" userId="2408b251-87ea-408f-b8ce-5bd0bfccf19d" providerId="ADAL" clId="{246FB804-FF10-4D9B-8E6E-268D2910ED65}" dt="2020-09-01T02:58:06.250" v="505" actId="1076"/>
          <ac:spMkLst>
            <pc:docMk/>
            <pc:sldMk cId="3430919204" sldId="264"/>
            <ac:spMk id="8" creationId="{49A8A40A-4FDB-4918-8A62-CB69C91A5D9B}"/>
          </ac:spMkLst>
        </pc:spChg>
        <pc:spChg chg="add mod">
          <ac:chgData name="Diego Fernando Trujillo Alvarez" userId="2408b251-87ea-408f-b8ce-5bd0bfccf19d" providerId="ADAL" clId="{246FB804-FF10-4D9B-8E6E-268D2910ED65}" dt="2020-09-01T03:21:00.386" v="710" actId="2711"/>
          <ac:spMkLst>
            <pc:docMk/>
            <pc:sldMk cId="3430919204" sldId="264"/>
            <ac:spMk id="9" creationId="{73113A14-6602-4D9E-BEA9-D537247AB070}"/>
          </ac:spMkLst>
        </pc:spChg>
        <pc:spChg chg="add mod">
          <ac:chgData name="Diego Fernando Trujillo Alvarez" userId="2408b251-87ea-408f-b8ce-5bd0bfccf19d" providerId="ADAL" clId="{246FB804-FF10-4D9B-8E6E-268D2910ED65}" dt="2020-09-01T02:58:27.011" v="514" actId="14100"/>
          <ac:spMkLst>
            <pc:docMk/>
            <pc:sldMk cId="3430919204" sldId="264"/>
            <ac:spMk id="10" creationId="{8369794B-952C-4679-B1D1-F97CAFA448C5}"/>
          </ac:spMkLst>
        </pc:spChg>
        <pc:picChg chg="add mod">
          <ac:chgData name="Diego Fernando Trujillo Alvarez" userId="2408b251-87ea-408f-b8ce-5bd0bfccf19d" providerId="ADAL" clId="{246FB804-FF10-4D9B-8E6E-268D2910ED65}" dt="2020-09-01T02:58:13.170" v="508" actId="1076"/>
          <ac:picMkLst>
            <pc:docMk/>
            <pc:sldMk cId="3430919204" sldId="264"/>
            <ac:picMk id="5" creationId="{549930B5-B8FB-4AC6-964F-B762FFE61A50}"/>
          </ac:picMkLst>
        </pc:picChg>
        <pc:picChg chg="add del mod">
          <ac:chgData name="Diego Fernando Trujillo Alvarez" userId="2408b251-87ea-408f-b8ce-5bd0bfccf19d" providerId="ADAL" clId="{246FB804-FF10-4D9B-8E6E-268D2910ED65}" dt="2020-09-01T02:55:31.021" v="474" actId="478"/>
          <ac:picMkLst>
            <pc:docMk/>
            <pc:sldMk cId="3430919204" sldId="264"/>
            <ac:picMk id="11" creationId="{F57D8C99-2D14-441F-91D7-2A1F8B9618D9}"/>
          </ac:picMkLst>
        </pc:picChg>
        <pc:picChg chg="add del mod">
          <ac:chgData name="Diego Fernando Trujillo Alvarez" userId="2408b251-87ea-408f-b8ce-5bd0bfccf19d" providerId="ADAL" clId="{246FB804-FF10-4D9B-8E6E-268D2910ED65}" dt="2020-09-01T02:56:02.045" v="478" actId="478"/>
          <ac:picMkLst>
            <pc:docMk/>
            <pc:sldMk cId="3430919204" sldId="264"/>
            <ac:picMk id="13" creationId="{B9028F39-DC47-42C0-B910-C603D1E6903F}"/>
          </ac:picMkLst>
        </pc:picChg>
        <pc:picChg chg="mod">
          <ac:chgData name="Diego Fernando Trujillo Alvarez" userId="2408b251-87ea-408f-b8ce-5bd0bfccf19d" providerId="ADAL" clId="{246FB804-FF10-4D9B-8E6E-268D2910ED65}" dt="2020-09-01T02:58:18.116" v="510" actId="1076"/>
          <ac:picMkLst>
            <pc:docMk/>
            <pc:sldMk cId="3430919204" sldId="264"/>
            <ac:picMk id="2050" creationId="{500C4485-1857-4841-9B2B-A707211BDE13}"/>
          </ac:picMkLst>
        </pc:picChg>
        <pc:picChg chg="mod">
          <ac:chgData name="Diego Fernando Trujillo Alvarez" userId="2408b251-87ea-408f-b8ce-5bd0bfccf19d" providerId="ADAL" clId="{246FB804-FF10-4D9B-8E6E-268D2910ED65}" dt="2020-09-01T03:28:21" v="754" actId="1076"/>
          <ac:picMkLst>
            <pc:docMk/>
            <pc:sldMk cId="3430919204" sldId="264"/>
            <ac:picMk id="3074" creationId="{4ACACF2A-858A-4A75-A5F7-E4DFCB58ED5F}"/>
          </ac:picMkLst>
        </pc:picChg>
      </pc:sldChg>
      <pc:sldChg chg="addSp delSp modSp new mod">
        <pc:chgData name="Diego Fernando Trujillo Alvarez" userId="2408b251-87ea-408f-b8ce-5bd0bfccf19d" providerId="ADAL" clId="{246FB804-FF10-4D9B-8E6E-268D2910ED65}" dt="2020-09-01T04:05:57.273" v="1138" actId="2711"/>
        <pc:sldMkLst>
          <pc:docMk/>
          <pc:sldMk cId="2587260459" sldId="265"/>
        </pc:sldMkLst>
        <pc:spChg chg="del">
          <ac:chgData name="Diego Fernando Trujillo Alvarez" userId="2408b251-87ea-408f-b8ce-5bd0bfccf19d" providerId="ADAL" clId="{246FB804-FF10-4D9B-8E6E-268D2910ED65}" dt="2020-09-01T03:53:05.361" v="777" actId="478"/>
          <ac:spMkLst>
            <pc:docMk/>
            <pc:sldMk cId="2587260459" sldId="265"/>
            <ac:spMk id="2" creationId="{6A62CA3E-F45E-420C-BAF5-A1E545DB3DF6}"/>
          </ac:spMkLst>
        </pc:spChg>
        <pc:spChg chg="del">
          <ac:chgData name="Diego Fernando Trujillo Alvarez" userId="2408b251-87ea-408f-b8ce-5bd0bfccf19d" providerId="ADAL" clId="{246FB804-FF10-4D9B-8E6E-268D2910ED65}" dt="2020-09-01T03:53:07.121" v="778" actId="478"/>
          <ac:spMkLst>
            <pc:docMk/>
            <pc:sldMk cId="2587260459" sldId="265"/>
            <ac:spMk id="3" creationId="{0037FE6D-AB43-487B-8FE7-5E83472DC295}"/>
          </ac:spMkLst>
        </pc:spChg>
        <pc:spChg chg="add mod">
          <ac:chgData name="Diego Fernando Trujillo Alvarez" userId="2408b251-87ea-408f-b8ce-5bd0bfccf19d" providerId="ADAL" clId="{246FB804-FF10-4D9B-8E6E-268D2910ED65}" dt="2020-09-01T03:58:41.850" v="1036" actId="1076"/>
          <ac:spMkLst>
            <pc:docMk/>
            <pc:sldMk cId="2587260459" sldId="265"/>
            <ac:spMk id="4" creationId="{91FB3F74-2267-4BB6-94F9-BF07EAC49652}"/>
          </ac:spMkLst>
        </pc:spChg>
        <pc:spChg chg="add mod">
          <ac:chgData name="Diego Fernando Trujillo Alvarez" userId="2408b251-87ea-408f-b8ce-5bd0bfccf19d" providerId="ADAL" clId="{246FB804-FF10-4D9B-8E6E-268D2910ED65}" dt="2020-09-01T04:04:05.242" v="1130" actId="20577"/>
          <ac:spMkLst>
            <pc:docMk/>
            <pc:sldMk cId="2587260459" sldId="265"/>
            <ac:spMk id="7" creationId="{61331C84-E12A-4460-A7FA-1020CEE13B1E}"/>
          </ac:spMkLst>
        </pc:spChg>
        <pc:spChg chg="add mod">
          <ac:chgData name="Diego Fernando Trujillo Alvarez" userId="2408b251-87ea-408f-b8ce-5bd0bfccf19d" providerId="ADAL" clId="{246FB804-FF10-4D9B-8E6E-268D2910ED65}" dt="2020-09-01T03:59:00.695" v="1040" actId="1076"/>
          <ac:spMkLst>
            <pc:docMk/>
            <pc:sldMk cId="2587260459" sldId="265"/>
            <ac:spMk id="8" creationId="{F3C4C48A-7CCC-45A6-86BD-285713A96CD5}"/>
          </ac:spMkLst>
        </pc:spChg>
        <pc:spChg chg="add mod">
          <ac:chgData name="Diego Fernando Trujillo Alvarez" userId="2408b251-87ea-408f-b8ce-5bd0bfccf19d" providerId="ADAL" clId="{246FB804-FF10-4D9B-8E6E-268D2910ED65}" dt="2020-09-01T03:59:02.818" v="1041" actId="1076"/>
          <ac:spMkLst>
            <pc:docMk/>
            <pc:sldMk cId="2587260459" sldId="265"/>
            <ac:spMk id="9" creationId="{F36C9C14-842F-4E41-8F5D-C95EB3DA7458}"/>
          </ac:spMkLst>
        </pc:spChg>
        <pc:spChg chg="add mod">
          <ac:chgData name="Diego Fernando Trujillo Alvarez" userId="2408b251-87ea-408f-b8ce-5bd0bfccf19d" providerId="ADAL" clId="{246FB804-FF10-4D9B-8E6E-268D2910ED65}" dt="2020-09-01T03:59:08.315" v="1044" actId="1076"/>
          <ac:spMkLst>
            <pc:docMk/>
            <pc:sldMk cId="2587260459" sldId="265"/>
            <ac:spMk id="12" creationId="{CEA41E96-40B5-4B77-8454-89C7ACE4A9A0}"/>
          </ac:spMkLst>
        </pc:spChg>
        <pc:spChg chg="add mod">
          <ac:chgData name="Diego Fernando Trujillo Alvarez" userId="2408b251-87ea-408f-b8ce-5bd0bfccf19d" providerId="ADAL" clId="{246FB804-FF10-4D9B-8E6E-268D2910ED65}" dt="2020-09-01T03:58:33.530" v="1034" actId="571"/>
          <ac:spMkLst>
            <pc:docMk/>
            <pc:sldMk cId="2587260459" sldId="265"/>
            <ac:spMk id="14" creationId="{3F20AB69-2BBD-40E7-97AE-F20DD0DD14F6}"/>
          </ac:spMkLst>
        </pc:spChg>
        <pc:spChg chg="add mod">
          <ac:chgData name="Diego Fernando Trujillo Alvarez" userId="2408b251-87ea-408f-b8ce-5bd0bfccf19d" providerId="ADAL" clId="{246FB804-FF10-4D9B-8E6E-268D2910ED65}" dt="2020-09-01T03:58:33.530" v="1034" actId="571"/>
          <ac:spMkLst>
            <pc:docMk/>
            <pc:sldMk cId="2587260459" sldId="265"/>
            <ac:spMk id="16" creationId="{803C3DD4-2CA3-4E79-8C82-7B74CAEFA194}"/>
          </ac:spMkLst>
        </pc:spChg>
        <pc:spChg chg="add mod">
          <ac:chgData name="Diego Fernando Trujillo Alvarez" userId="2408b251-87ea-408f-b8ce-5bd0bfccf19d" providerId="ADAL" clId="{246FB804-FF10-4D9B-8E6E-268D2910ED65}" dt="2020-09-01T03:58:33.530" v="1034" actId="571"/>
          <ac:spMkLst>
            <pc:docMk/>
            <pc:sldMk cId="2587260459" sldId="265"/>
            <ac:spMk id="17" creationId="{6C9D72F9-7A40-42C7-AC83-F59F1222AF66}"/>
          </ac:spMkLst>
        </pc:spChg>
        <pc:spChg chg="add mod">
          <ac:chgData name="Diego Fernando Trujillo Alvarez" userId="2408b251-87ea-408f-b8ce-5bd0bfccf19d" providerId="ADAL" clId="{246FB804-FF10-4D9B-8E6E-268D2910ED65}" dt="2020-09-01T03:58:33.530" v="1034" actId="571"/>
          <ac:spMkLst>
            <pc:docMk/>
            <pc:sldMk cId="2587260459" sldId="265"/>
            <ac:spMk id="18" creationId="{6B8F9B0D-5B4F-4420-8E33-CAC595750E78}"/>
          </ac:spMkLst>
        </pc:spChg>
        <pc:spChg chg="add mod">
          <ac:chgData name="Diego Fernando Trujillo Alvarez" userId="2408b251-87ea-408f-b8ce-5bd0bfccf19d" providerId="ADAL" clId="{246FB804-FF10-4D9B-8E6E-268D2910ED65}" dt="2020-09-01T03:58:33.530" v="1034" actId="571"/>
          <ac:spMkLst>
            <pc:docMk/>
            <pc:sldMk cId="2587260459" sldId="265"/>
            <ac:spMk id="20" creationId="{C4CC46E0-D5D2-44DD-B8F3-3408922AA535}"/>
          </ac:spMkLst>
        </pc:spChg>
        <pc:spChg chg="add mod">
          <ac:chgData name="Diego Fernando Trujillo Alvarez" userId="2408b251-87ea-408f-b8ce-5bd0bfccf19d" providerId="ADAL" clId="{246FB804-FF10-4D9B-8E6E-268D2910ED65}" dt="2020-09-01T04:05:52.214" v="1137" actId="1076"/>
          <ac:spMkLst>
            <pc:docMk/>
            <pc:sldMk cId="2587260459" sldId="265"/>
            <ac:spMk id="22" creationId="{A3DE7B5A-C278-40DB-BC41-9BD6AECF5B40}"/>
          </ac:spMkLst>
        </pc:spChg>
        <pc:spChg chg="add mod">
          <ac:chgData name="Diego Fernando Trujillo Alvarez" userId="2408b251-87ea-408f-b8ce-5bd0bfccf19d" providerId="ADAL" clId="{246FB804-FF10-4D9B-8E6E-268D2910ED65}" dt="2020-09-01T04:05:57.273" v="1138" actId="2711"/>
          <ac:spMkLst>
            <pc:docMk/>
            <pc:sldMk cId="2587260459" sldId="265"/>
            <ac:spMk id="23" creationId="{20A4232D-6B3C-4BD0-A96B-1C4DE65C355E}"/>
          </ac:spMkLst>
        </pc:spChg>
        <pc:picChg chg="add mod">
          <ac:chgData name="Diego Fernando Trujillo Alvarez" userId="2408b251-87ea-408f-b8ce-5bd0bfccf19d" providerId="ADAL" clId="{246FB804-FF10-4D9B-8E6E-268D2910ED65}" dt="2020-09-01T03:58:41.850" v="1036" actId="1076"/>
          <ac:picMkLst>
            <pc:docMk/>
            <pc:sldMk cId="2587260459" sldId="265"/>
            <ac:picMk id="6" creationId="{E43D1F52-67A5-4DA8-BE00-902E68DE850A}"/>
          </ac:picMkLst>
        </pc:picChg>
        <pc:picChg chg="add mod">
          <ac:chgData name="Diego Fernando Trujillo Alvarez" userId="2408b251-87ea-408f-b8ce-5bd0bfccf19d" providerId="ADAL" clId="{246FB804-FF10-4D9B-8E6E-268D2910ED65}" dt="2020-09-01T03:59:04.530" v="1042" actId="1076"/>
          <ac:picMkLst>
            <pc:docMk/>
            <pc:sldMk cId="2587260459" sldId="265"/>
            <ac:picMk id="11" creationId="{6D434F29-1A54-4C1D-8BC2-4F393E874F7D}"/>
          </ac:picMkLst>
        </pc:picChg>
        <pc:picChg chg="add mod">
          <ac:chgData name="Diego Fernando Trujillo Alvarez" userId="2408b251-87ea-408f-b8ce-5bd0bfccf19d" providerId="ADAL" clId="{246FB804-FF10-4D9B-8E6E-268D2910ED65}" dt="2020-09-01T03:59:05.681" v="1043" actId="1076"/>
          <ac:picMkLst>
            <pc:docMk/>
            <pc:sldMk cId="2587260459" sldId="265"/>
            <ac:picMk id="13" creationId="{59A07865-A084-4F17-9911-86E263799E15}"/>
          </ac:picMkLst>
        </pc:picChg>
        <pc:picChg chg="add mod">
          <ac:chgData name="Diego Fernando Trujillo Alvarez" userId="2408b251-87ea-408f-b8ce-5bd0bfccf19d" providerId="ADAL" clId="{246FB804-FF10-4D9B-8E6E-268D2910ED65}" dt="2020-09-01T03:58:33.530" v="1034" actId="571"/>
          <ac:picMkLst>
            <pc:docMk/>
            <pc:sldMk cId="2587260459" sldId="265"/>
            <ac:picMk id="15" creationId="{C4A9B935-F581-4D7B-B4BB-1F51857E9B0B}"/>
          </ac:picMkLst>
        </pc:picChg>
        <pc:picChg chg="add mod">
          <ac:chgData name="Diego Fernando Trujillo Alvarez" userId="2408b251-87ea-408f-b8ce-5bd0bfccf19d" providerId="ADAL" clId="{246FB804-FF10-4D9B-8E6E-268D2910ED65}" dt="2020-09-01T03:58:33.530" v="1034" actId="571"/>
          <ac:picMkLst>
            <pc:docMk/>
            <pc:sldMk cId="2587260459" sldId="265"/>
            <ac:picMk id="19" creationId="{D10D7EB5-0124-47C7-A97E-EB73DA456F9F}"/>
          </ac:picMkLst>
        </pc:picChg>
        <pc:picChg chg="add mod">
          <ac:chgData name="Diego Fernando Trujillo Alvarez" userId="2408b251-87ea-408f-b8ce-5bd0bfccf19d" providerId="ADAL" clId="{246FB804-FF10-4D9B-8E6E-268D2910ED65}" dt="2020-09-01T03:58:33.530" v="1034" actId="571"/>
          <ac:picMkLst>
            <pc:docMk/>
            <pc:sldMk cId="2587260459" sldId="265"/>
            <ac:picMk id="21" creationId="{D7EC4C26-C0F6-440B-9C9C-B6E6DD8652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13800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31/08/2020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49517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0567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642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61630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671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07169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6471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08427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43413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86712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771E8B-6CA5-40B2-8038-0E112F3DAC1C}" type="datetimeFigureOut">
              <a:rPr lang="es-ES" smtClean="0"/>
              <a:t>31/08/2020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1422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0771E8B-6CA5-40B2-8038-0E112F3DAC1C}" type="datetimeFigureOut">
              <a:rPr lang="es-ES" smtClean="0"/>
              <a:t>31/08/2020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369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19205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16203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0771E8B-6CA5-40B2-8038-0E112F3DAC1C}" type="datetimeFigureOut">
              <a:rPr lang="es-ES" smtClean="0"/>
              <a:t>31/08/2020</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0201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31/08/2020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54176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771E8B-6CA5-40B2-8038-0E112F3DAC1C}" type="datetimeFigureOut">
              <a:rPr lang="es-ES" smtClean="0"/>
              <a:t>31/08/2020</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68028997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cs typeface="Calibri Light"/>
              </a:rPr>
              <a:t>Punto Fijo</a:t>
            </a:r>
            <a:br>
              <a:rPr lang="es-ES">
                <a:cs typeface="Calibri Light"/>
              </a:rPr>
            </a:br>
            <a:endParaRPr lang="es-ES"/>
          </a:p>
        </p:txBody>
      </p:sp>
      <p:sp>
        <p:nvSpPr>
          <p:cNvPr id="3" name="Subtítulo 2"/>
          <p:cNvSpPr>
            <a:spLocks noGrp="1"/>
          </p:cNvSpPr>
          <p:nvPr>
            <p:ph type="subTitle" idx="1"/>
          </p:nvPr>
        </p:nvSpPr>
        <p:spPr/>
        <p:txBody>
          <a:bodyPr/>
          <a:lstStyle/>
          <a:p>
            <a:r>
              <a:rPr lang="es-ES"/>
              <a:t>Juan Pablo Amorocho, Diego Fernando Trujillo, Jose Alejandro López, Nicolás Pérez Fonseca</a:t>
            </a: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B720E-7CD9-47AF-A485-8066C4C2D50B}"/>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a:t>Introducción al Método</a:t>
            </a:r>
          </a:p>
        </p:txBody>
      </p:sp>
      <p:sp>
        <p:nvSpPr>
          <p:cNvPr id="134" name="Freeform: Shape 133">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36"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5" name="Picture 1" descr="Ejemplo &#10;Resolver la ecuación x — = O &#10;xo=l &#10;XI = g(xo) &#10;= g(XI) &#10;= g(X2) &#10;= g(X3) &#10;g(x) = e-x &#10;= 0.36787944117144 &#10;= 0.69220062755534 &#10;= 0.50047350056363 &#10;= 0.606243535085597 &#10;X20 &#10;= g(X19) = 0.567157044, con error &lt; 10-4 ">
            <a:extLst>
              <a:ext uri="{FF2B5EF4-FFF2-40B4-BE49-F238E27FC236}">
                <a16:creationId xmlns:a16="http://schemas.microsoft.com/office/drawing/2014/main" id="{67FC5291-F1EA-4B2E-ACF3-7BB3FEE504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6376" y="647699"/>
            <a:ext cx="4785538" cy="324220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38" name="Rectangle 137">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uadroTexto 4">
            <a:extLst>
              <a:ext uri="{FF2B5EF4-FFF2-40B4-BE49-F238E27FC236}">
                <a16:creationId xmlns:a16="http://schemas.microsoft.com/office/drawing/2014/main" id="{CF5D08D2-81F9-4BFD-92F3-64EFD4848BFE}"/>
              </a:ext>
            </a:extLst>
          </p:cNvPr>
          <p:cNvSpPr txBox="1"/>
          <p:nvPr/>
        </p:nvSpPr>
        <p:spPr>
          <a:xfrm>
            <a:off x="646113" y="2052918"/>
            <a:ext cx="4165146" cy="41954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r>
              <a:rPr lang="en-US">
                <a:latin typeface="+mj-lt"/>
                <a:ea typeface="+mj-ea"/>
                <a:cs typeface="+mj-cs"/>
              </a:rPr>
              <a:t>Implementación geométrica: hay que conseguir la intersección de la grafica de y=g(x) que se le conoce como punto fijo de g(x). Se puede comprobar que cuando la derivada de g(x) es mayor que la unidad en un intervalo que contiene al punto fijo, la sucesión de valores calculados diverge, alejándose de la solución.</a:t>
            </a:r>
          </a:p>
        </p:txBody>
      </p:sp>
      <p:pic>
        <p:nvPicPr>
          <p:cNvPr id="4" name="Imagen 4" descr="Imagen que contiene antena, objeto, reloj, barco&#10;&#10;Descripción generada automáticamente">
            <a:extLst>
              <a:ext uri="{FF2B5EF4-FFF2-40B4-BE49-F238E27FC236}">
                <a16:creationId xmlns:a16="http://schemas.microsoft.com/office/drawing/2014/main" id="{A2BAA172-DCCB-4C65-AE09-34E6C9EE889E}"/>
              </a:ext>
            </a:extLst>
          </p:cNvPr>
          <p:cNvPicPr>
            <a:picLocks noGrp="1" noChangeAspect="1"/>
          </p:cNvPicPr>
          <p:nvPr>
            <p:ph idx="1"/>
          </p:nvPr>
        </p:nvPicPr>
        <p:blipFill>
          <a:blip r:embed="rId4"/>
          <a:stretch>
            <a:fillRect/>
          </a:stretch>
        </p:blipFill>
        <p:spPr>
          <a:xfrm>
            <a:off x="6408101" y="4085841"/>
            <a:ext cx="2000365" cy="2162557"/>
          </a:xfrm>
          <a:prstGeom prst="rect">
            <a:avLst/>
          </a:prstGeom>
          <a:effectLst/>
        </p:spPr>
      </p:pic>
      <p:pic>
        <p:nvPicPr>
          <p:cNvPr id="6" name="Imagen 6" descr="Imagen que contiene texto, mapa&#10;&#10;Descripción generada automáticamente">
            <a:extLst>
              <a:ext uri="{FF2B5EF4-FFF2-40B4-BE49-F238E27FC236}">
                <a16:creationId xmlns:a16="http://schemas.microsoft.com/office/drawing/2014/main" id="{038DA9E5-6D2E-4C09-8FF0-37A9B06E8AD0}"/>
              </a:ext>
            </a:extLst>
          </p:cNvPr>
          <p:cNvPicPr>
            <a:picLocks noChangeAspect="1"/>
          </p:cNvPicPr>
          <p:nvPr/>
        </p:nvPicPr>
        <p:blipFill>
          <a:blip r:embed="rId5"/>
          <a:stretch>
            <a:fillRect/>
          </a:stretch>
        </p:blipFill>
        <p:spPr>
          <a:xfrm>
            <a:off x="9109509" y="4085841"/>
            <a:ext cx="2240991" cy="2162557"/>
          </a:xfrm>
          <a:prstGeom prst="rect">
            <a:avLst/>
          </a:prstGeom>
          <a:effectLst/>
        </p:spPr>
      </p:pic>
      <p:sp>
        <p:nvSpPr>
          <p:cNvPr id="7" name="CuadroTexto 6">
            <a:extLst>
              <a:ext uri="{FF2B5EF4-FFF2-40B4-BE49-F238E27FC236}">
                <a16:creationId xmlns:a16="http://schemas.microsoft.com/office/drawing/2014/main" id="{CE1F7280-6524-4D79-808B-0620249BEC36}"/>
              </a:ext>
            </a:extLst>
          </p:cNvPr>
          <p:cNvSpPr txBox="1"/>
          <p:nvPr/>
        </p:nvSpPr>
        <p:spPr>
          <a:xfrm>
            <a:off x="9109509" y="6248398"/>
            <a:ext cx="2240991" cy="323852"/>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s-ES" sz="1300" b="1" dirty="0">
                <a:solidFill>
                  <a:srgbClr val="FFFFFF"/>
                </a:solidFill>
              </a:rPr>
              <a:t>Diagrama de flujo:</a:t>
            </a:r>
          </a:p>
        </p:txBody>
      </p:sp>
    </p:spTree>
    <p:extLst>
      <p:ext uri="{BB962C8B-B14F-4D97-AF65-F5344CB8AC3E}">
        <p14:creationId xmlns:p14="http://schemas.microsoft.com/office/powerpoint/2010/main" val="28918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5DF8A9-119B-45FE-BEEE-A79E8C44BE88}"/>
              </a:ext>
            </a:extLst>
          </p:cNvPr>
          <p:cNvSpPr>
            <a:spLocks noGrp="1"/>
          </p:cNvSpPr>
          <p:nvPr>
            <p:ph type="title"/>
          </p:nvPr>
        </p:nvSpPr>
        <p:spPr>
          <a:xfrm>
            <a:off x="648929" y="629266"/>
            <a:ext cx="3505495" cy="1622321"/>
          </a:xfrm>
        </p:spPr>
        <p:txBody>
          <a:bodyPr>
            <a:normAutofit/>
          </a:bodyPr>
          <a:lstStyle/>
          <a:p>
            <a:r>
              <a:rPr lang="es-CO">
                <a:solidFill>
                  <a:srgbClr val="EBEBEB"/>
                </a:solidFill>
              </a:rPr>
              <a:t>Preguntas</a:t>
            </a:r>
          </a:p>
        </p:txBody>
      </p:sp>
      <p:sp>
        <p:nvSpPr>
          <p:cNvPr id="11" name="Rectangle 10">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16884B6A-C307-4C19-BA11-67522A33C21F}"/>
              </a:ext>
            </a:extLst>
          </p:cNvPr>
          <p:cNvPicPr/>
          <p:nvPr/>
        </p:nvPicPr>
        <p:blipFill>
          <a:blip r:embed="rId2"/>
          <a:stretch>
            <a:fillRect/>
          </a:stretch>
        </p:blipFill>
        <p:spPr>
          <a:xfrm>
            <a:off x="5608319" y="2161365"/>
            <a:ext cx="5614835" cy="2382051"/>
          </a:xfrm>
          <a:prstGeom prst="rect">
            <a:avLst/>
          </a:prstGeom>
          <a:effectLst/>
        </p:spPr>
      </p:pic>
      <p:sp>
        <p:nvSpPr>
          <p:cNvPr id="15" name="Rectangle 14">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D8089CF-B673-4BA5-AF1F-047A157F38CC}"/>
                  </a:ext>
                </a:extLst>
              </p:cNvPr>
              <p:cNvSpPr>
                <a:spLocks noGrp="1"/>
              </p:cNvSpPr>
              <p:nvPr>
                <p:ph idx="1"/>
              </p:nvPr>
            </p:nvSpPr>
            <p:spPr>
              <a:xfrm>
                <a:off x="648931" y="2438400"/>
                <a:ext cx="3505494" cy="3785419"/>
              </a:xfrm>
            </p:spPr>
            <p:txBody>
              <a:bodyPr>
                <a:normAutofit/>
              </a:bodyPr>
              <a:lstStyle/>
              <a:p>
                <a:pPr marL="0" indent="0">
                  <a:spcBef>
                    <a:spcPct val="0"/>
                  </a:spcBef>
                  <a:buNone/>
                </a:pPr>
                <a:r>
                  <a:rPr lang="es-CO">
                    <a:solidFill>
                      <a:srgbClr val="FFFFFF"/>
                    </a:solidFill>
                    <a:latin typeface="+mj-lt"/>
                    <a:ea typeface="+mj-ea"/>
                    <a:cs typeface="+mj-cs"/>
                  </a:rPr>
                  <a:t>Gráfica de relación </a:t>
                </a:r>
                <a14:m>
                  <m:oMath xmlns:m="http://schemas.openxmlformats.org/officeDocument/2006/math">
                    <m:sSub>
                      <m:sSubPr>
                        <m:ctrlPr>
                          <a:rPr lang="es-CO" i="1">
                            <a:solidFill>
                              <a:srgbClr val="FFFFFF"/>
                            </a:solidFill>
                            <a:latin typeface="Cambria Math" panose="02040503050406030204" pitchFamily="18" charset="0"/>
                            <a:ea typeface="+mj-ea"/>
                            <a:cs typeface="+mj-cs"/>
                          </a:rPr>
                        </m:ctrlPr>
                      </m:sSubPr>
                      <m:e>
                        <m:r>
                          <a:rPr lang="es-CO">
                            <a:solidFill>
                              <a:srgbClr val="FFFFFF"/>
                            </a:solidFill>
                            <a:latin typeface="Cambria Math" panose="02040503050406030204" pitchFamily="18" charset="0"/>
                            <a:ea typeface="+mj-ea"/>
                            <a:cs typeface="+mj-cs"/>
                          </a:rPr>
                          <m:t>𝜀</m:t>
                        </m:r>
                      </m:e>
                      <m:sub>
                        <m:r>
                          <a:rPr lang="es-CO">
                            <a:solidFill>
                              <a:srgbClr val="FFFFFF"/>
                            </a:solidFill>
                            <a:latin typeface="Cambria Math" panose="02040503050406030204" pitchFamily="18" charset="0"/>
                            <a:ea typeface="+mj-ea"/>
                            <a:cs typeface="+mj-cs"/>
                          </a:rPr>
                          <m:t>𝑖</m:t>
                        </m:r>
                        <m:r>
                          <a:rPr lang="es-CO">
                            <a:solidFill>
                              <a:srgbClr val="FFFFFF"/>
                            </a:solidFill>
                            <a:latin typeface="Cambria Math" panose="02040503050406030204" pitchFamily="18" charset="0"/>
                            <a:ea typeface="+mj-ea"/>
                            <a:cs typeface="+mj-cs"/>
                          </a:rPr>
                          <m:t>+1</m:t>
                        </m:r>
                      </m:sub>
                    </m:sSub>
                  </m:oMath>
                </a14:m>
                <a:r>
                  <a:rPr lang="es-CO">
                    <a:solidFill>
                      <a:srgbClr val="FFFFFF"/>
                    </a:solidFill>
                    <a:latin typeface="+mj-lt"/>
                    <a:ea typeface="+mj-ea"/>
                    <a:cs typeface="+mj-cs"/>
                  </a:rPr>
                  <a:t> y </a:t>
                </a:r>
                <a14:m>
                  <m:oMath xmlns:m="http://schemas.openxmlformats.org/officeDocument/2006/math">
                    <m:sSub>
                      <m:sSubPr>
                        <m:ctrlPr>
                          <a:rPr lang="es-CO" i="1">
                            <a:solidFill>
                              <a:srgbClr val="FFFFFF"/>
                            </a:solidFill>
                            <a:latin typeface="Cambria Math" panose="02040503050406030204" pitchFamily="18" charset="0"/>
                            <a:ea typeface="+mj-ea"/>
                            <a:cs typeface="+mj-cs"/>
                          </a:rPr>
                        </m:ctrlPr>
                      </m:sSubPr>
                      <m:e>
                        <m:r>
                          <a:rPr lang="es-CO">
                            <a:solidFill>
                              <a:srgbClr val="FFFFFF"/>
                            </a:solidFill>
                            <a:latin typeface="Cambria Math" panose="02040503050406030204" pitchFamily="18" charset="0"/>
                            <a:ea typeface="+mj-ea"/>
                            <a:cs typeface="+mj-cs"/>
                          </a:rPr>
                          <m:t>𝜀</m:t>
                        </m:r>
                      </m:e>
                      <m:sub>
                        <m:r>
                          <a:rPr lang="es-CO">
                            <a:solidFill>
                              <a:srgbClr val="FFFFFF"/>
                            </a:solidFill>
                            <a:latin typeface="Cambria Math" panose="02040503050406030204" pitchFamily="18" charset="0"/>
                            <a:ea typeface="+mj-ea"/>
                            <a:cs typeface="+mj-cs"/>
                          </a:rPr>
                          <m:t>𝑖</m:t>
                        </m:r>
                      </m:sub>
                    </m:sSub>
                  </m:oMath>
                </a14:m>
                <a:endParaRPr lang="es-CO">
                  <a:solidFill>
                    <a:srgbClr val="FFFFFF"/>
                  </a:solidFill>
                  <a:latin typeface="+mj-lt"/>
                  <a:ea typeface="+mj-ea"/>
                  <a:cs typeface="+mj-cs"/>
                </a:endParaRPr>
              </a:p>
              <a:p>
                <a:endParaRPr lang="es-CO">
                  <a:solidFill>
                    <a:srgbClr val="FFFFFF"/>
                  </a:solidFill>
                </a:endParaRPr>
              </a:p>
            </p:txBody>
          </p:sp>
        </mc:Choice>
        <mc:Fallback xmlns="">
          <p:sp>
            <p:nvSpPr>
              <p:cNvPr id="3" name="Marcador de contenido 2">
                <a:extLst>
                  <a:ext uri="{FF2B5EF4-FFF2-40B4-BE49-F238E27FC236}">
                    <a16:creationId xmlns:a16="http://schemas.microsoft.com/office/drawing/2014/main" id="{BD8089CF-B673-4BA5-AF1F-047A157F38CC}"/>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3"/>
                <a:stretch>
                  <a:fillRect l="-1736" t="-805"/>
                </a:stretch>
              </a:blipFill>
            </p:spPr>
            <p:txBody>
              <a:bodyPr/>
              <a:lstStyle/>
              <a:p>
                <a:r>
                  <a:rPr lang="en-US">
                    <a:noFill/>
                  </a:rPr>
                  <a:t> </a:t>
                </a:r>
              </a:p>
            </p:txBody>
          </p:sp>
        </mc:Fallback>
      </mc:AlternateContent>
    </p:spTree>
    <p:extLst>
      <p:ext uri="{BB962C8B-B14F-4D97-AF65-F5344CB8AC3E}">
        <p14:creationId xmlns:p14="http://schemas.microsoft.com/office/powerpoint/2010/main" val="23496208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1FB3F74-2267-4BB6-94F9-BF07EAC49652}"/>
              </a:ext>
            </a:extLst>
          </p:cNvPr>
          <p:cNvSpPr txBox="1"/>
          <p:nvPr/>
        </p:nvSpPr>
        <p:spPr>
          <a:xfrm>
            <a:off x="574159" y="871869"/>
            <a:ext cx="3025187" cy="369332"/>
          </a:xfrm>
          <a:prstGeom prst="rect">
            <a:avLst/>
          </a:prstGeom>
          <a:noFill/>
        </p:spPr>
        <p:txBody>
          <a:bodyPr wrap="none" rtlCol="0">
            <a:spAutoFit/>
          </a:bodyPr>
          <a:lstStyle/>
          <a:p>
            <a:r>
              <a:rPr lang="es-CO"/>
              <a:t>Perdida de significancia: </a:t>
            </a:r>
            <a:endParaRPr lang="es-ES"/>
          </a:p>
        </p:txBody>
      </p:sp>
      <p:pic>
        <p:nvPicPr>
          <p:cNvPr id="6" name="Imagen 5">
            <a:extLst>
              <a:ext uri="{FF2B5EF4-FFF2-40B4-BE49-F238E27FC236}">
                <a16:creationId xmlns:a16="http://schemas.microsoft.com/office/drawing/2014/main" id="{E43D1F52-67A5-4DA8-BE00-902E68DE850A}"/>
              </a:ext>
            </a:extLst>
          </p:cNvPr>
          <p:cNvPicPr>
            <a:picLocks noChangeAspect="1"/>
          </p:cNvPicPr>
          <p:nvPr/>
        </p:nvPicPr>
        <p:blipFill>
          <a:blip r:embed="rId2"/>
          <a:stretch>
            <a:fillRect/>
          </a:stretch>
        </p:blipFill>
        <p:spPr>
          <a:xfrm>
            <a:off x="574159" y="1392864"/>
            <a:ext cx="2352382" cy="345016"/>
          </a:xfrm>
          <a:prstGeom prst="rect">
            <a:avLst/>
          </a:prstGeom>
        </p:spPr>
      </p:pic>
      <p:sp>
        <p:nvSpPr>
          <p:cNvPr id="7" name="CuadroTexto 6">
            <a:extLst>
              <a:ext uri="{FF2B5EF4-FFF2-40B4-BE49-F238E27FC236}">
                <a16:creationId xmlns:a16="http://schemas.microsoft.com/office/drawing/2014/main" id="{61331C84-E12A-4460-A7FA-1020CEE13B1E}"/>
              </a:ext>
            </a:extLst>
          </p:cNvPr>
          <p:cNvSpPr txBox="1"/>
          <p:nvPr/>
        </p:nvSpPr>
        <p:spPr>
          <a:xfrm>
            <a:off x="3599346" y="871869"/>
            <a:ext cx="8243403" cy="1354217"/>
          </a:xfrm>
          <a:prstGeom prst="rect">
            <a:avLst/>
          </a:prstGeom>
          <a:noFill/>
        </p:spPr>
        <p:txBody>
          <a:bodyPr wrap="square" rtlCol="0">
            <a:spAutoFit/>
          </a:bodyPr>
          <a:lstStyle/>
          <a:p>
            <a:pPr>
              <a:spcAft>
                <a:spcPts val="600"/>
              </a:spcAft>
            </a:pPr>
            <a:r>
              <a:rPr lang="es-CO">
                <a:latin typeface="Times New Roman" panose="02020603050405020304" pitchFamily="18" charset="0"/>
                <a:cs typeface="Times New Roman" panose="02020603050405020304" pitchFamily="18" charset="0"/>
              </a:rPr>
              <a:t>X1 – X0 muy cercano a 0. Solución:</a:t>
            </a:r>
          </a:p>
          <a:p>
            <a:pPr>
              <a:spcAft>
                <a:spcPts val="600"/>
              </a:spcAft>
            </a:pPr>
            <a:r>
              <a:rPr lang="es-CO" b="0" i="0">
                <a:effectLst/>
                <a:latin typeface="Times New Roman" panose="02020603050405020304" pitchFamily="18" charset="0"/>
                <a:cs typeface="Times New Roman" panose="02020603050405020304" pitchFamily="18" charset="0"/>
              </a:rPr>
              <a:t>fue por medio de la misma herramienta de </a:t>
            </a:r>
            <a:r>
              <a:rPr lang="es-CO" b="0" i="0" err="1">
                <a:effectLst/>
                <a:latin typeface="Times New Roman" panose="02020603050405020304" pitchFamily="18" charset="0"/>
                <a:cs typeface="Times New Roman" panose="02020603050405020304" pitchFamily="18" charset="0"/>
              </a:rPr>
              <a:t>RStudio</a:t>
            </a:r>
            <a:r>
              <a:rPr lang="es-CO" b="0" i="0">
                <a:effectLst/>
                <a:latin typeface="Times New Roman" panose="02020603050405020304" pitchFamily="18" charset="0"/>
                <a:cs typeface="Times New Roman" panose="02020603050405020304" pitchFamily="18" charset="0"/>
              </a:rPr>
              <a:t>, simplemente teniendo en cuenta las primeras 16 cifras significativas donde es sometida al error su última cifra.</a:t>
            </a:r>
            <a:endParaRPr lang="es-ES">
              <a:latin typeface="Times New Roman" panose="02020603050405020304" pitchFamily="18" charset="0"/>
              <a:cs typeface="Times New Roman" panose="02020603050405020304" pitchFamily="18" charset="0"/>
            </a:endParaRPr>
          </a:p>
          <a:p>
            <a:endParaRPr lang="es-ES"/>
          </a:p>
        </p:txBody>
      </p:sp>
      <p:sp>
        <p:nvSpPr>
          <p:cNvPr id="8" name="CuadroTexto 7">
            <a:extLst>
              <a:ext uri="{FF2B5EF4-FFF2-40B4-BE49-F238E27FC236}">
                <a16:creationId xmlns:a16="http://schemas.microsoft.com/office/drawing/2014/main" id="{F3C4C48A-7CCC-45A6-86BD-285713A96CD5}"/>
              </a:ext>
            </a:extLst>
          </p:cNvPr>
          <p:cNvSpPr txBox="1"/>
          <p:nvPr/>
        </p:nvSpPr>
        <p:spPr>
          <a:xfrm>
            <a:off x="574159" y="2368428"/>
            <a:ext cx="2815194" cy="369332"/>
          </a:xfrm>
          <a:prstGeom prst="rect">
            <a:avLst/>
          </a:prstGeom>
          <a:noFill/>
        </p:spPr>
        <p:txBody>
          <a:bodyPr wrap="none" rtlCol="0">
            <a:spAutoFit/>
          </a:bodyPr>
          <a:lstStyle/>
          <a:p>
            <a:r>
              <a:rPr lang="es-CO"/>
              <a:t>Número de iteraciones:</a:t>
            </a:r>
            <a:endParaRPr lang="es-ES"/>
          </a:p>
        </p:txBody>
      </p:sp>
      <p:sp>
        <p:nvSpPr>
          <p:cNvPr id="9" name="CuadroTexto 8">
            <a:extLst>
              <a:ext uri="{FF2B5EF4-FFF2-40B4-BE49-F238E27FC236}">
                <a16:creationId xmlns:a16="http://schemas.microsoft.com/office/drawing/2014/main" id="{F36C9C14-842F-4E41-8F5D-C95EB3DA7458}"/>
              </a:ext>
            </a:extLst>
          </p:cNvPr>
          <p:cNvSpPr txBox="1"/>
          <p:nvPr/>
        </p:nvSpPr>
        <p:spPr>
          <a:xfrm>
            <a:off x="3599346" y="2283213"/>
            <a:ext cx="7960241" cy="646331"/>
          </a:xfrm>
          <a:prstGeom prst="rect">
            <a:avLst/>
          </a:prstGeom>
          <a:noFill/>
        </p:spPr>
        <p:txBody>
          <a:bodyPr wrap="square" rtlCol="0">
            <a:spAutoFit/>
          </a:bodyPr>
          <a:lstStyle/>
          <a:p>
            <a:r>
              <a:rPr lang="es-CO">
                <a:latin typeface="Times New Roman" panose="02020603050405020304" pitchFamily="18" charset="0"/>
                <a:cs typeface="Times New Roman" panose="02020603050405020304" pitchFamily="18" charset="0"/>
              </a:rPr>
              <a:t>Depende de los parámetros de la función punto fijo, que son, la función g(x), tolerancia y valor inicial</a:t>
            </a:r>
            <a:endParaRPr lang="es-ES">
              <a:latin typeface="Times New Roman" panose="02020603050405020304" pitchFamily="18" charset="0"/>
              <a:cs typeface="Times New Roman" panose="02020603050405020304" pitchFamily="18" charset="0"/>
            </a:endParaRPr>
          </a:p>
        </p:txBody>
      </p:sp>
      <p:pic>
        <p:nvPicPr>
          <p:cNvPr id="11" name="Imagen 10">
            <a:extLst>
              <a:ext uri="{FF2B5EF4-FFF2-40B4-BE49-F238E27FC236}">
                <a16:creationId xmlns:a16="http://schemas.microsoft.com/office/drawing/2014/main" id="{6D434F29-1A54-4C1D-8BC2-4F393E874F7D}"/>
              </a:ext>
            </a:extLst>
          </p:cNvPr>
          <p:cNvPicPr>
            <a:picLocks noChangeAspect="1"/>
          </p:cNvPicPr>
          <p:nvPr/>
        </p:nvPicPr>
        <p:blipFill>
          <a:blip r:embed="rId3"/>
          <a:stretch>
            <a:fillRect/>
          </a:stretch>
        </p:blipFill>
        <p:spPr>
          <a:xfrm>
            <a:off x="3640604" y="2944111"/>
            <a:ext cx="4910791" cy="484889"/>
          </a:xfrm>
          <a:prstGeom prst="rect">
            <a:avLst/>
          </a:prstGeom>
        </p:spPr>
      </p:pic>
      <p:sp>
        <p:nvSpPr>
          <p:cNvPr id="12" name="CuadroTexto 11">
            <a:extLst>
              <a:ext uri="{FF2B5EF4-FFF2-40B4-BE49-F238E27FC236}">
                <a16:creationId xmlns:a16="http://schemas.microsoft.com/office/drawing/2014/main" id="{CEA41E96-40B5-4B77-8454-89C7ACE4A9A0}"/>
              </a:ext>
            </a:extLst>
          </p:cNvPr>
          <p:cNvSpPr txBox="1"/>
          <p:nvPr/>
        </p:nvSpPr>
        <p:spPr>
          <a:xfrm>
            <a:off x="653735" y="3864987"/>
            <a:ext cx="2193229" cy="369332"/>
          </a:xfrm>
          <a:prstGeom prst="rect">
            <a:avLst/>
          </a:prstGeom>
          <a:noFill/>
        </p:spPr>
        <p:txBody>
          <a:bodyPr wrap="none" rtlCol="0">
            <a:spAutoFit/>
          </a:bodyPr>
          <a:lstStyle/>
          <a:p>
            <a:r>
              <a:rPr lang="es-CO"/>
              <a:t>Dos o más raíces: </a:t>
            </a:r>
            <a:endParaRPr lang="es-ES"/>
          </a:p>
        </p:txBody>
      </p:sp>
      <p:pic>
        <p:nvPicPr>
          <p:cNvPr id="13" name="Picture 2">
            <a:extLst>
              <a:ext uri="{FF2B5EF4-FFF2-40B4-BE49-F238E27FC236}">
                <a16:creationId xmlns:a16="http://schemas.microsoft.com/office/drawing/2014/main" id="{59A07865-A084-4F17-9911-86E263799E1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99346" y="3928457"/>
            <a:ext cx="5611008" cy="1190791"/>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A3DE7B5A-C278-40DB-BC41-9BD6AECF5B40}"/>
              </a:ext>
            </a:extLst>
          </p:cNvPr>
          <p:cNvSpPr txBox="1"/>
          <p:nvPr/>
        </p:nvSpPr>
        <p:spPr>
          <a:xfrm>
            <a:off x="610226" y="5801465"/>
            <a:ext cx="2743059" cy="369332"/>
          </a:xfrm>
          <a:prstGeom prst="rect">
            <a:avLst/>
          </a:prstGeom>
          <a:noFill/>
        </p:spPr>
        <p:txBody>
          <a:bodyPr wrap="none" rtlCol="0">
            <a:spAutoFit/>
          </a:bodyPr>
          <a:lstStyle/>
          <a:p>
            <a:r>
              <a:rPr lang="es-CO"/>
              <a:t>Funciones par o impar:</a:t>
            </a:r>
            <a:endParaRPr lang="es-ES"/>
          </a:p>
        </p:txBody>
      </p:sp>
      <p:sp>
        <p:nvSpPr>
          <p:cNvPr id="23" name="CuadroTexto 22">
            <a:extLst>
              <a:ext uri="{FF2B5EF4-FFF2-40B4-BE49-F238E27FC236}">
                <a16:creationId xmlns:a16="http://schemas.microsoft.com/office/drawing/2014/main" id="{20A4232D-6B3C-4BD0-A96B-1C4DE65C355E}"/>
              </a:ext>
            </a:extLst>
          </p:cNvPr>
          <p:cNvSpPr txBox="1"/>
          <p:nvPr/>
        </p:nvSpPr>
        <p:spPr>
          <a:xfrm>
            <a:off x="3497971" y="5618705"/>
            <a:ext cx="8442392" cy="1200329"/>
          </a:xfrm>
          <a:prstGeom prst="rect">
            <a:avLst/>
          </a:prstGeom>
          <a:noFill/>
        </p:spPr>
        <p:txBody>
          <a:bodyPr wrap="square" rtlCol="0">
            <a:spAutoFit/>
          </a:bodyPr>
          <a:lstStyle/>
          <a:p>
            <a:r>
              <a:rPr lang="es-CO" sz="1800" b="0" i="0">
                <a:effectLst/>
                <a:latin typeface="Times New Roman" panose="02020603050405020304" pitchFamily="18" charset="0"/>
                <a:cs typeface="Times New Roman" panose="02020603050405020304" pitchFamily="18" charset="0"/>
              </a:rPr>
              <a:t>Como ya se sabe el método de punto fijo solo detecta una raíz, pero si es una función par o impar con dos únicas raíces, al hallar solo una raíz ya tenemos la segunda raíz, que se ha de encontrar en el mismo punto de x, pero la parte opuesta del eje. </a:t>
            </a:r>
            <a:endParaRPr lang="es-ES">
              <a:latin typeface="Times New Roman" panose="02020603050405020304" pitchFamily="18" charset="0"/>
              <a:cs typeface="Times New Roman" panose="02020603050405020304" pitchFamily="18" charset="0"/>
            </a:endParaRPr>
          </a:p>
          <a:p>
            <a:endParaRPr lang="es-ES"/>
          </a:p>
        </p:txBody>
      </p:sp>
    </p:spTree>
    <p:extLst>
      <p:ext uri="{BB962C8B-B14F-4D97-AF65-F5344CB8AC3E}">
        <p14:creationId xmlns:p14="http://schemas.microsoft.com/office/powerpoint/2010/main" val="258726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5DF8A9-119B-45FE-BEEE-A79E8C44BE88}"/>
              </a:ext>
            </a:extLst>
          </p:cNvPr>
          <p:cNvSpPr>
            <a:spLocks noGrp="1"/>
          </p:cNvSpPr>
          <p:nvPr>
            <p:ph type="title"/>
          </p:nvPr>
        </p:nvSpPr>
        <p:spPr>
          <a:xfrm>
            <a:off x="648931" y="629266"/>
            <a:ext cx="4166510" cy="1622321"/>
          </a:xfrm>
        </p:spPr>
        <p:txBody>
          <a:bodyPr>
            <a:normAutofit/>
          </a:bodyPr>
          <a:lstStyle/>
          <a:p>
            <a:r>
              <a:rPr lang="es-CO">
                <a:solidFill>
                  <a:srgbClr val="EBEBEB"/>
                </a:solidFill>
              </a:rPr>
              <a:t>Preguntas</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n 3">
            <a:extLst>
              <a:ext uri="{FF2B5EF4-FFF2-40B4-BE49-F238E27FC236}">
                <a16:creationId xmlns:a16="http://schemas.microsoft.com/office/drawing/2014/main" id="{D9881417-E648-4DAB-BE60-BD100AF94A24}"/>
              </a:ext>
            </a:extLst>
          </p:cNvPr>
          <p:cNvPicPr/>
          <p:nvPr/>
        </p:nvPicPr>
        <p:blipFill>
          <a:blip r:embed="rId2"/>
          <a:stretch>
            <a:fillRect/>
          </a:stretch>
        </p:blipFill>
        <p:spPr>
          <a:xfrm>
            <a:off x="6315766" y="647698"/>
            <a:ext cx="5006341" cy="5562601"/>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BD8089CF-B673-4BA5-AF1F-047A157F38CC}"/>
              </a:ext>
            </a:extLst>
          </p:cNvPr>
          <p:cNvSpPr>
            <a:spLocks noGrp="1"/>
          </p:cNvSpPr>
          <p:nvPr>
            <p:ph idx="1"/>
          </p:nvPr>
        </p:nvSpPr>
        <p:spPr>
          <a:xfrm>
            <a:off x="648931" y="2438400"/>
            <a:ext cx="4166509" cy="3785419"/>
          </a:xfrm>
        </p:spPr>
        <p:txBody>
          <a:bodyPr>
            <a:normAutofit/>
          </a:bodyPr>
          <a:lstStyle/>
          <a:p>
            <a:pPr marL="0" indent="0">
              <a:spcBef>
                <a:spcPct val="0"/>
              </a:spcBef>
              <a:buNone/>
            </a:pPr>
            <a:r>
              <a:rPr lang="es-CO" dirty="0">
                <a:solidFill>
                  <a:srgbClr val="EBEBEB"/>
                </a:solidFill>
                <a:latin typeface="+mj-lt"/>
                <a:ea typeface="+mj-ea"/>
                <a:cs typeface="+mj-cs"/>
              </a:rPr>
              <a:t>Tolerancia y Número de Iteraciones</a:t>
            </a:r>
          </a:p>
          <a:p>
            <a:pPr marL="0" indent="0">
              <a:spcBef>
                <a:spcPct val="0"/>
              </a:spcBef>
              <a:buNone/>
            </a:pPr>
            <a:endParaRPr lang="es-CO" dirty="0">
              <a:solidFill>
                <a:srgbClr val="EBEBEB"/>
              </a:solidFill>
            </a:endParaRPr>
          </a:p>
          <a:p>
            <a:pPr marL="0" indent="0">
              <a:spcBef>
                <a:spcPct val="0"/>
              </a:spcBef>
              <a:buNone/>
            </a:pPr>
            <a:r>
              <a:rPr lang="es-CO" dirty="0">
                <a:solidFill>
                  <a:srgbClr val="EBEBEB"/>
                </a:solidFill>
                <a:latin typeface="+mj-lt"/>
                <a:ea typeface="+mj-ea"/>
                <a:cs typeface="+mj-cs"/>
              </a:rPr>
              <a:t>En este caso entre más pequeño es el valor de la tolerancia, más iteraciones se requieren, Trazando así una curva asíntota al eje de las ordenadas.</a:t>
            </a:r>
          </a:p>
          <a:p>
            <a:endParaRPr lang="es-CO" dirty="0">
              <a:solidFill>
                <a:srgbClr val="EBEBEB"/>
              </a:solidFill>
            </a:endParaRPr>
          </a:p>
        </p:txBody>
      </p:sp>
      <p:sp>
        <p:nvSpPr>
          <p:cNvPr id="5" name="CuadroTexto 4">
            <a:extLst>
              <a:ext uri="{FF2B5EF4-FFF2-40B4-BE49-F238E27FC236}">
                <a16:creationId xmlns:a16="http://schemas.microsoft.com/office/drawing/2014/main" id="{75A58CFF-54BD-4BE6-AF63-D8CA43163B28}"/>
              </a:ext>
            </a:extLst>
          </p:cNvPr>
          <p:cNvSpPr txBox="1"/>
          <p:nvPr/>
        </p:nvSpPr>
        <p:spPr>
          <a:xfrm>
            <a:off x="10022659" y="5794801"/>
            <a:ext cx="898003" cy="261610"/>
          </a:xfrm>
          <a:prstGeom prst="rect">
            <a:avLst/>
          </a:prstGeom>
          <a:noFill/>
        </p:spPr>
        <p:txBody>
          <a:bodyPr wrap="none" rtlCol="0">
            <a:spAutoFit/>
          </a:bodyPr>
          <a:lstStyle/>
          <a:p>
            <a:r>
              <a:rPr lang="es-CO" sz="1100" dirty="0"/>
              <a:t>Tolerancia</a:t>
            </a:r>
            <a:endParaRPr lang="es-CO" sz="1200" dirty="0"/>
          </a:p>
        </p:txBody>
      </p:sp>
    </p:spTree>
    <p:extLst>
      <p:ext uri="{BB962C8B-B14F-4D97-AF65-F5344CB8AC3E}">
        <p14:creationId xmlns:p14="http://schemas.microsoft.com/office/powerpoint/2010/main" val="29495608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1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5DF8A9-119B-45FE-BEEE-A79E8C44BE88}"/>
              </a:ext>
            </a:extLst>
          </p:cNvPr>
          <p:cNvSpPr>
            <a:spLocks noGrp="1"/>
          </p:cNvSpPr>
          <p:nvPr>
            <p:ph type="title"/>
          </p:nvPr>
        </p:nvSpPr>
        <p:spPr>
          <a:xfrm>
            <a:off x="643855" y="1447799"/>
            <a:ext cx="3108626" cy="1444752"/>
          </a:xfrm>
        </p:spPr>
        <p:txBody>
          <a:bodyPr anchor="b">
            <a:normAutofit/>
          </a:bodyPr>
          <a:lstStyle/>
          <a:p>
            <a:r>
              <a:rPr lang="es-CO" sz="3200" dirty="0">
                <a:solidFill>
                  <a:srgbClr val="EBEBEB"/>
                </a:solidFill>
              </a:rPr>
              <a:t>Preguntas</a:t>
            </a:r>
          </a:p>
        </p:txBody>
      </p:sp>
      <p:sp>
        <p:nvSpPr>
          <p:cNvPr id="206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70" name="Freeform: Shape 1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71" name="Rectangle 2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565EE354-6BF0-45EA-A861-C6FFB7168216}"/>
              </a:ext>
            </a:extLst>
          </p:cNvPr>
          <p:cNvSpPr>
            <a:spLocks noGrp="1"/>
          </p:cNvSpPr>
          <p:nvPr>
            <p:ph idx="1"/>
          </p:nvPr>
        </p:nvSpPr>
        <p:spPr>
          <a:xfrm>
            <a:off x="643855" y="3072385"/>
            <a:ext cx="3108057" cy="2947415"/>
          </a:xfrm>
        </p:spPr>
        <p:txBody>
          <a:bodyPr>
            <a:normAutofit/>
          </a:bodyPr>
          <a:lstStyle/>
          <a:p>
            <a:r>
              <a:rPr lang="en-US" sz="1400" dirty="0" err="1">
                <a:solidFill>
                  <a:srgbClr val="FFFFFF"/>
                </a:solidFill>
              </a:rPr>
              <a:t>Comparación</a:t>
            </a:r>
            <a:r>
              <a:rPr lang="en-US" sz="1400" dirty="0">
                <a:solidFill>
                  <a:srgbClr val="FFFFFF"/>
                </a:solidFill>
              </a:rPr>
              <a:t> entre </a:t>
            </a:r>
            <a:r>
              <a:rPr lang="en-US" sz="1400" dirty="0" err="1">
                <a:solidFill>
                  <a:srgbClr val="FFFFFF"/>
                </a:solidFill>
              </a:rPr>
              <a:t>métodos</a:t>
            </a:r>
            <a:endParaRPr lang="en-US" sz="1400" dirty="0">
              <a:solidFill>
                <a:srgbClr val="FFFFFF"/>
              </a:solidFill>
            </a:endParaRPr>
          </a:p>
          <a:p>
            <a:endParaRPr lang="en-US" sz="1400" dirty="0">
              <a:solidFill>
                <a:srgbClr val="FFFFFF"/>
              </a:solidFill>
            </a:endParaRPr>
          </a:p>
        </p:txBody>
      </p:sp>
      <p:pic>
        <p:nvPicPr>
          <p:cNvPr id="8" name="Marcador de contenido 7">
            <a:extLst>
              <a:ext uri="{FF2B5EF4-FFF2-40B4-BE49-F238E27FC236}">
                <a16:creationId xmlns:a16="http://schemas.microsoft.com/office/drawing/2014/main" id="{31DA145A-7C6F-4B4E-9D52-E25D8CE8B07F}"/>
              </a:ext>
            </a:extLst>
          </p:cNvPr>
          <p:cNvPicPr>
            <a:picLocks noChangeAspect="1"/>
          </p:cNvPicPr>
          <p:nvPr/>
        </p:nvPicPr>
        <p:blipFill>
          <a:blip r:embed="rId2"/>
          <a:stretch>
            <a:fillRect/>
          </a:stretch>
        </p:blipFill>
        <p:spPr>
          <a:xfrm>
            <a:off x="5048451" y="1866243"/>
            <a:ext cx="6495847" cy="3735112"/>
          </a:xfrm>
          <a:prstGeom prst="rect">
            <a:avLst/>
          </a:prstGeom>
          <a:effectLst/>
        </p:spPr>
      </p:pic>
    </p:spTree>
    <p:extLst>
      <p:ext uri="{BB962C8B-B14F-4D97-AF65-F5344CB8AC3E}">
        <p14:creationId xmlns:p14="http://schemas.microsoft.com/office/powerpoint/2010/main" val="175725929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52E896BEBC3B4BBE556B9821A22447" ma:contentTypeVersion="4" ma:contentTypeDescription="Create a new document." ma:contentTypeScope="" ma:versionID="fdf81af719f9ba9f626734c515c26638">
  <xsd:schema xmlns:xsd="http://www.w3.org/2001/XMLSchema" xmlns:xs="http://www.w3.org/2001/XMLSchema" xmlns:p="http://schemas.microsoft.com/office/2006/metadata/properties" xmlns:ns2="a77fb7f8-12c9-4609-ac08-7d2a28f77de9" targetNamespace="http://schemas.microsoft.com/office/2006/metadata/properties" ma:root="true" ma:fieldsID="beff19b33c91c75229e2b42869a76afe" ns2:_="">
    <xsd:import namespace="a77fb7f8-12c9-4609-ac08-7d2a28f77de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7fb7f8-12c9-4609-ac08-7d2a28f77d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8870CE-F31B-4F01-976D-A5B68A4094B9}">
  <ds:schemaRefs>
    <ds:schemaRef ds:uri="a77fb7f8-12c9-4609-ac08-7d2a28f77d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D6C155F-BDF6-4926-B7B0-DF5EF00B4373}">
  <ds:schemaRefs>
    <ds:schemaRef ds:uri="http://schemas.microsoft.com/sharepoint/v3/contenttype/forms"/>
  </ds:schemaRefs>
</ds:datastoreItem>
</file>

<file path=customXml/itemProps3.xml><?xml version="1.0" encoding="utf-8"?>
<ds:datastoreItem xmlns:ds="http://schemas.openxmlformats.org/officeDocument/2006/customXml" ds:itemID="{28AF4FA8-EBE1-44B5-8A50-7360D9C4DC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276</Words>
  <Application>Microsoft Office PowerPoint</Application>
  <PresentationFormat>Panorámica</PresentationFormat>
  <Paragraphs>22</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Cambria Math</vt:lpstr>
      <vt:lpstr>Century Gothic</vt:lpstr>
      <vt:lpstr>Times New Roman</vt:lpstr>
      <vt:lpstr>Wingdings 3</vt:lpstr>
      <vt:lpstr>Ion</vt:lpstr>
      <vt:lpstr>Punto Fijo </vt:lpstr>
      <vt:lpstr>Introducción al Método</vt:lpstr>
      <vt:lpstr>Preguntas</vt:lpstr>
      <vt:lpstr>Presentación de PowerPoint</vt:lpstr>
      <vt:lpstr>Preguntas</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Punto Fijo </dc:title>
  <dc:creator>Nicolas Perez Fonseca</dc:creator>
  <cp:lastModifiedBy>Nicolas Perez Fonseca</cp:lastModifiedBy>
  <cp:revision>1</cp:revision>
  <dcterms:created xsi:type="dcterms:W3CDTF">2020-09-01T05:29:50Z</dcterms:created>
  <dcterms:modified xsi:type="dcterms:W3CDTF">2020-09-01T05:30:40Z</dcterms:modified>
</cp:coreProperties>
</file>