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6" r:id="rId8"/>
    <p:sldId id="263" r:id="rId9"/>
    <p:sldId id="267" r:id="rId10"/>
    <p:sldId id="268" r:id="rId11"/>
    <p:sldId id="269" r:id="rId12"/>
    <p:sldId id="270" r:id="rId13"/>
    <p:sldId id="264" r:id="rId14"/>
    <p:sldId id="265" r:id="rId1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1A94090-BD11-4D46-8B0D-920677CE3427}" type="datetimeFigureOut">
              <a:rPr lang="es-MX" smtClean="0"/>
              <a:t>30/05/2020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43AAAA7-4AC1-4C2B-A0FF-020CF068066A}"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8814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1A94090-BD11-4D46-8B0D-920677CE3427}" type="datetimeFigureOut">
              <a:rPr lang="es-MX" smtClean="0"/>
              <a:t>30/05/2020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43AAAA7-4AC1-4C2B-A0FF-020CF068066A}" type="slidenum">
              <a:rPr lang="es-MX" smtClean="0"/>
              <a:t>‹Nº›</a:t>
            </a:fld>
            <a:endParaRPr lang="es-MX"/>
          </a:p>
        </p:txBody>
      </p:sp>
    </p:spTree>
    <p:extLst>
      <p:ext uri="{BB962C8B-B14F-4D97-AF65-F5344CB8AC3E}">
        <p14:creationId xmlns:p14="http://schemas.microsoft.com/office/powerpoint/2010/main" val="1289830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1A94090-BD11-4D46-8B0D-920677CE3427}" type="datetimeFigureOut">
              <a:rPr lang="es-MX" smtClean="0"/>
              <a:t>30/05/2020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43AAAA7-4AC1-4C2B-A0FF-020CF068066A}" type="slidenum">
              <a:rPr lang="es-MX" smtClean="0"/>
              <a:t>‹Nº›</a:t>
            </a:fld>
            <a:endParaRPr lang="es-MX"/>
          </a:p>
        </p:txBody>
      </p:sp>
    </p:spTree>
    <p:extLst>
      <p:ext uri="{BB962C8B-B14F-4D97-AF65-F5344CB8AC3E}">
        <p14:creationId xmlns:p14="http://schemas.microsoft.com/office/powerpoint/2010/main" val="2153553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1A94090-BD11-4D46-8B0D-920677CE3427}" type="datetimeFigureOut">
              <a:rPr lang="es-MX" smtClean="0"/>
              <a:t>30/05/2020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43AAAA7-4AC1-4C2B-A0FF-020CF068066A}" type="slidenum">
              <a:rPr lang="es-MX" smtClean="0"/>
              <a:t>‹Nº›</a:t>
            </a:fld>
            <a:endParaRPr lang="es-MX"/>
          </a:p>
        </p:txBody>
      </p:sp>
    </p:spTree>
    <p:extLst>
      <p:ext uri="{BB962C8B-B14F-4D97-AF65-F5344CB8AC3E}">
        <p14:creationId xmlns:p14="http://schemas.microsoft.com/office/powerpoint/2010/main" val="3510303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1A94090-BD11-4D46-8B0D-920677CE3427}" type="datetimeFigureOut">
              <a:rPr lang="es-MX" smtClean="0"/>
              <a:t>30/05/2020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43AAAA7-4AC1-4C2B-A0FF-020CF068066A}"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0040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1A94090-BD11-4D46-8B0D-920677CE3427}" type="datetimeFigureOut">
              <a:rPr lang="es-MX" smtClean="0"/>
              <a:t>30/05/2020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43AAAA7-4AC1-4C2B-A0FF-020CF068066A}" type="slidenum">
              <a:rPr lang="es-MX" smtClean="0"/>
              <a:t>‹Nº›</a:t>
            </a:fld>
            <a:endParaRPr lang="es-MX"/>
          </a:p>
        </p:txBody>
      </p:sp>
    </p:spTree>
    <p:extLst>
      <p:ext uri="{BB962C8B-B14F-4D97-AF65-F5344CB8AC3E}">
        <p14:creationId xmlns:p14="http://schemas.microsoft.com/office/powerpoint/2010/main" val="2455653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1A94090-BD11-4D46-8B0D-920677CE3427}" type="datetimeFigureOut">
              <a:rPr lang="es-MX" smtClean="0"/>
              <a:t>30/05/2020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143AAAA7-4AC1-4C2B-A0FF-020CF068066A}" type="slidenum">
              <a:rPr lang="es-MX" smtClean="0"/>
              <a:t>‹Nº›</a:t>
            </a:fld>
            <a:endParaRPr lang="es-MX"/>
          </a:p>
        </p:txBody>
      </p:sp>
    </p:spTree>
    <p:extLst>
      <p:ext uri="{BB962C8B-B14F-4D97-AF65-F5344CB8AC3E}">
        <p14:creationId xmlns:p14="http://schemas.microsoft.com/office/powerpoint/2010/main" val="1348921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1A94090-BD11-4D46-8B0D-920677CE3427}" type="datetimeFigureOut">
              <a:rPr lang="es-MX" smtClean="0"/>
              <a:t>30/05/2020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143AAAA7-4AC1-4C2B-A0FF-020CF068066A}" type="slidenum">
              <a:rPr lang="es-MX" smtClean="0"/>
              <a:t>‹Nº›</a:t>
            </a:fld>
            <a:endParaRPr lang="es-MX"/>
          </a:p>
        </p:txBody>
      </p:sp>
    </p:spTree>
    <p:extLst>
      <p:ext uri="{BB962C8B-B14F-4D97-AF65-F5344CB8AC3E}">
        <p14:creationId xmlns:p14="http://schemas.microsoft.com/office/powerpoint/2010/main" val="124796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1A94090-BD11-4D46-8B0D-920677CE3427}" type="datetimeFigureOut">
              <a:rPr lang="es-MX" smtClean="0"/>
              <a:t>30/05/2020</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143AAAA7-4AC1-4C2B-A0FF-020CF068066A}" type="slidenum">
              <a:rPr lang="es-MX" smtClean="0"/>
              <a:t>‹Nº›</a:t>
            </a:fld>
            <a:endParaRPr lang="es-MX"/>
          </a:p>
        </p:txBody>
      </p:sp>
    </p:spTree>
    <p:extLst>
      <p:ext uri="{BB962C8B-B14F-4D97-AF65-F5344CB8AC3E}">
        <p14:creationId xmlns:p14="http://schemas.microsoft.com/office/powerpoint/2010/main" val="2014524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1A94090-BD11-4D46-8B0D-920677CE3427}" type="datetimeFigureOut">
              <a:rPr lang="es-MX" smtClean="0"/>
              <a:t>30/05/2020</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43AAAA7-4AC1-4C2B-A0FF-020CF068066A}" type="slidenum">
              <a:rPr lang="es-MX" smtClean="0"/>
              <a:t>‹Nº›</a:t>
            </a:fld>
            <a:endParaRPr lang="es-MX"/>
          </a:p>
        </p:txBody>
      </p:sp>
    </p:spTree>
    <p:extLst>
      <p:ext uri="{BB962C8B-B14F-4D97-AF65-F5344CB8AC3E}">
        <p14:creationId xmlns:p14="http://schemas.microsoft.com/office/powerpoint/2010/main" val="2417927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1A94090-BD11-4D46-8B0D-920677CE3427}" type="datetimeFigureOut">
              <a:rPr lang="es-MX" smtClean="0"/>
              <a:t>30/05/2020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43AAAA7-4AC1-4C2B-A0FF-020CF068066A}" type="slidenum">
              <a:rPr lang="es-MX" smtClean="0"/>
              <a:t>‹Nº›</a:t>
            </a:fld>
            <a:endParaRPr lang="es-MX"/>
          </a:p>
        </p:txBody>
      </p:sp>
    </p:spTree>
    <p:extLst>
      <p:ext uri="{BB962C8B-B14F-4D97-AF65-F5344CB8AC3E}">
        <p14:creationId xmlns:p14="http://schemas.microsoft.com/office/powerpoint/2010/main" val="2937755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1A94090-BD11-4D46-8B0D-920677CE3427}" type="datetimeFigureOut">
              <a:rPr lang="es-MX" smtClean="0"/>
              <a:t>30/05/2020</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43AAAA7-4AC1-4C2B-A0FF-020CF068066A}"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817400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MX" sz="4800" dirty="0">
                <a:latin typeface="Comic Sans MS" panose="030F0702030302020204" pitchFamily="66" charset="0"/>
              </a:rPr>
              <a:t>Parcial 3</a:t>
            </a:r>
            <a:r>
              <a:rPr lang="es-MX" sz="4800" dirty="0" smtClean="0">
                <a:latin typeface="Comic Sans MS" panose="030F0702030302020204" pitchFamily="66" charset="0"/>
              </a:rPr>
              <a:t>. </a:t>
            </a:r>
            <a:r>
              <a:rPr lang="es-MX" sz="4800" dirty="0">
                <a:latin typeface="Comic Sans MS" panose="030F0702030302020204" pitchFamily="66" charset="0"/>
              </a:rPr>
              <a:t>Proyecto </a:t>
            </a:r>
            <a:r>
              <a:rPr lang="es-MX" sz="4800" dirty="0" smtClean="0">
                <a:latin typeface="Comic Sans MS" panose="030F0702030302020204" pitchFamily="66" charset="0"/>
              </a:rPr>
              <a:t>– Aplicación web para mi negocio</a:t>
            </a:r>
            <a:br>
              <a:rPr lang="es-MX" sz="4800" dirty="0" smtClean="0">
                <a:latin typeface="Comic Sans MS" panose="030F0702030302020204" pitchFamily="66" charset="0"/>
              </a:rPr>
            </a:br>
            <a:r>
              <a:rPr lang="es-MX" sz="4800" dirty="0">
                <a:latin typeface="Comic Sans MS" panose="030F0702030302020204" pitchFamily="66" charset="0"/>
              </a:rPr>
              <a:t/>
            </a:r>
            <a:br>
              <a:rPr lang="es-MX" sz="4800" dirty="0">
                <a:latin typeface="Comic Sans MS" panose="030F0702030302020204" pitchFamily="66" charset="0"/>
              </a:rPr>
            </a:br>
            <a:r>
              <a:rPr lang="es-MX" sz="4800" dirty="0" smtClean="0">
                <a:latin typeface="Comic Sans MS" panose="030F0702030302020204" pitchFamily="66" charset="0"/>
              </a:rPr>
              <a:t/>
            </a:r>
            <a:br>
              <a:rPr lang="es-MX" sz="4800" dirty="0" smtClean="0">
                <a:latin typeface="Comic Sans MS" panose="030F0702030302020204" pitchFamily="66" charset="0"/>
              </a:rPr>
            </a:br>
            <a:endParaRPr lang="es-MX" sz="4800" dirty="0">
              <a:latin typeface="Comic Sans MS" panose="030F0702030302020204" pitchFamily="66" charset="0"/>
            </a:endParaRPr>
          </a:p>
        </p:txBody>
      </p:sp>
      <p:sp>
        <p:nvSpPr>
          <p:cNvPr id="3" name="Subtítulo 2"/>
          <p:cNvSpPr>
            <a:spLocks noGrp="1"/>
          </p:cNvSpPr>
          <p:nvPr>
            <p:ph type="subTitle" idx="1"/>
          </p:nvPr>
        </p:nvSpPr>
        <p:spPr/>
        <p:txBody>
          <a:bodyPr/>
          <a:lstStyle/>
          <a:p>
            <a:r>
              <a:rPr lang="es-MX" dirty="0" smtClean="0"/>
              <a:t>Hecho por Diego Arian Gamboa Romo</a:t>
            </a:r>
          </a:p>
          <a:p>
            <a:r>
              <a:rPr lang="es-MX" dirty="0" smtClean="0"/>
              <a:t>CBTIS 253</a:t>
            </a:r>
            <a:endParaRPr lang="es-MX" dirty="0"/>
          </a:p>
        </p:txBody>
      </p:sp>
    </p:spTree>
    <p:extLst>
      <p:ext uri="{BB962C8B-B14F-4D97-AF65-F5344CB8AC3E}">
        <p14:creationId xmlns:p14="http://schemas.microsoft.com/office/powerpoint/2010/main" val="4286763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val="808267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val="61460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24989" y="1963003"/>
            <a:ext cx="10058400" cy="1450757"/>
          </a:xfrm>
        </p:spPr>
        <p:txBody>
          <a:bodyPr/>
          <a:lstStyle/>
          <a:p>
            <a:r>
              <a:rPr lang="es-MX" dirty="0" smtClean="0"/>
              <a:t>El sistema de venta no pudo ser completado </a:t>
            </a:r>
            <a:r>
              <a:rPr lang="es-MX" dirty="0" smtClean="0">
                <a:sym typeface="Wingdings" panose="05000000000000000000" pitchFamily="2" charset="2"/>
              </a:rPr>
              <a:t></a:t>
            </a:r>
            <a:endParaRPr lang="es-MX" dirty="0"/>
          </a:p>
        </p:txBody>
      </p:sp>
    </p:spTree>
    <p:extLst>
      <p:ext uri="{BB962C8B-B14F-4D97-AF65-F5344CB8AC3E}">
        <p14:creationId xmlns:p14="http://schemas.microsoft.com/office/powerpoint/2010/main" val="3268287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latin typeface="Comic Sans MS" panose="030F0702030302020204" pitchFamily="66" charset="0"/>
              </a:rPr>
              <a:t>Conclusiones</a:t>
            </a:r>
            <a:endParaRPr lang="es-MX" dirty="0">
              <a:latin typeface="Comic Sans MS" panose="030F0702030302020204" pitchFamily="66" charset="0"/>
            </a:endParaRPr>
          </a:p>
        </p:txBody>
      </p:sp>
      <p:sp>
        <p:nvSpPr>
          <p:cNvPr id="3" name="Marcador de contenido 2"/>
          <p:cNvSpPr>
            <a:spLocks noGrp="1"/>
          </p:cNvSpPr>
          <p:nvPr>
            <p:ph idx="1"/>
          </p:nvPr>
        </p:nvSpPr>
        <p:spPr/>
        <p:txBody>
          <a:bodyPr/>
          <a:lstStyle/>
          <a:p>
            <a:r>
              <a:rPr lang="es-MX" dirty="0" smtClean="0"/>
              <a:t>En este proyecto </a:t>
            </a:r>
            <a:r>
              <a:rPr lang="es-MX" dirty="0" smtClean="0"/>
              <a:t>se nos dejo trabajar en php para crear un sistema por nuestra cuenta, aquí he podido ver que tan complicado esto es realmente siendo que por primera vez no fui capaz de llegar al resultado deseado en el proyecto y tuve mucha dificultad intentándolo</a:t>
            </a:r>
            <a:r>
              <a:rPr lang="es-MX" dirty="0" smtClean="0"/>
              <a:t>.</a:t>
            </a:r>
          </a:p>
          <a:p>
            <a:r>
              <a:rPr lang="es-MX" dirty="0" smtClean="0"/>
              <a:t>Con esto me llevo la lección de que los trabajos así deben ser realizados con mas tiempo, menos apresurados y con mucho mas cuidado.</a:t>
            </a:r>
            <a:endParaRPr lang="es-MX" dirty="0"/>
          </a:p>
        </p:txBody>
      </p:sp>
    </p:spTree>
    <p:extLst>
      <p:ext uri="{BB962C8B-B14F-4D97-AF65-F5344CB8AC3E}">
        <p14:creationId xmlns:p14="http://schemas.microsoft.com/office/powerpoint/2010/main" val="1577207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3500293"/>
          </a:xfrm>
        </p:spPr>
        <p:txBody>
          <a:bodyPr>
            <a:normAutofit/>
          </a:bodyPr>
          <a:lstStyle/>
          <a:p>
            <a:pPr algn="ctr"/>
            <a:r>
              <a:rPr lang="es-MX" sz="8000" dirty="0" smtClean="0">
                <a:latin typeface="Comic Sans MS" panose="030F0702030302020204" pitchFamily="66" charset="0"/>
              </a:rPr>
              <a:t>EL </a:t>
            </a:r>
            <a:r>
              <a:rPr lang="es-MX" sz="8000" dirty="0" smtClean="0">
                <a:latin typeface="Comic Sans MS" panose="030F0702030302020204" pitchFamily="66" charset="0"/>
              </a:rPr>
              <a:t>FIN</a:t>
            </a:r>
            <a:endParaRPr lang="es-MX" sz="8000" dirty="0">
              <a:latin typeface="Comic Sans MS" panose="030F0702030302020204" pitchFamily="66" charset="0"/>
            </a:endParaRPr>
          </a:p>
        </p:txBody>
      </p:sp>
    </p:spTree>
    <p:extLst>
      <p:ext uri="{BB962C8B-B14F-4D97-AF65-F5344CB8AC3E}">
        <p14:creationId xmlns:p14="http://schemas.microsoft.com/office/powerpoint/2010/main" val="29374689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latin typeface="Comic Sans MS" panose="030F0702030302020204" pitchFamily="66" charset="0"/>
              </a:rPr>
              <a:t>Introducción</a:t>
            </a:r>
            <a:r>
              <a:rPr lang="es-MX" dirty="0" smtClean="0"/>
              <a:t>  </a:t>
            </a:r>
            <a:endParaRPr lang="es-MX" dirty="0"/>
          </a:p>
        </p:txBody>
      </p:sp>
      <p:sp>
        <p:nvSpPr>
          <p:cNvPr id="3" name="Marcador de contenido 2"/>
          <p:cNvSpPr>
            <a:spLocks noGrp="1"/>
          </p:cNvSpPr>
          <p:nvPr>
            <p:ph idx="1"/>
          </p:nvPr>
        </p:nvSpPr>
        <p:spPr/>
        <p:txBody>
          <a:bodyPr/>
          <a:lstStyle/>
          <a:p>
            <a:r>
              <a:rPr lang="es-MX" dirty="0" smtClean="0"/>
              <a:t>En este proyecto se </a:t>
            </a:r>
            <a:r>
              <a:rPr lang="es-MX" dirty="0" smtClean="0"/>
              <a:t>debió diseñar una pagina web en base a un giro de negocio con un sistema de ventas funcional con stocks y que guarde información en una base de datos además de tener un usuario y contraseña para el administrador del sistema.</a:t>
            </a:r>
            <a:endParaRPr lang="es-MX" dirty="0"/>
          </a:p>
        </p:txBody>
      </p:sp>
    </p:spTree>
    <p:extLst>
      <p:ext uri="{BB962C8B-B14F-4D97-AF65-F5344CB8AC3E}">
        <p14:creationId xmlns:p14="http://schemas.microsoft.com/office/powerpoint/2010/main" val="1408265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latin typeface="Comic Sans MS" panose="030F0702030302020204" pitchFamily="66" charset="0"/>
              </a:rPr>
              <a:t>Propósitos</a:t>
            </a:r>
            <a:r>
              <a:rPr lang="es-MX" dirty="0" smtClean="0"/>
              <a:t>  </a:t>
            </a:r>
            <a:endParaRPr lang="es-MX" dirty="0"/>
          </a:p>
        </p:txBody>
      </p:sp>
      <p:sp>
        <p:nvSpPr>
          <p:cNvPr id="3" name="Marcador de contenido 2"/>
          <p:cNvSpPr>
            <a:spLocks noGrp="1"/>
          </p:cNvSpPr>
          <p:nvPr>
            <p:ph idx="1"/>
          </p:nvPr>
        </p:nvSpPr>
        <p:spPr/>
        <p:txBody>
          <a:bodyPr/>
          <a:lstStyle/>
          <a:p>
            <a:r>
              <a:rPr lang="es-MX" dirty="0" smtClean="0"/>
              <a:t>El propósito de este proyecto es </a:t>
            </a:r>
            <a:r>
              <a:rPr lang="es-MX" dirty="0" smtClean="0"/>
              <a:t>completar un sitio web funcional basado en el giro de negocio elegido anteriormente y que permita la compra de productos en línea.</a:t>
            </a:r>
            <a:endParaRPr lang="es-MX" dirty="0"/>
          </a:p>
        </p:txBody>
      </p:sp>
    </p:spTree>
    <p:extLst>
      <p:ext uri="{BB962C8B-B14F-4D97-AF65-F5344CB8AC3E}">
        <p14:creationId xmlns:p14="http://schemas.microsoft.com/office/powerpoint/2010/main" val="880276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latin typeface="Comic Sans MS" panose="030F0702030302020204" pitchFamily="66" charset="0"/>
              </a:rPr>
              <a:t>Materiales y </a:t>
            </a:r>
            <a:r>
              <a:rPr lang="es-MX" dirty="0" smtClean="0">
                <a:latin typeface="Comic Sans MS" panose="030F0702030302020204" pitchFamily="66" charset="0"/>
              </a:rPr>
              <a:t>métodos</a:t>
            </a:r>
            <a:endParaRPr lang="es-MX" dirty="0">
              <a:latin typeface="Comic Sans MS" panose="030F0702030302020204" pitchFamily="66" charset="0"/>
            </a:endParaRPr>
          </a:p>
        </p:txBody>
      </p:sp>
      <p:sp>
        <p:nvSpPr>
          <p:cNvPr id="3" name="Marcador de contenido 2"/>
          <p:cNvSpPr>
            <a:spLocks noGrp="1"/>
          </p:cNvSpPr>
          <p:nvPr>
            <p:ph idx="1"/>
          </p:nvPr>
        </p:nvSpPr>
        <p:spPr/>
        <p:txBody>
          <a:bodyPr/>
          <a:lstStyle/>
          <a:p>
            <a:r>
              <a:rPr lang="es-MX" dirty="0" smtClean="0"/>
              <a:t>Para realizar este </a:t>
            </a:r>
            <a:r>
              <a:rPr lang="es-MX" dirty="0" smtClean="0"/>
              <a:t>proyecto utilice los programas de Visual Studio </a:t>
            </a:r>
            <a:r>
              <a:rPr lang="es-MX" dirty="0" err="1" smtClean="0"/>
              <a:t>Code</a:t>
            </a:r>
            <a:r>
              <a:rPr lang="es-MX" dirty="0" smtClean="0"/>
              <a:t> y </a:t>
            </a:r>
            <a:r>
              <a:rPr lang="es-MX" dirty="0" err="1" smtClean="0"/>
              <a:t>Xampp</a:t>
            </a:r>
            <a:r>
              <a:rPr lang="es-MX" dirty="0" smtClean="0"/>
              <a:t>.</a:t>
            </a:r>
          </a:p>
          <a:p>
            <a:r>
              <a:rPr lang="es-MX" dirty="0" smtClean="0"/>
              <a:t>Los lenguajes de programación utilizados fueron </a:t>
            </a:r>
            <a:r>
              <a:rPr lang="es-MX" dirty="0" err="1" smtClean="0"/>
              <a:t>hmtl</a:t>
            </a:r>
            <a:r>
              <a:rPr lang="es-MX" dirty="0" smtClean="0"/>
              <a:t>, </a:t>
            </a:r>
            <a:r>
              <a:rPr lang="es-MX" dirty="0" err="1" smtClean="0"/>
              <a:t>css</a:t>
            </a:r>
            <a:r>
              <a:rPr lang="es-MX" dirty="0" smtClean="0"/>
              <a:t>, php y </a:t>
            </a:r>
            <a:r>
              <a:rPr lang="es-MX" dirty="0" err="1" smtClean="0"/>
              <a:t>javascript</a:t>
            </a:r>
            <a:r>
              <a:rPr lang="es-MX" dirty="0" smtClean="0"/>
              <a:t>.</a:t>
            </a:r>
          </a:p>
          <a:p>
            <a:pPr marL="0" indent="0">
              <a:buNone/>
            </a:pPr>
            <a:endParaRPr lang="es-MX" dirty="0"/>
          </a:p>
        </p:txBody>
      </p:sp>
    </p:spTree>
    <p:extLst>
      <p:ext uri="{BB962C8B-B14F-4D97-AF65-F5344CB8AC3E}">
        <p14:creationId xmlns:p14="http://schemas.microsoft.com/office/powerpoint/2010/main" val="1759728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latin typeface="Comic Sans MS" panose="030F0702030302020204" pitchFamily="66" charset="0"/>
              </a:rPr>
              <a:t>Cronograma de actividades</a:t>
            </a:r>
            <a:r>
              <a:rPr lang="es-MX" dirty="0" smtClean="0"/>
              <a:t>.</a:t>
            </a:r>
            <a:endParaRPr lang="es-MX" dirty="0"/>
          </a:p>
        </p:txBody>
      </p:sp>
      <p:sp>
        <p:nvSpPr>
          <p:cNvPr id="3" name="Marcador de contenido 2"/>
          <p:cNvSpPr>
            <a:spLocks noGrp="1"/>
          </p:cNvSpPr>
          <p:nvPr>
            <p:ph idx="1"/>
          </p:nvPr>
        </p:nvSpPr>
        <p:spPr/>
        <p:txBody>
          <a:bodyPr/>
          <a:lstStyle/>
          <a:p>
            <a:r>
              <a:rPr lang="es-MX" dirty="0" smtClean="0"/>
              <a:t>Se realizo un cronograma de actividades del proyecto para tener una idea de que realizar…no lo seguí a la perfección.</a:t>
            </a:r>
          </a:p>
          <a:p>
            <a:endParaRPr lang="es-MX" dirty="0"/>
          </a:p>
        </p:txBody>
      </p:sp>
      <p:pic>
        <p:nvPicPr>
          <p:cNvPr id="5" name="Imagen 4"/>
          <p:cNvPicPr>
            <a:picLocks noChangeAspect="1"/>
          </p:cNvPicPr>
          <p:nvPr/>
        </p:nvPicPr>
        <p:blipFill rotWithShape="1">
          <a:blip r:embed="rId2"/>
          <a:srcRect r="92" b="10291"/>
          <a:stretch/>
        </p:blipFill>
        <p:spPr>
          <a:xfrm>
            <a:off x="3379823" y="2161310"/>
            <a:ext cx="8535086" cy="4308764"/>
          </a:xfrm>
          <a:prstGeom prst="rect">
            <a:avLst/>
          </a:prstGeom>
        </p:spPr>
      </p:pic>
    </p:spTree>
    <p:extLst>
      <p:ext uri="{BB962C8B-B14F-4D97-AF65-F5344CB8AC3E}">
        <p14:creationId xmlns:p14="http://schemas.microsoft.com/office/powerpoint/2010/main" val="2581318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4"/>
            <a:ext cx="10058400" cy="849470"/>
          </a:xfrm>
        </p:spPr>
        <p:txBody>
          <a:bodyPr/>
          <a:lstStyle/>
          <a:p>
            <a:r>
              <a:rPr lang="es-MX" dirty="0" smtClean="0">
                <a:latin typeface="Comic Sans MS" panose="030F0702030302020204" pitchFamily="66" charset="0"/>
              </a:rPr>
              <a:t>Requisitos</a:t>
            </a:r>
            <a:r>
              <a:rPr lang="es-MX" dirty="0" smtClean="0"/>
              <a:t>.</a:t>
            </a:r>
            <a:endParaRPr lang="es-MX" dirty="0"/>
          </a:p>
        </p:txBody>
      </p:sp>
      <p:sp>
        <p:nvSpPr>
          <p:cNvPr id="3" name="Marcador de contenido 2"/>
          <p:cNvSpPr>
            <a:spLocks noGrp="1"/>
          </p:cNvSpPr>
          <p:nvPr>
            <p:ph idx="1"/>
          </p:nvPr>
        </p:nvSpPr>
        <p:spPr>
          <a:xfrm>
            <a:off x="1097280" y="1773382"/>
            <a:ext cx="10058400" cy="3971021"/>
          </a:xfrm>
        </p:spPr>
        <p:txBody>
          <a:bodyPr>
            <a:normAutofit fontScale="85000" lnSpcReduction="20000"/>
          </a:bodyPr>
          <a:lstStyle/>
          <a:p>
            <a:pPr marL="0" indent="0">
              <a:buNone/>
            </a:pPr>
            <a:r>
              <a:rPr lang="es-MX" dirty="0"/>
              <a:t>+ Requisitos funcionales:</a:t>
            </a:r>
          </a:p>
          <a:p>
            <a:pPr marL="0" indent="0">
              <a:buNone/>
            </a:pPr>
            <a:r>
              <a:rPr lang="es-MX" dirty="0"/>
              <a:t>Permite la vista y descarga del Curriculum vitae.</a:t>
            </a:r>
          </a:p>
          <a:p>
            <a:pPr marL="0" indent="0">
              <a:buNone/>
            </a:pPr>
            <a:r>
              <a:rPr lang="es-MX" dirty="0"/>
              <a:t>Contiene un programa hecho en PHP.</a:t>
            </a:r>
          </a:p>
          <a:p>
            <a:pPr marL="0" indent="0">
              <a:buNone/>
            </a:pPr>
            <a:r>
              <a:rPr lang="es-MX" dirty="0"/>
              <a:t>Contiene un sistema de mensajes para los usuarios registrados, tanto públicos como privados.</a:t>
            </a:r>
          </a:p>
          <a:p>
            <a:pPr marL="0" indent="0">
              <a:buNone/>
            </a:pPr>
            <a:r>
              <a:rPr lang="es-MX" dirty="0"/>
              <a:t>Tiene un sistema de venta de productos en línea.</a:t>
            </a:r>
          </a:p>
          <a:p>
            <a:pPr marL="0" indent="0">
              <a:buNone/>
            </a:pPr>
            <a:r>
              <a:rPr lang="es-MX" dirty="0"/>
              <a:t>Permite que un administrador registrado modifique información sobre productos existentes.</a:t>
            </a:r>
          </a:p>
          <a:p>
            <a:pPr marL="0" indent="0">
              <a:buNone/>
            </a:pPr>
            <a:r>
              <a:rPr lang="es-MX" dirty="0"/>
              <a:t>+ Requisitos no funcionales:</a:t>
            </a:r>
          </a:p>
          <a:p>
            <a:pPr marL="0" indent="0">
              <a:buNone/>
            </a:pPr>
            <a:r>
              <a:rPr lang="es-MX" dirty="0"/>
              <a:t>Que todas las ventanas tengan un diseño agradable.</a:t>
            </a:r>
          </a:p>
          <a:p>
            <a:pPr marL="0" indent="0">
              <a:buNone/>
            </a:pPr>
            <a:r>
              <a:rPr lang="es-MX" dirty="0"/>
              <a:t>Que sea fácil navegar entre ventanas.</a:t>
            </a:r>
          </a:p>
          <a:p>
            <a:pPr marL="0" indent="0">
              <a:buNone/>
            </a:pPr>
            <a:r>
              <a:rPr lang="es-MX" dirty="0"/>
              <a:t>Que el diseño sea adaptable a distintos navegadores web</a:t>
            </a:r>
          </a:p>
          <a:p>
            <a:pPr marL="0" indent="0">
              <a:buNone/>
            </a:pPr>
            <a:r>
              <a:rPr lang="es-MX" dirty="0"/>
              <a:t>Que haya información sobre cada producto.</a:t>
            </a:r>
          </a:p>
          <a:p>
            <a:pPr marL="0" indent="0">
              <a:buNone/>
            </a:pPr>
            <a:endParaRPr lang="es-MX" dirty="0" smtClean="0"/>
          </a:p>
          <a:p>
            <a:pPr marL="0" indent="0">
              <a:buNone/>
            </a:pPr>
            <a:endParaRPr lang="es-MX" dirty="0" smtClean="0"/>
          </a:p>
          <a:p>
            <a:endParaRPr lang="es-MX" dirty="0"/>
          </a:p>
        </p:txBody>
      </p:sp>
    </p:spTree>
    <p:extLst>
      <p:ext uri="{BB962C8B-B14F-4D97-AF65-F5344CB8AC3E}">
        <p14:creationId xmlns:p14="http://schemas.microsoft.com/office/powerpoint/2010/main" val="880027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24988" y="2489476"/>
            <a:ext cx="10058400" cy="1450757"/>
          </a:xfrm>
        </p:spPr>
        <p:txBody>
          <a:bodyPr>
            <a:noAutofit/>
          </a:bodyPr>
          <a:lstStyle/>
          <a:p>
            <a:pPr algn="ctr"/>
            <a:r>
              <a:rPr lang="es-MX" sz="13800" dirty="0" smtClean="0">
                <a:latin typeface="Comic Sans MS" panose="030F0702030302020204" pitchFamily="66" charset="0"/>
              </a:rPr>
              <a:t>Resultados:</a:t>
            </a:r>
            <a:endParaRPr lang="es-MX" sz="13800" dirty="0">
              <a:latin typeface="Comic Sans MS" panose="030F0702030302020204" pitchFamily="66" charset="0"/>
            </a:endParaRPr>
          </a:p>
        </p:txBody>
      </p:sp>
    </p:spTree>
    <p:extLst>
      <p:ext uri="{BB962C8B-B14F-4D97-AF65-F5344CB8AC3E}">
        <p14:creationId xmlns:p14="http://schemas.microsoft.com/office/powerpoint/2010/main" val="15249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120349"/>
            <a:ext cx="10058400" cy="849469"/>
          </a:xfrm>
        </p:spPr>
        <p:txBody>
          <a:bodyPr/>
          <a:lstStyle/>
          <a:p>
            <a:r>
              <a:rPr lang="es-MX" dirty="0" smtClean="0">
                <a:latin typeface="Comic Sans MS" panose="030F0702030302020204" pitchFamily="66" charset="0"/>
              </a:rPr>
              <a:t>Pagina web</a:t>
            </a:r>
            <a:endParaRPr lang="es-MX" dirty="0">
              <a:latin typeface="Comic Sans MS" panose="030F0702030302020204" pitchFamily="66" charset="0"/>
            </a:endParaRPr>
          </a:p>
        </p:txBody>
      </p:sp>
      <p:pic>
        <p:nvPicPr>
          <p:cNvPr id="5" name="Marcador de contenido 4"/>
          <p:cNvPicPr>
            <a:picLocks noGrp="1" noChangeAspect="1"/>
          </p:cNvPicPr>
          <p:nvPr>
            <p:ph idx="1"/>
          </p:nvPr>
        </p:nvPicPr>
        <p:blipFill rotWithShape="1">
          <a:blip r:embed="rId2"/>
          <a:srcRect t="8865" b="4688"/>
          <a:stretch/>
        </p:blipFill>
        <p:spPr>
          <a:xfrm>
            <a:off x="1151312" y="969818"/>
            <a:ext cx="9950335" cy="4836085"/>
          </a:xfrm>
          <a:prstGeom prst="rect">
            <a:avLst/>
          </a:prstGeom>
        </p:spPr>
      </p:pic>
    </p:spTree>
    <p:extLst>
      <p:ext uri="{BB962C8B-B14F-4D97-AF65-F5344CB8AC3E}">
        <p14:creationId xmlns:p14="http://schemas.microsoft.com/office/powerpoint/2010/main" val="32625943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058400" cy="877179"/>
          </a:xfrm>
        </p:spPr>
        <p:txBody>
          <a:bodyPr/>
          <a:lstStyle/>
          <a:p>
            <a:r>
              <a:rPr lang="es-MX" dirty="0" smtClean="0">
                <a:latin typeface="Comic Sans MS" panose="030F0702030302020204" pitchFamily="66" charset="0"/>
              </a:rPr>
              <a:t>Sistema de red social</a:t>
            </a:r>
            <a:endParaRPr lang="es-MX" dirty="0">
              <a:latin typeface="Comic Sans MS" panose="030F0702030302020204" pitchFamily="66" charset="0"/>
            </a:endParaRPr>
          </a:p>
        </p:txBody>
      </p:sp>
      <p:pic>
        <p:nvPicPr>
          <p:cNvPr id="3" name="Imagen 2"/>
          <p:cNvPicPr>
            <a:picLocks noChangeAspect="1"/>
          </p:cNvPicPr>
          <p:nvPr/>
        </p:nvPicPr>
        <p:blipFill>
          <a:blip r:embed="rId2"/>
          <a:stretch>
            <a:fillRect/>
          </a:stretch>
        </p:blipFill>
        <p:spPr>
          <a:xfrm>
            <a:off x="1274618" y="1163782"/>
            <a:ext cx="9031414" cy="5077691"/>
          </a:xfrm>
          <a:prstGeom prst="rect">
            <a:avLst/>
          </a:prstGeom>
        </p:spPr>
      </p:pic>
    </p:spTree>
    <p:extLst>
      <p:ext uri="{BB962C8B-B14F-4D97-AF65-F5344CB8AC3E}">
        <p14:creationId xmlns:p14="http://schemas.microsoft.com/office/powerpoint/2010/main" val="3050040929"/>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119</TotalTime>
  <Words>341</Words>
  <Application>Microsoft Office PowerPoint</Application>
  <PresentationFormat>Panorámica</PresentationFormat>
  <Paragraphs>33</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Calibri</vt:lpstr>
      <vt:lpstr>Calibri Light</vt:lpstr>
      <vt:lpstr>Comic Sans MS</vt:lpstr>
      <vt:lpstr>Wingdings</vt:lpstr>
      <vt:lpstr>Retrospección</vt:lpstr>
      <vt:lpstr>Parcial 3. Proyecto – Aplicación web para mi negocio   </vt:lpstr>
      <vt:lpstr>Introducción  </vt:lpstr>
      <vt:lpstr>Propósitos  </vt:lpstr>
      <vt:lpstr>Materiales y métodos</vt:lpstr>
      <vt:lpstr>Cronograma de actividades.</vt:lpstr>
      <vt:lpstr>Requisitos.</vt:lpstr>
      <vt:lpstr>Resultados:</vt:lpstr>
      <vt:lpstr>Pagina web</vt:lpstr>
      <vt:lpstr>Sistema de red social</vt:lpstr>
      <vt:lpstr>Presentación de PowerPoint</vt:lpstr>
      <vt:lpstr>Presentación de PowerPoint</vt:lpstr>
      <vt:lpstr>El sistema de venta no pudo ser completado </vt:lpstr>
      <vt:lpstr>Conclusiones</vt:lpstr>
      <vt:lpstr>EL FIN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Creación de una pagina web</dc:title>
  <dc:creator>Diego Gamboa Romo</dc:creator>
  <cp:lastModifiedBy>Diego Gamboa Romo</cp:lastModifiedBy>
  <cp:revision>27</cp:revision>
  <dcterms:created xsi:type="dcterms:W3CDTF">2020-03-03T12:17:34Z</dcterms:created>
  <dcterms:modified xsi:type="dcterms:W3CDTF">2020-05-30T23:13:49Z</dcterms:modified>
</cp:coreProperties>
</file>