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6" r:id="rId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50"/>
  </p:normalViewPr>
  <p:slideViewPr>
    <p:cSldViewPr snapToGrid="0">
      <p:cViewPr varScale="1">
        <p:scale>
          <a:sx n="125" d="100"/>
          <a:sy n="125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5734E-CFF4-004E-9CC4-AEAE661AE8EC}" type="datetimeFigureOut">
              <a:rPr lang="en-CO" smtClean="0"/>
              <a:t>6/10/23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1E5D6-402C-4F47-B47B-FC542C7469B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4129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5936-B0A2-E6C5-F7B9-853968977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668D-90DA-86ED-6CEC-A66DE73F2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DAB0-C8EB-B86E-8647-980FBCF4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430A-8477-308E-ADFE-D2F74E5E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4C08-8F50-1F69-9D2F-CD418C02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993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4E6D-3EAF-441D-A16A-75F9187C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3734-3E57-1786-BEC3-EFEB05D09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832B-173E-5DAC-0643-56522E1B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DBC6C-B848-9950-3831-E2B910A6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0F29-BA7B-5D44-34BB-B563E21D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4122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3B39-DB4E-34A2-658F-84007D64F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0B0FF-EE5F-F714-0CCF-75642A88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B5BB-368E-1F3D-7FD4-8C2AA6EB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DF2-CA57-4DC9-6115-D6AD8B7E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04DE-FEB1-A8D8-7895-E105B122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8746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9B78-FB30-BA02-8627-D925479A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5488-D18D-A6FC-A4A0-0339D6BC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038DD-3A3A-03A7-BA65-FB1B12C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C1A8-272C-CC9C-B89E-BFE3E166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6D6B-0D6A-6E0E-CE0C-44DC21CB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9511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D1EE-E9EE-B4F4-4A95-87F9A596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6A4F8-592F-D6E8-92BF-F657086F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B7E4-11C8-3186-A73E-FC7DDBD1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96E7-7ED5-5BD9-C50E-D04007F4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A711-9876-3CBA-F6BF-C9E3F293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781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5510-B785-0CF7-F4C4-A85284EB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E8A9-2C0D-D154-ED46-F3D8E86A4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990D-56A8-4FCB-208E-57EE9163C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BB6BA-DEBE-9664-F108-C45B47A8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04052-30AD-6F51-A10D-95C4C68C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2AA-8A70-0068-9E4E-7DECAEB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277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1E94-D3C8-F1EC-B61B-ED3CE006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14526-C57C-9BD3-5E52-B6055B78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3043-C123-E49A-F0F1-F4ED41332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96DEC-B660-EA86-9A1F-7EC52DA46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BB27-BADB-5A20-B30A-C3AB686BC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E39E0-85C9-63F3-54CD-66CDE0C6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7727A-DD69-1857-246D-F9CF7CF9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16CDE-CACF-3514-54A7-36872F79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6757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4224-22B8-D1A9-188D-51C0DB6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183C1-E13C-C4FF-A17F-F3CF347F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813B2-5F9C-29D5-560A-5586C928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DE00B-2868-40FB-C09F-E4E0A69E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9881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2EF14-8EB8-8B6C-14E8-F4C1A32B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C7126-5FEB-836E-9CB0-E6C580D1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89633-DF07-1F2F-D533-F8EF864F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9432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5C2-F7DF-70A6-2963-329FB842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F2F0-A3FE-342C-7276-31205218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2C299-0AB6-E115-58D3-FC06466E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E71D8-1B49-AEB4-AD10-FEB9AE5B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41956-D503-3FC1-B810-E5718F69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34C77-428F-C201-211E-E3C6C2EF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9735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2C9F-68E1-8A6A-89C1-86C00CCF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58A90-0B41-62AE-488A-B72DC8733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910F8-813C-F12A-7B19-9DBEA0DC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534D1-E261-4FB7-CD02-C42201A7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2938-C8F0-100F-C541-DFBE984E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ED69-D128-A008-B360-1BCBEE22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7821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EFC9D-BABD-DFF0-A096-0FCA29E5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1A7BD-51D9-AA36-2D45-D4B0D924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2E66-8C96-5FFC-EDB3-7291850C0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7574-D8C9-044E-8242-9ABE78B158BA}" type="datetimeFigureOut">
              <a:rPr lang="en-CO" smtClean="0"/>
              <a:t>6/10/23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9A05A-C9DE-7DE5-3EDC-41D02E72C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EFCE-90AF-1B1F-BB01-6A7C98017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DAA-E897-BD42-9913-5C7E3A67C35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44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5113C0-2194-1DCA-A22C-D37357ED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81202"/>
            <a:ext cx="7772400" cy="52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7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1DE519-9564-99A4-B28F-A98A70D30C60}"/>
              </a:ext>
            </a:extLst>
          </p:cNvPr>
          <p:cNvGrpSpPr/>
          <p:nvPr/>
        </p:nvGrpSpPr>
        <p:grpSpPr>
          <a:xfrm>
            <a:off x="3210560" y="304800"/>
            <a:ext cx="5506720" cy="6350000"/>
            <a:chOff x="3119718" y="1304992"/>
            <a:chExt cx="5943002" cy="788809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B43F07B-1F84-2957-5128-7E49000CA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718" y="1304992"/>
              <a:ext cx="5943002" cy="788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B7F68F-3DEF-673E-F078-B5C2F88E6AEA}"/>
                </a:ext>
              </a:extLst>
            </p:cNvPr>
            <p:cNvSpPr txBox="1"/>
            <p:nvPr/>
          </p:nvSpPr>
          <p:spPr>
            <a:xfrm>
              <a:off x="5215467" y="2804399"/>
              <a:ext cx="3657600" cy="1699868"/>
            </a:xfrm>
            <a:prstGeom prst="rect">
              <a:avLst/>
            </a:prstGeom>
            <a:noFill/>
            <a:ln w="123825" cap="flat">
              <a:solidFill>
                <a:srgbClr val="C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093" tIns="27093" rIns="27093" bIns="27093" numCol="1" spcCol="38100" rtlCol="0" anchor="ctr">
              <a:spAutoFit/>
            </a:bodyPr>
            <a:lstStyle/>
            <a:p>
              <a:pPr marL="0" marR="0" indent="0" algn="ctr" defTabSz="17339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O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25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D7DB-4D26-8BD6-72B7-7BA084EC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Aprendizaje profundo librerias</a:t>
            </a:r>
          </a:p>
        </p:txBody>
      </p:sp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35B42AF4-13DA-826D-57EA-0D10A865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62" y="1690688"/>
            <a:ext cx="1914374" cy="10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C0052-CECA-FF58-AEAC-8C9813C3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54" y="3033997"/>
            <a:ext cx="3404153" cy="1102844"/>
          </a:xfrm>
          <a:prstGeom prst="rect">
            <a:avLst/>
          </a:prstGeom>
        </p:spPr>
      </p:pic>
      <p:pic>
        <p:nvPicPr>
          <p:cNvPr id="1028" name="Picture 4" descr="tensorflow · GitHub">
            <a:extLst>
              <a:ext uri="{FF2B5EF4-FFF2-40B4-BE49-F238E27FC236}">
                <a16:creationId xmlns:a16="http://schemas.microsoft.com/office/drawing/2014/main" id="{C8B3014E-81FE-9C85-3D78-6C6F5C733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72" y="4189296"/>
            <a:ext cx="1907209" cy="19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2F8107E-8402-DFD4-2AE7-FBBC0FB3B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25" y="4712611"/>
            <a:ext cx="5579164" cy="138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4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D1938E92-A6A8-A63C-E9FA-3DE1F98C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908773"/>
            <a:ext cx="8706678" cy="5949227"/>
          </a:xfrm>
          <a:prstGeom prst="rect">
            <a:avLst/>
          </a:prstGeom>
        </p:spPr>
      </p:pic>
      <p:sp>
        <p:nvSpPr>
          <p:cNvPr id="97" name="Title 1">
            <a:extLst>
              <a:ext uri="{FF2B5EF4-FFF2-40B4-BE49-F238E27FC236}">
                <a16:creationId xmlns:a16="http://schemas.microsoft.com/office/drawing/2014/main" id="{FBC4D2F8-8CFA-F678-A071-134E1403538E}"/>
              </a:ext>
            </a:extLst>
          </p:cNvPr>
          <p:cNvSpPr txBox="1">
            <a:spLocks/>
          </p:cNvSpPr>
          <p:nvPr/>
        </p:nvSpPr>
        <p:spPr>
          <a:xfrm>
            <a:off x="-182237" y="739912"/>
            <a:ext cx="11536056" cy="795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O" dirty="0"/>
              <a:t> Modelo de transformer simplificado</a:t>
            </a:r>
          </a:p>
          <a:p>
            <a:r>
              <a:rPr lang="en-CO" dirty="0"/>
              <a:t>Lenguaje natural</a:t>
            </a:r>
          </a:p>
        </p:txBody>
      </p:sp>
    </p:spTree>
    <p:extLst>
      <p:ext uri="{BB962C8B-B14F-4D97-AF65-F5344CB8AC3E}">
        <p14:creationId xmlns:p14="http://schemas.microsoft.com/office/powerpoint/2010/main" val="93183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Aprendizaje profundo librerias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DAVID SALINAS JIMENEZ</dc:creator>
  <cp:lastModifiedBy>HERNAN DAVID SALINAS JIMENEZ</cp:lastModifiedBy>
  <cp:revision>1</cp:revision>
  <dcterms:created xsi:type="dcterms:W3CDTF">2023-10-06T20:07:15Z</dcterms:created>
  <dcterms:modified xsi:type="dcterms:W3CDTF">2023-10-06T20:51:56Z</dcterms:modified>
</cp:coreProperties>
</file>