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2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0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72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3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1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40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3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3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6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6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4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9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9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6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EC77C02-8A54-4515-B1F1-90ACA7DB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18" y="-113550"/>
            <a:ext cx="12404035" cy="697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856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B9A3-76BB-4BD6-84B2-40950AED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comandos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24908D7-BFB3-4508-AC0E-A492CF1F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49438"/>
            <a:ext cx="7743825" cy="4953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7826281-7638-4539-8BB4-AA5B019DA183}"/>
              </a:ext>
            </a:extLst>
          </p:cNvPr>
          <p:cNvSpPr/>
          <p:nvPr/>
        </p:nvSpPr>
        <p:spPr>
          <a:xfrm>
            <a:off x="1026694" y="2652328"/>
            <a:ext cx="37217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333333"/>
                </a:solidFill>
                <a:latin typeface="Helvetica Neue"/>
              </a:rPr>
              <a:t>Las opciones son modificadores el comportamiento del comando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, que pueden hacer que solo presente una información determinada o que la presente de una u otra forma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14364D2-546F-432E-8EA5-F5D88375A7FF}"/>
              </a:ext>
            </a:extLst>
          </p:cNvPr>
          <p:cNvSpPr/>
          <p:nvPr/>
        </p:nvSpPr>
        <p:spPr>
          <a:xfrm>
            <a:off x="5013325" y="2727843"/>
            <a:ext cx="47081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333333"/>
                </a:solidFill>
                <a:latin typeface="Helvetica Neue"/>
              </a:rPr>
              <a:t>Los argumentos en cambio, le indican al comando sobre qué objeto se debe ejecutar la acción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, por ejemplo el nombre de un archivo, un directorio, la terminal, un usuario específico, etc. 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DD2A04-E0D1-416B-BD09-09D28619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51" y="4683653"/>
            <a:ext cx="1668881" cy="18708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8F7196-7DAB-4895-9880-266029D9E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941" y="4835926"/>
            <a:ext cx="2823433" cy="10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D0C7C7C-3979-4E7E-A214-B04960639A44}"/>
              </a:ext>
            </a:extLst>
          </p:cNvPr>
          <p:cNvSpPr txBox="1"/>
          <p:nvPr/>
        </p:nvSpPr>
        <p:spPr>
          <a:xfrm>
            <a:off x="2501174" y="392132"/>
            <a:ext cx="890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TRABAJANDO CON ARCHIVOS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B3F73AF-7D6E-462D-91B0-630F1A89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45" y="1349494"/>
            <a:ext cx="5292519" cy="15472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CE55F9D-7885-4FA4-BACA-AE3441C3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96" y="3370690"/>
            <a:ext cx="6691008" cy="252934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911C8E-53AF-4517-8C70-FFA17C8FC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45" y="6252487"/>
            <a:ext cx="6691008" cy="42676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923612C-AE33-4EB5-ABDA-BA44B256F068}"/>
              </a:ext>
            </a:extLst>
          </p:cNvPr>
          <p:cNvSpPr txBox="1"/>
          <p:nvPr/>
        </p:nvSpPr>
        <p:spPr>
          <a:xfrm>
            <a:off x="2750496" y="2925475"/>
            <a:ext cx="259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Listar con atributos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1035ED-C144-4919-8C11-179FFBDC3675}"/>
              </a:ext>
            </a:extLst>
          </p:cNvPr>
          <p:cNvSpPr txBox="1"/>
          <p:nvPr/>
        </p:nvSpPr>
        <p:spPr>
          <a:xfrm>
            <a:off x="2750495" y="5891597"/>
            <a:ext cx="667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Listar todos los archivos con atributos , recursivo</a:t>
            </a:r>
          </a:p>
        </p:txBody>
      </p:sp>
    </p:spTree>
    <p:extLst>
      <p:ext uri="{BB962C8B-B14F-4D97-AF65-F5344CB8AC3E}">
        <p14:creationId xmlns:p14="http://schemas.microsoft.com/office/powerpoint/2010/main" val="11356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E851D9-9D52-4F9B-A8A7-B2E672F4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53" y="2032873"/>
            <a:ext cx="3619500" cy="533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8CB8734-FC16-413A-9284-A5FC6285A8D7}"/>
              </a:ext>
            </a:extLst>
          </p:cNvPr>
          <p:cNvSpPr txBox="1"/>
          <p:nvPr/>
        </p:nvSpPr>
        <p:spPr>
          <a:xfrm>
            <a:off x="1323884" y="254972"/>
            <a:ext cx="890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TRABAJANDO CON ARCHIVOS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9B6FC9-4947-4EF7-BC0C-16133B65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52" y="3176587"/>
            <a:ext cx="3009900" cy="5048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021952-0266-460E-91A2-5BC9ABA05E51}"/>
              </a:ext>
            </a:extLst>
          </p:cNvPr>
          <p:cNvSpPr txBox="1"/>
          <p:nvPr/>
        </p:nvSpPr>
        <p:spPr>
          <a:xfrm>
            <a:off x="1004252" y="1436667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Moviéndose entre directorios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64F184-363E-4678-BA18-6D60F0843AD6}"/>
              </a:ext>
            </a:extLst>
          </p:cNvPr>
          <p:cNvSpPr txBox="1"/>
          <p:nvPr/>
        </p:nvSpPr>
        <p:spPr>
          <a:xfrm>
            <a:off x="870902" y="2762369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Mostrando la ruta actual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634B96-E0FE-471B-8ED7-249B3427C443}"/>
              </a:ext>
            </a:extLst>
          </p:cNvPr>
          <p:cNvSpPr txBox="1"/>
          <p:nvPr/>
        </p:nvSpPr>
        <p:spPr>
          <a:xfrm>
            <a:off x="5815027" y="1436667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Crear directorio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A21720-C9F8-427D-AAD6-B95812159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309" y="1913136"/>
            <a:ext cx="3695700" cy="4857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FA9C589-327D-4437-B480-EF4CA1D2140A}"/>
              </a:ext>
            </a:extLst>
          </p:cNvPr>
          <p:cNvSpPr txBox="1"/>
          <p:nvPr/>
        </p:nvSpPr>
        <p:spPr>
          <a:xfrm>
            <a:off x="5776309" y="2848610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Crear jerarquía de directorios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8DC23D8-D7C6-438E-A3C3-9FD801AFF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027" y="3317307"/>
            <a:ext cx="5314950" cy="285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C72553-D188-4358-960B-76EC143A2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87" y="6242657"/>
            <a:ext cx="10896600" cy="3048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045678-97DF-4B8D-BD3A-2E347AF89085}"/>
              </a:ext>
            </a:extLst>
          </p:cNvPr>
          <p:cNvSpPr txBox="1"/>
          <p:nvPr/>
        </p:nvSpPr>
        <p:spPr>
          <a:xfrm>
            <a:off x="5078729" y="5926333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PRACTICA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55F1FE2-76EA-4DF9-9DA9-47452441D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823" y="4272050"/>
            <a:ext cx="4752975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1FD9D02-A2E4-4427-931C-4993369C01AC}"/>
              </a:ext>
            </a:extLst>
          </p:cNvPr>
          <p:cNvSpPr txBox="1"/>
          <p:nvPr/>
        </p:nvSpPr>
        <p:spPr>
          <a:xfrm>
            <a:off x="6020906" y="3869192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Eliminando directorio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8244F0-DBFC-41FB-8888-1813C490C344}"/>
              </a:ext>
            </a:extLst>
          </p:cNvPr>
          <p:cNvSpPr txBox="1"/>
          <p:nvPr/>
        </p:nvSpPr>
        <p:spPr>
          <a:xfrm>
            <a:off x="919028" y="4576163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Eliminando archivo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4E39EA-9CC1-436B-8E2C-DDE260C0CA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252" y="4219615"/>
            <a:ext cx="4343400" cy="2762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7A92E6D-A0A2-4F86-957B-8FEB64EC40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788" y="4995537"/>
            <a:ext cx="4810125" cy="4953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D0F6585-BCA0-443A-A668-CA31907C05AC}"/>
              </a:ext>
            </a:extLst>
          </p:cNvPr>
          <p:cNvSpPr txBox="1"/>
          <p:nvPr/>
        </p:nvSpPr>
        <p:spPr>
          <a:xfrm>
            <a:off x="919028" y="3855544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Creando archivo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E301E1F-5FD2-4E0B-AC03-322CB57E3A60}"/>
              </a:ext>
            </a:extLst>
          </p:cNvPr>
          <p:cNvSpPr txBox="1"/>
          <p:nvPr/>
        </p:nvSpPr>
        <p:spPr>
          <a:xfrm>
            <a:off x="6020907" y="5229918"/>
            <a:ext cx="420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badi" panose="020B0604020202020204" pitchFamily="34" charset="0"/>
              </a:rPr>
              <a:t>Eliminando Forzado(no interactivo)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D905962-5B39-4953-8E86-863F7F23A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5570473"/>
            <a:ext cx="46863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77395-6AAD-4705-8CCA-EB693BEF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45" y="0"/>
            <a:ext cx="9905998" cy="1478570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Abadi" panose="020B0604020104020204" pitchFamily="34" charset="0"/>
              </a:rPr>
              <a:t>Permisos de archivos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41B194-AE97-42B6-BEFB-D6E3806D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98" y="4474630"/>
            <a:ext cx="9341101" cy="20652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CFC983-4EB2-4487-AA4A-CBD998CC5E50}"/>
              </a:ext>
            </a:extLst>
          </p:cNvPr>
          <p:cNvSpPr txBox="1"/>
          <p:nvPr/>
        </p:nvSpPr>
        <p:spPr>
          <a:xfrm>
            <a:off x="1143001" y="1709250"/>
            <a:ext cx="377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Abadi" panose="020B0604020104020204" pitchFamily="34" charset="0"/>
              </a:rPr>
              <a:t>4 -&gt; lectura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Abadi" panose="020B0604020104020204" pitchFamily="34" charset="0"/>
              </a:rPr>
              <a:t>2 -&gt; escritura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Abadi" panose="020B0604020104020204" pitchFamily="34" charset="0"/>
              </a:rPr>
              <a:t>1 -&gt; ejecución</a:t>
            </a:r>
          </a:p>
        </p:txBody>
      </p:sp>
      <p:pic>
        <p:nvPicPr>
          <p:cNvPr id="1026" name="Picture 2" descr="Resultado de imagen para linux permisos">
            <a:extLst>
              <a:ext uri="{FF2B5EF4-FFF2-40B4-BE49-F238E27FC236}">
                <a16:creationId xmlns:a16="http://schemas.microsoft.com/office/drawing/2014/main" id="{E3959AA9-350D-40F6-96FE-0E7809CE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19" y="1651728"/>
            <a:ext cx="5655261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EB870FD-B7D4-4C12-B1E9-1E340E5EBECA}"/>
              </a:ext>
            </a:extLst>
          </p:cNvPr>
          <p:cNvSpPr/>
          <p:nvPr/>
        </p:nvSpPr>
        <p:spPr>
          <a:xfrm>
            <a:off x="1276334" y="4047776"/>
            <a:ext cx="5945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latin typeface="Abadi" panose="020B0604020104020204" pitchFamily="34" charset="0"/>
              </a:rPr>
              <a:t>chmod</a:t>
            </a:r>
            <a:r>
              <a:rPr lang="es-ES" sz="2800" dirty="0">
                <a:latin typeface="Abadi" panose="020B0604020104020204" pitchFamily="34" charset="0"/>
              </a:rPr>
              <a:t> [opciones] permisos archivo[s]</a:t>
            </a:r>
          </a:p>
        </p:txBody>
      </p:sp>
    </p:spTree>
    <p:extLst>
      <p:ext uri="{BB962C8B-B14F-4D97-AF65-F5344CB8AC3E}">
        <p14:creationId xmlns:p14="http://schemas.microsoft.com/office/powerpoint/2010/main" val="183886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566</TotalTime>
  <Words>132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Abadi</vt:lpstr>
      <vt:lpstr>Arial</vt:lpstr>
      <vt:lpstr>Helvetica Neue</vt:lpstr>
      <vt:lpstr>Tw Cen MT</vt:lpstr>
      <vt:lpstr>Circuito</vt:lpstr>
      <vt:lpstr>Presentación de PowerPoint</vt:lpstr>
      <vt:lpstr>Estructura de comandos</vt:lpstr>
      <vt:lpstr>Presentación de PowerPoint</vt:lpstr>
      <vt:lpstr>Presentación de PowerPoint</vt:lpstr>
      <vt:lpstr>Permisos de archivos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Mansilla Chavez</dc:creator>
  <cp:lastModifiedBy>Diego Mansilla Chavez</cp:lastModifiedBy>
  <cp:revision>16</cp:revision>
  <dcterms:created xsi:type="dcterms:W3CDTF">2019-09-05T16:17:53Z</dcterms:created>
  <dcterms:modified xsi:type="dcterms:W3CDTF">2019-09-06T01:44:17Z</dcterms:modified>
</cp:coreProperties>
</file>