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02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t>02.09.2010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t>02.09.2010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t>02.09.2010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t>02.09.2010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t>02.09.2010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t>02.09.2010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t>02.09.2010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t>02.09.2010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t>02.09.2010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t>02.09.2010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t>02.09.2010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B2FCD-AB71-4EBF-BAE5-FBB6EE6FE4DE}" type="datetimeFigureOut">
              <a:rPr lang="de-CH" smtClean="0"/>
              <a:t>02.09.2010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9513D-03C3-42B1-8183-A374A80AF8D9}" type="slidenum">
              <a:rPr lang="de-CH" smtClean="0"/>
              <a:t>‹#›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251520" y="2276872"/>
            <a:ext cx="1872208" cy="28803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" name="Can 3"/>
          <p:cNvSpPr/>
          <p:nvPr/>
        </p:nvSpPr>
        <p:spPr>
          <a:xfrm>
            <a:off x="4283968" y="2132856"/>
            <a:ext cx="1800200" cy="3024336"/>
          </a:xfrm>
          <a:prstGeom prst="can">
            <a:avLst>
              <a:gd name="adj" fmla="val 242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 dirty="0"/>
          </a:p>
        </p:txBody>
      </p:sp>
      <p:sp>
        <p:nvSpPr>
          <p:cNvPr id="5" name="Rectangle 4"/>
          <p:cNvSpPr/>
          <p:nvPr/>
        </p:nvSpPr>
        <p:spPr>
          <a:xfrm>
            <a:off x="4427984" y="4797152"/>
            <a:ext cx="1512168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Database-Storage</a:t>
            </a:r>
            <a:endParaRPr lang="de-CH" sz="1400" dirty="0"/>
          </a:p>
        </p:txBody>
      </p:sp>
      <p:sp>
        <p:nvSpPr>
          <p:cNvPr id="51" name="Oval 50"/>
          <p:cNvSpPr/>
          <p:nvPr/>
        </p:nvSpPr>
        <p:spPr>
          <a:xfrm>
            <a:off x="395536" y="2564904"/>
            <a:ext cx="432048" cy="4320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2" name="Oval 51"/>
          <p:cNvSpPr/>
          <p:nvPr/>
        </p:nvSpPr>
        <p:spPr>
          <a:xfrm>
            <a:off x="1475656" y="2852936"/>
            <a:ext cx="432048" cy="4320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4" name="Oval 53"/>
          <p:cNvSpPr/>
          <p:nvPr/>
        </p:nvSpPr>
        <p:spPr>
          <a:xfrm>
            <a:off x="1547664" y="3501008"/>
            <a:ext cx="432048" cy="4320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5" name="Oval 54"/>
          <p:cNvSpPr/>
          <p:nvPr/>
        </p:nvSpPr>
        <p:spPr>
          <a:xfrm>
            <a:off x="755576" y="3933056"/>
            <a:ext cx="432048" cy="4320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56" name="Straight Arrow Connector 55"/>
          <p:cNvCxnSpPr>
            <a:stCxn id="51" idx="5"/>
            <a:endCxn id="54" idx="2"/>
          </p:cNvCxnSpPr>
          <p:nvPr/>
        </p:nvCxnSpPr>
        <p:spPr>
          <a:xfrm rot="16200000" flipH="1">
            <a:off x="764312" y="2933680"/>
            <a:ext cx="783352" cy="783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4" idx="3"/>
            <a:endCxn id="55" idx="7"/>
          </p:cNvCxnSpPr>
          <p:nvPr/>
        </p:nvCxnSpPr>
        <p:spPr>
          <a:xfrm rot="5400000">
            <a:off x="1304372" y="3689764"/>
            <a:ext cx="126544" cy="4865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4" idx="0"/>
            <a:endCxn id="52" idx="5"/>
          </p:cNvCxnSpPr>
          <p:nvPr/>
        </p:nvCxnSpPr>
        <p:spPr>
          <a:xfrm rot="5400000" flipH="1" flipV="1">
            <a:off x="1664412" y="3320988"/>
            <a:ext cx="279296" cy="80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1" idx="4"/>
            <a:endCxn id="55" idx="0"/>
          </p:cNvCxnSpPr>
          <p:nvPr/>
        </p:nvCxnSpPr>
        <p:spPr>
          <a:xfrm rot="16200000" flipH="1">
            <a:off x="323528" y="3284984"/>
            <a:ext cx="936104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23528" y="4797152"/>
            <a:ext cx="1512168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Your Application</a:t>
            </a:r>
            <a:endParaRPr lang="de-CH" sz="1400" dirty="0"/>
          </a:p>
        </p:txBody>
      </p:sp>
      <p:sp>
        <p:nvSpPr>
          <p:cNvPr id="64" name="Rectangle 63"/>
          <p:cNvSpPr/>
          <p:nvPr/>
        </p:nvSpPr>
        <p:spPr>
          <a:xfrm>
            <a:off x="2195736" y="2276872"/>
            <a:ext cx="1800200" cy="28803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65" name="Rectangle 64"/>
          <p:cNvSpPr/>
          <p:nvPr/>
        </p:nvSpPr>
        <p:spPr>
          <a:xfrm>
            <a:off x="2267744" y="4797152"/>
            <a:ext cx="1656184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Object Container</a:t>
            </a:r>
            <a:endParaRPr lang="de-CH" sz="1400" dirty="0"/>
          </a:p>
        </p:txBody>
      </p: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2411760" y="2420888"/>
          <a:ext cx="1440160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20080"/>
                <a:gridCol w="7200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CH" sz="1400" dirty="0" smtClean="0">
                          <a:solidFill>
                            <a:schemeClr val="tx1"/>
                          </a:solidFill>
                        </a:rPr>
                        <a:t>Reference-Cache</a:t>
                      </a:r>
                      <a:endParaRPr lang="de-CH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CH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CH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CH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CH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CH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CH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CH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CH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CH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CH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69" name="Straight Arrow Connector 68"/>
          <p:cNvCxnSpPr/>
          <p:nvPr/>
        </p:nvCxnSpPr>
        <p:spPr>
          <a:xfrm rot="10800000">
            <a:off x="611560" y="2780928"/>
            <a:ext cx="2376264" cy="14401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0800000">
            <a:off x="1691680" y="3068960"/>
            <a:ext cx="1296144" cy="28803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10800000">
            <a:off x="1691680" y="3715444"/>
            <a:ext cx="1296144" cy="158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rot="10800000" flipV="1">
            <a:off x="971600" y="4077072"/>
            <a:ext cx="2016224" cy="7200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4427984" y="2780928"/>
            <a:ext cx="432048" cy="4320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96" name="Oval 95"/>
          <p:cNvSpPr/>
          <p:nvPr/>
        </p:nvSpPr>
        <p:spPr>
          <a:xfrm>
            <a:off x="5508104" y="3068960"/>
            <a:ext cx="432048" cy="4320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97" name="Oval 96"/>
          <p:cNvSpPr/>
          <p:nvPr/>
        </p:nvSpPr>
        <p:spPr>
          <a:xfrm>
            <a:off x="5580112" y="3717032"/>
            <a:ext cx="432048" cy="4320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98" name="Oval 97"/>
          <p:cNvSpPr/>
          <p:nvPr/>
        </p:nvSpPr>
        <p:spPr>
          <a:xfrm>
            <a:off x="4788024" y="4149080"/>
            <a:ext cx="432048" cy="4320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99" name="Straight Arrow Connector 98"/>
          <p:cNvCxnSpPr>
            <a:stCxn id="95" idx="5"/>
            <a:endCxn id="97" idx="2"/>
          </p:cNvCxnSpPr>
          <p:nvPr/>
        </p:nvCxnSpPr>
        <p:spPr>
          <a:xfrm rot="16200000" flipH="1">
            <a:off x="4796760" y="3149704"/>
            <a:ext cx="783352" cy="783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7" idx="3"/>
            <a:endCxn id="98" idx="7"/>
          </p:cNvCxnSpPr>
          <p:nvPr/>
        </p:nvCxnSpPr>
        <p:spPr>
          <a:xfrm rot="5400000">
            <a:off x="5336820" y="3905788"/>
            <a:ext cx="126544" cy="4865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7" idx="0"/>
            <a:endCxn id="96" idx="5"/>
          </p:cNvCxnSpPr>
          <p:nvPr/>
        </p:nvCxnSpPr>
        <p:spPr>
          <a:xfrm rot="5400000" flipH="1" flipV="1">
            <a:off x="5696860" y="3537012"/>
            <a:ext cx="279296" cy="80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5" idx="4"/>
            <a:endCxn id="98" idx="0"/>
          </p:cNvCxnSpPr>
          <p:nvPr/>
        </p:nvCxnSpPr>
        <p:spPr>
          <a:xfrm rot="16200000" flipH="1">
            <a:off x="4355976" y="3501008"/>
            <a:ext cx="936104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419872" y="2996952"/>
            <a:ext cx="1224136" cy="158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3419872" y="3284984"/>
            <a:ext cx="2304256" cy="7200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3419872" y="3717032"/>
            <a:ext cx="2448272" cy="21602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3419872" y="4077072"/>
            <a:ext cx="1584176" cy="28803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Gamlor</dc:creator>
  <cp:lastModifiedBy>Gamlor</cp:lastModifiedBy>
  <cp:revision>8</cp:revision>
  <dcterms:created xsi:type="dcterms:W3CDTF">2010-09-02T14:07:32Z</dcterms:created>
  <dcterms:modified xsi:type="dcterms:W3CDTF">2010-09-02T14:37:13Z</dcterms:modified>
</cp:coreProperties>
</file>