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70" r:id="rId4"/>
    <p:sldId id="271" r:id="rId5"/>
    <p:sldId id="268" r:id="rId6"/>
    <p:sldId id="269" r:id="rId7"/>
    <p:sldId id="259" r:id="rId8"/>
    <p:sldId id="261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6367-1F4F-43E3-A958-D95FD5C36A98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12E-A5DC-4AB4-91EE-4992A27EF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56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6367-1F4F-43E3-A958-D95FD5C36A98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12E-A5DC-4AB4-91EE-4992A27EF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6367-1F4F-43E3-A958-D95FD5C36A98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12E-A5DC-4AB4-91EE-4992A27EF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56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6367-1F4F-43E3-A958-D95FD5C36A98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12E-A5DC-4AB4-91EE-4992A27EF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6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6367-1F4F-43E3-A958-D95FD5C36A98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12E-A5DC-4AB4-91EE-4992A27EF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16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6367-1F4F-43E3-A958-D95FD5C36A98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12E-A5DC-4AB4-91EE-4992A27EF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10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6367-1F4F-43E3-A958-D95FD5C36A98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12E-A5DC-4AB4-91EE-4992A27EF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64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6367-1F4F-43E3-A958-D95FD5C36A98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12E-A5DC-4AB4-91EE-4992A27EF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6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6367-1F4F-43E3-A958-D95FD5C36A98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12E-A5DC-4AB4-91EE-4992A27EF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14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6367-1F4F-43E3-A958-D95FD5C36A98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12E-A5DC-4AB4-91EE-4992A27EF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6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6367-1F4F-43E3-A958-D95FD5C36A98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12E-A5DC-4AB4-91EE-4992A27EF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84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6367-1F4F-43E3-A958-D95FD5C36A98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712E-A5DC-4AB4-91EE-4992A27EF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01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merciointernacional@ufps.edu.c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iseno\Desktop\plantilla-cuadrada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r="733"/>
          <a:stretch/>
        </p:blipFill>
        <p:spPr bwMode="auto">
          <a:xfrm>
            <a:off x="1" y="-22593"/>
            <a:ext cx="9143999" cy="701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3419FDC-4D2B-42CD-A0F4-244CF50D2FB7}"/>
              </a:ext>
            </a:extLst>
          </p:cNvPr>
          <p:cNvSpPr txBox="1"/>
          <p:nvPr/>
        </p:nvSpPr>
        <p:spPr>
          <a:xfrm>
            <a:off x="1043608" y="1196752"/>
            <a:ext cx="554461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/>
              <a:t>PLAN DE ESTUDIOS DE COMERCIO INTERNACIONAL</a:t>
            </a:r>
          </a:p>
          <a:p>
            <a:endParaRPr lang="es-CO" sz="4000" dirty="0"/>
          </a:p>
          <a:p>
            <a:r>
              <a:rPr lang="es-CO" sz="2400" dirty="0">
                <a:hlinkClick r:id="rId3"/>
              </a:rPr>
              <a:t>comerciointernacional@ufps.edu.co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5909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cuadrada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r="896"/>
          <a:stretch/>
        </p:blipFill>
        <p:spPr bwMode="auto">
          <a:xfrm>
            <a:off x="-25972" y="-425"/>
            <a:ext cx="9144000" cy="68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2072"/>
            <a:ext cx="8229600" cy="940966"/>
          </a:xfrm>
        </p:spPr>
        <p:txBody>
          <a:bodyPr>
            <a:noAutofit/>
          </a:bodyPr>
          <a:lstStyle/>
          <a:p>
            <a:pPr algn="l"/>
            <a:b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A97F03-C0C3-4157-89DA-9BADB61D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054D8DE4-7826-41BB-96F0-7C6FA83BD1BD}"/>
              </a:ext>
            </a:extLst>
          </p:cNvPr>
          <p:cNvSpPr txBox="1">
            <a:spLocks/>
          </p:cNvSpPr>
          <p:nvPr/>
        </p:nvSpPr>
        <p:spPr>
          <a:xfrm>
            <a:off x="179512" y="921670"/>
            <a:ext cx="8856984" cy="851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/>
              <a:t>La propuesta incluye:</a:t>
            </a:r>
            <a:endParaRPr lang="es-CO" sz="3600" dirty="0"/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FFDF910-B765-499A-98B6-F7E14C17EDBC}"/>
              </a:ext>
            </a:extLst>
          </p:cNvPr>
          <p:cNvSpPr txBox="1">
            <a:spLocks/>
          </p:cNvSpPr>
          <p:nvPr/>
        </p:nvSpPr>
        <p:spPr>
          <a:xfrm>
            <a:off x="467544" y="1772816"/>
            <a:ext cx="8219256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CO"/>
              <a:t>Tema </a:t>
            </a:r>
          </a:p>
          <a:p>
            <a:pPr>
              <a:buFontTx/>
              <a:buChar char="-"/>
            </a:pPr>
            <a:r>
              <a:rPr lang="es-CO"/>
              <a:t>Título</a:t>
            </a:r>
          </a:p>
          <a:p>
            <a:pPr>
              <a:buFontTx/>
              <a:buChar char="-"/>
            </a:pPr>
            <a:r>
              <a:rPr lang="es-CO"/>
              <a:t>Planteamiento del problema</a:t>
            </a:r>
          </a:p>
          <a:p>
            <a:pPr>
              <a:buFontTx/>
              <a:buChar char="-"/>
            </a:pPr>
            <a:r>
              <a:rPr lang="es-CO"/>
              <a:t>Objetivo general </a:t>
            </a:r>
          </a:p>
          <a:p>
            <a:pPr>
              <a:buFontTx/>
              <a:buChar char="-"/>
            </a:pPr>
            <a:r>
              <a:rPr lang="es-CO"/>
              <a:t>Objetivo específicos</a:t>
            </a:r>
          </a:p>
          <a:p>
            <a:pPr>
              <a:buFontTx/>
              <a:buChar char="-"/>
            </a:pPr>
            <a:r>
              <a:rPr lang="es-CO"/>
              <a:t>Línea de investigación</a:t>
            </a:r>
          </a:p>
          <a:p>
            <a:pPr>
              <a:buFontTx/>
              <a:buChar char="-"/>
            </a:pPr>
            <a:r>
              <a:rPr lang="es-CO"/>
              <a:t>Posible colaborador (director de proyecto)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678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cuadrada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r="896"/>
          <a:stretch/>
        </p:blipFill>
        <p:spPr bwMode="auto">
          <a:xfrm>
            <a:off x="-25972" y="-425"/>
            <a:ext cx="9144000" cy="68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2072"/>
            <a:ext cx="8229600" cy="940966"/>
          </a:xfrm>
        </p:spPr>
        <p:txBody>
          <a:bodyPr>
            <a:noAutofit/>
          </a:bodyPr>
          <a:lstStyle/>
          <a:p>
            <a:pPr algn="l"/>
            <a:b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A97F03-C0C3-4157-89DA-9BADB61D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054D8DE4-7826-41BB-96F0-7C6FA83BD1BD}"/>
              </a:ext>
            </a:extLst>
          </p:cNvPr>
          <p:cNvSpPr txBox="1">
            <a:spLocks/>
          </p:cNvSpPr>
          <p:nvPr/>
        </p:nvSpPr>
        <p:spPr>
          <a:xfrm>
            <a:off x="179512" y="921670"/>
            <a:ext cx="8856984" cy="851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3600" dirty="0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AAE86DBC-B867-4842-B8B7-29095303374F}"/>
              </a:ext>
            </a:extLst>
          </p:cNvPr>
          <p:cNvSpPr txBox="1">
            <a:spLocks/>
          </p:cNvSpPr>
          <p:nvPr/>
        </p:nvSpPr>
        <p:spPr>
          <a:xfrm>
            <a:off x="261044" y="731837"/>
            <a:ext cx="8856984" cy="423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3600" dirty="0"/>
              <a:t>El anteproyecto incluye:</a:t>
            </a:r>
          </a:p>
        </p:txBody>
      </p:sp>
      <p:sp useBgFill="1">
        <p:nvSpPr>
          <p:cNvPr id="9" name="2 Marcador de contenido">
            <a:extLst>
              <a:ext uri="{FF2B5EF4-FFF2-40B4-BE49-F238E27FC236}">
                <a16:creationId xmlns:a16="http://schemas.microsoft.com/office/drawing/2014/main" id="{9BBEE702-FE37-4F2D-8BFA-777AF40F4DE0}"/>
              </a:ext>
            </a:extLst>
          </p:cNvPr>
          <p:cNvSpPr txBox="1">
            <a:spLocks/>
          </p:cNvSpPr>
          <p:nvPr/>
        </p:nvSpPr>
        <p:spPr>
          <a:xfrm>
            <a:off x="179512" y="1179954"/>
            <a:ext cx="8579492" cy="5417398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PORTADA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CONTRAPORTADA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INTRODUCCIÓN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CO" sz="6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1. TITULO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CO" sz="6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2. PROBLEMA DE INVESTIGACIÓN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2.1. PLANTEAMIENTO DEL PROBLEMA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2.2. FORMULACIÓN DEL PROBLEMA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2.3. SISTEMATIZACIÓN DEL PROBLEMA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CO" sz="6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3. OBJETIVOS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3.1. OBJETIVO GENERAL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3.2. OBJETIVOS ESPECÍFICOS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CO" sz="6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4. JUSTIFICACIÓN (TEÓRICA, METODOLÓGICA, PRACTICA)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CO" sz="6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5. MARCO DE REFERENCIAL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5.1. ANTECEDENTES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5.2. BASES TEÓRICAS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5.3. MARCO CONCEPTUAL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5.4. MARCO LEGAL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5.5. MARCO ESPACIAL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5.6. MARCO TEMPORAL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6. DISEÑOS METODOLÓGICOS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6.1. TIPO DE INVESTIGACIÓN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6.2. MÉTODO DE INVESTIGACIÓN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6.3. TIPO DE ESTUDIO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6.4. POBLACIÓN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6.5. MUESTRA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6.6. SISTEMATIZACIÓN DE VARIABLES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6.7. TRATAMIENTO DE LA INFORMACIÓN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6.7.1. TÉCNICA PARA LA RECOLECCIÓN DE INFORMACIÓN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6.7.2. TÉCNICA PROCESAMIENTO DE LA INFORMACIÓN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6.7.3. PRESENTACIÓN DE LA INFORMACIÓN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CO" sz="6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7. CONTENIDO TENTATIVO DEL PROYECTO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CO" sz="6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8. BIBLIOGRAFÍA PRELIMINAR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CO" sz="6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9. MARCO ADMINISTRATIVO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9.1. PERSONAS QUE PARTICIPAN EN EL PROCESO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9.2. CRONOGRAMA DE TRABAJO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sz="6000" dirty="0"/>
              <a:t>9.3. PRESUPUESTÓ PARA LA INVESTIGACIÓN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5285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cuadrada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r="896"/>
          <a:stretch/>
        </p:blipFill>
        <p:spPr bwMode="auto">
          <a:xfrm>
            <a:off x="-25972" y="-425"/>
            <a:ext cx="9144000" cy="68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2072"/>
            <a:ext cx="8229600" cy="940966"/>
          </a:xfrm>
        </p:spPr>
        <p:txBody>
          <a:bodyPr>
            <a:noAutofit/>
          </a:bodyPr>
          <a:lstStyle/>
          <a:p>
            <a:pPr algn="l"/>
            <a:b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A97F03-C0C3-4157-89DA-9BADB61D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054D8DE4-7826-41BB-96F0-7C6FA83BD1BD}"/>
              </a:ext>
            </a:extLst>
          </p:cNvPr>
          <p:cNvSpPr txBox="1">
            <a:spLocks/>
          </p:cNvSpPr>
          <p:nvPr/>
        </p:nvSpPr>
        <p:spPr>
          <a:xfrm>
            <a:off x="179512" y="921670"/>
            <a:ext cx="8856984" cy="851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38BF2D-8718-49D0-AF4D-B82BA1C0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6" y="908720"/>
            <a:ext cx="8943607" cy="58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3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cuadrada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r="896"/>
          <a:stretch/>
        </p:blipFill>
        <p:spPr bwMode="auto">
          <a:xfrm>
            <a:off x="0" y="8323"/>
            <a:ext cx="9144000" cy="68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2072"/>
            <a:ext cx="8229600" cy="940966"/>
          </a:xfrm>
        </p:spPr>
        <p:txBody>
          <a:bodyPr>
            <a:noAutofit/>
          </a:bodyPr>
          <a:lstStyle/>
          <a:p>
            <a:pPr algn="l"/>
            <a:b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D1C4EC3-87F9-425C-8F9B-E58DE4418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Grupos de investigación que apoyan el programa:</a:t>
            </a:r>
          </a:p>
          <a:p>
            <a:pPr algn="just"/>
            <a:r>
              <a:rPr lang="es-CO" dirty="0"/>
              <a:t>Grupo de Investigación en logística, competitividad y negocios internacionales. GILOCNI</a:t>
            </a:r>
          </a:p>
          <a:p>
            <a:pPr algn="just"/>
            <a:r>
              <a:rPr lang="es-ES" dirty="0"/>
              <a:t>Grupo de Investigación en Ciencias Sociales y Humanas GICSH.</a:t>
            </a:r>
          </a:p>
          <a:p>
            <a:pPr algn="just"/>
            <a:r>
              <a:rPr lang="es-ES" dirty="0"/>
              <a:t>Grupo de Investigación para el Desarrollo Socioeconómico GIDSE.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013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cuadrada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r="896"/>
          <a:stretch/>
        </p:blipFill>
        <p:spPr bwMode="auto">
          <a:xfrm>
            <a:off x="0" y="8323"/>
            <a:ext cx="9144000" cy="68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2072"/>
            <a:ext cx="8229600" cy="940966"/>
          </a:xfrm>
        </p:spPr>
        <p:txBody>
          <a:bodyPr>
            <a:noAutofit/>
          </a:bodyPr>
          <a:lstStyle/>
          <a:p>
            <a:pPr algn="l"/>
            <a:b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D1C4EC3-87F9-425C-8F9B-E58DE4418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dirty="0"/>
              <a:t>Semilleros de investigación del programa:</a:t>
            </a:r>
          </a:p>
          <a:p>
            <a:pPr marL="0" indent="0" algn="just">
              <a:buNone/>
            </a:pPr>
            <a:endParaRPr lang="es-CO" dirty="0"/>
          </a:p>
          <a:p>
            <a:pPr algn="just"/>
            <a:r>
              <a:rPr lang="es-CO" dirty="0"/>
              <a:t>Semillero de Investigación de Estudios Internacionales y Desarrollo Empresarial – SEINDE </a:t>
            </a:r>
          </a:p>
          <a:p>
            <a:pPr algn="just"/>
            <a:r>
              <a:rPr lang="es-CO" dirty="0"/>
              <a:t>Semillero de Investigación de Competitividad y Negocios Internacionales – SICNI </a:t>
            </a:r>
          </a:p>
          <a:p>
            <a:pPr algn="just"/>
            <a:r>
              <a:rPr lang="es-CO" dirty="0"/>
              <a:t>Semillero</a:t>
            </a:r>
            <a:r>
              <a:rPr lang="es-ES" dirty="0"/>
              <a:t>en Innovación y Desarrollo del Comercio y Negocios Internacionales </a:t>
            </a:r>
            <a:r>
              <a:rPr lang="es-ES" dirty="0" err="1"/>
              <a:t>SIIDCI</a:t>
            </a:r>
            <a:r>
              <a:rPr lang="es-CO" dirty="0"/>
              <a:t> DE INVESTIGACIÓN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8416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iseno\Desktop\plantilla-cuadrada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5"/>
            <a:ext cx="9144000" cy="685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ES" sz="8800" dirty="0"/>
          </a:p>
          <a:p>
            <a:pPr marL="0" indent="0" algn="ctr">
              <a:buNone/>
            </a:pPr>
            <a:r>
              <a:rPr lang="es-ES" sz="8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77459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iseno\Desktop\plantilla-cuadrada-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r="100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857500"/>
            <a:ext cx="8229600" cy="1143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7302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286</Words>
  <Application>Microsoft Office PowerPoint</Application>
  <PresentationFormat>Presentación en pantalla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Presentación de PowerPoint</vt:lpstr>
      <vt:lpstr> </vt:lpstr>
      <vt:lpstr> </vt:lpstr>
      <vt:lpstr> </vt:lpstr>
      <vt:lpstr> </vt:lpstr>
      <vt:lpstr>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diseno</dc:creator>
  <cp:lastModifiedBy>lilianabastos</cp:lastModifiedBy>
  <cp:revision>25</cp:revision>
  <dcterms:created xsi:type="dcterms:W3CDTF">2018-08-13T23:00:16Z</dcterms:created>
  <dcterms:modified xsi:type="dcterms:W3CDTF">2018-10-24T13:59:31Z</dcterms:modified>
</cp:coreProperties>
</file>