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86E5C-D97E-46F5-B5D7-CE5B97269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0F64C5-B94C-476F-B102-CB39438363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3CC7C9-EB42-4699-8E2E-1E89C6B5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941E-AF02-4E2A-A162-38686FDFE53D}" type="datetimeFigureOut">
              <a:rPr lang="es-AR" smtClean="0"/>
              <a:t>24/4/2025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2668BC-676C-46D3-AF31-2A49C8AFF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C454BC-5F6E-4546-B83C-632789FB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BA4-0F1D-401A-AC08-404CD7CBCC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923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46AC0-396E-42A4-A2F1-F8F707D3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F95CA6-44B5-456C-BF74-246D40C134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9997E-E5E4-41B6-A86D-925C3ED2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941E-AF02-4E2A-A162-38686FDFE53D}" type="datetimeFigureOut">
              <a:rPr lang="es-AR" smtClean="0"/>
              <a:t>24/4/2025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FDFA7-33B3-4DD2-B197-59CC28B6A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B5AC8F-5D16-4E32-96C2-EB1D75CEE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BA4-0F1D-401A-AC08-404CD7CBCC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338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0C7807A-685D-489E-9600-9F48C2CA1A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1AEE28D-DD10-4BFE-A9FE-5504E6A92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8682EF-7E9C-494B-A0ED-EEBD8F02F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941E-AF02-4E2A-A162-38686FDFE53D}" type="datetimeFigureOut">
              <a:rPr lang="es-AR" smtClean="0"/>
              <a:t>24/4/2025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477EC6-6011-4FC2-8D99-0424DE074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A9F2CC-9EEA-4681-8F8A-FF3DB7CA9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BA4-0F1D-401A-AC08-404CD7CBCC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261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581DEF-D64B-4780-BAB4-9DE8C3E61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F72F85-E04A-4B8D-8AB8-5AEBE5A1E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9A4C97-1B67-4C58-A299-E00F91567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941E-AF02-4E2A-A162-38686FDFE53D}" type="datetimeFigureOut">
              <a:rPr lang="es-AR" smtClean="0"/>
              <a:t>24/4/2025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00A2AD-FE70-4A43-B869-9DFE182B0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E0446C-4DD0-43D5-B190-D85F2974E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BA4-0F1D-401A-AC08-404CD7CBCC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5645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6095A-DF0C-4D53-9391-8789B68A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7B0B37-0E9D-4B81-84B8-8E94454BB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29AE26-BB6A-48C3-A2E8-F348F854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941E-AF02-4E2A-A162-38686FDFE53D}" type="datetimeFigureOut">
              <a:rPr lang="es-AR" smtClean="0"/>
              <a:t>24/4/2025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F08BCA-F81E-4A55-9613-962FC19C7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653DA-4500-4EF6-B076-F259366E2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BA4-0F1D-401A-AC08-404CD7CBCC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9612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0B0E8-FC75-43D6-ACF4-D72624A54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40478-DDF0-4326-ABAD-AE573DD1F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429149-60A2-4449-AA2E-7C0386563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FEB3C8-CA6F-42D5-ADC7-0D6746F5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941E-AF02-4E2A-A162-38686FDFE53D}" type="datetimeFigureOut">
              <a:rPr lang="es-AR" smtClean="0"/>
              <a:t>24/4/2025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A62A84-B6CD-494B-99FE-DBAF9C8C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C52C24-64F7-4FBB-B48F-A67E64E2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BA4-0F1D-401A-AC08-404CD7CBCC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10819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032D11-4FFC-4E88-87E1-23A0EEDB0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5C2AF3-D496-457B-B531-826880D0A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FDB936C-97FF-44AA-85D0-40A73B3AC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4BF0B21-50B7-4504-8E58-68E136737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CEFB5EE-D60F-49B2-8AD6-D6CE40DED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9C1B2EA-F77F-496B-A2EF-583FAB5A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941E-AF02-4E2A-A162-38686FDFE53D}" type="datetimeFigureOut">
              <a:rPr lang="es-AR" smtClean="0"/>
              <a:t>24/4/2025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13DD95-950C-4D61-981C-6B605BCE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03B182D-E828-45BD-8630-91243EE8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BA4-0F1D-401A-AC08-404CD7CBCC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525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6DED9F-2AA7-441E-883E-F3565358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A82062C-6D63-40E7-BAF7-665966074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941E-AF02-4E2A-A162-38686FDFE53D}" type="datetimeFigureOut">
              <a:rPr lang="es-AR" smtClean="0"/>
              <a:t>24/4/2025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EC9AF8-99DD-496F-8297-7ABD91BE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FE1647-AC94-411B-9D9C-7219BF62D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BA4-0F1D-401A-AC08-404CD7CBCC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15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711FDA0-7BF7-4B71-B341-1619B441E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941E-AF02-4E2A-A162-38686FDFE53D}" type="datetimeFigureOut">
              <a:rPr lang="es-AR" smtClean="0"/>
              <a:t>24/4/2025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3A9384-EF87-4D84-A95F-7346C0E9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D1EDA4-8A28-47A3-906F-89FE2C4ED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BA4-0F1D-401A-AC08-404CD7CBCC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1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94C81-1992-4F31-A739-48EA0CDE4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83298D-5D87-44CC-ADA6-6EFF2DE9D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924CCB2-26CE-418A-909E-51B96F1991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6954E5-66D6-4C5D-B3CA-DD757754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941E-AF02-4E2A-A162-38686FDFE53D}" type="datetimeFigureOut">
              <a:rPr lang="es-AR" smtClean="0"/>
              <a:t>24/4/2025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36140E-8943-4A1C-8755-DC6346FA1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8CCCE8B-430A-411B-83DE-1D11B929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BA4-0F1D-401A-AC08-404CD7CBCC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22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5A735-5070-49B5-AE03-5C2BE6338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83210A-2B78-4A19-A853-E053A8D3EF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EF59E-BAFD-4EF0-9CCE-C1236E14D3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744E174-D7E0-40C8-A0B2-03BC8FEC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2941E-AF02-4E2A-A162-38686FDFE53D}" type="datetimeFigureOut">
              <a:rPr lang="es-AR" smtClean="0"/>
              <a:t>24/4/2025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893D85-7773-463E-AC67-9C0DFF6E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DFD539A-8FE4-47EA-899D-520C0EFDB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BA4-0F1D-401A-AC08-404CD7CBCC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5796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9E95253-7A10-4FA3-9743-4D07B9D8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424CE32-AE4E-4E7D-BAED-4D37CEEE1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E1F27F-2E57-4C7B-9EAB-D5B1876C0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2941E-AF02-4E2A-A162-38686FDFE53D}" type="datetimeFigureOut">
              <a:rPr lang="es-AR" smtClean="0"/>
              <a:t>24/4/2025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225AE1A-61A6-47D0-A54B-64F1AC65A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FE1486-A5D9-46EA-ABCF-EC376C38C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54BA4-0F1D-401A-AC08-404CD7CBCCE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20697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99A594-4D2A-494E-9DCF-86DD8715B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09" y="319308"/>
            <a:ext cx="1247775" cy="12858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52AD47F-6372-4617-83F4-54C05197A35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43" b="79235"/>
          <a:stretch/>
        </p:blipFill>
        <p:spPr>
          <a:xfrm>
            <a:off x="2169042" y="797441"/>
            <a:ext cx="6496492" cy="542261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E6B07C02-E5DC-4FDE-A6A1-53E44CAB462E}"/>
              </a:ext>
            </a:extLst>
          </p:cNvPr>
          <p:cNvSpPr txBox="1"/>
          <p:nvPr/>
        </p:nvSpPr>
        <p:spPr>
          <a:xfrm>
            <a:off x="262157" y="134642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LOGO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35AAA8F-BDA4-47EC-8FFA-D212BC529557}"/>
              </a:ext>
            </a:extLst>
          </p:cNvPr>
          <p:cNvSpPr txBox="1"/>
          <p:nvPr/>
        </p:nvSpPr>
        <p:spPr>
          <a:xfrm>
            <a:off x="2636762" y="319308"/>
            <a:ext cx="2551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METRICAS PRINCIPALES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039B9E-760A-481E-9E2B-86B9BCC90E9B}"/>
              </a:ext>
            </a:extLst>
          </p:cNvPr>
          <p:cNvSpPr txBox="1"/>
          <p:nvPr/>
        </p:nvSpPr>
        <p:spPr>
          <a:xfrm>
            <a:off x="162921" y="1992164"/>
            <a:ext cx="1155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FILTROS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E2E7463-6169-49A8-8225-D35902BDF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57" y="2441501"/>
            <a:ext cx="1676400" cy="14859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E399CF8-05B0-4BC9-AB90-756D2A99577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620" b="46596"/>
          <a:stretch/>
        </p:blipFill>
        <p:spPr>
          <a:xfrm>
            <a:off x="2392327" y="1605183"/>
            <a:ext cx="3870250" cy="2322218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875CBEED-5E07-497D-89C2-656AA6828F8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92" t="49912" r="28342"/>
          <a:stretch/>
        </p:blipFill>
        <p:spPr>
          <a:xfrm>
            <a:off x="2307266" y="4402378"/>
            <a:ext cx="4040372" cy="1956059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FC04CC1-ADB9-4664-AC77-3686B55D2DB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3" t="7836" r="28342" b="47413"/>
          <a:stretch/>
        </p:blipFill>
        <p:spPr>
          <a:xfrm>
            <a:off x="9289426" y="1719929"/>
            <a:ext cx="2004129" cy="1747614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EE910E8D-AC61-4AE6-B415-4592944BC31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48" t="9875" r="3010" b="1"/>
          <a:stretch/>
        </p:blipFill>
        <p:spPr>
          <a:xfrm>
            <a:off x="6801408" y="1605183"/>
            <a:ext cx="2179673" cy="4780084"/>
          </a:xfrm>
          <a:prstGeom prst="rect">
            <a:avLst/>
          </a:prstGeom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6A773F7-073D-43F3-962C-DCA040C6572A}"/>
              </a:ext>
            </a:extLst>
          </p:cNvPr>
          <p:cNvSpPr txBox="1"/>
          <p:nvPr/>
        </p:nvSpPr>
        <p:spPr>
          <a:xfrm>
            <a:off x="9434851" y="4213799"/>
            <a:ext cx="22945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000" dirty="0">
                <a:solidFill>
                  <a:srgbClr val="FF0000"/>
                </a:solidFill>
              </a:rPr>
              <a:t>GRAFICOS</a:t>
            </a:r>
            <a:endParaRPr lang="es-AR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620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</Words>
  <Application>Microsoft Office PowerPoint</Application>
  <PresentationFormat>Panorámica</PresentationFormat>
  <Paragraphs>4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gorosito</dc:creator>
  <cp:lastModifiedBy>diego gorosito</cp:lastModifiedBy>
  <cp:revision>2</cp:revision>
  <dcterms:created xsi:type="dcterms:W3CDTF">2025-04-24T17:19:09Z</dcterms:created>
  <dcterms:modified xsi:type="dcterms:W3CDTF">2025-04-24T17:24:42Z</dcterms:modified>
</cp:coreProperties>
</file>