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/>
    <p:restoredTop sz="94689"/>
  </p:normalViewPr>
  <p:slideViewPr>
    <p:cSldViewPr snapToGrid="0" snapToObjects="1">
      <p:cViewPr varScale="1">
        <p:scale>
          <a:sx n="120" d="100"/>
          <a:sy n="120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Python Reflection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198" y="766847"/>
            <a:ext cx="2711002" cy="782392"/>
          </a:xfrm>
        </p:spPr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Our Goal</a:t>
            </a:r>
          </a:p>
          <a:p>
            <a:r>
              <a:rPr lang="en-US" dirty="0" err="1"/>
              <a:t>sstuff</a:t>
            </a:r>
            <a:endParaRPr lang="en-US" dirty="0"/>
          </a:p>
          <a:p>
            <a:r>
              <a:rPr lang="en-US" dirty="0"/>
              <a:t>stuff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1BD63-81CC-2241-ABB0-40E373E2AAA5}"/>
              </a:ext>
            </a:extLst>
          </p:cNvPr>
          <p:cNvSpPr txBox="1">
            <a:spLocks/>
          </p:cNvSpPr>
          <p:nvPr/>
        </p:nvSpPr>
        <p:spPr>
          <a:xfrm>
            <a:off x="7222801" y="1075972"/>
            <a:ext cx="3492421" cy="1200329"/>
          </a:xfrm>
          <a:prstGeom prst="rect">
            <a:avLst/>
          </a:prstGeom>
          <a:noFill/>
          <a:effectLst>
            <a:glow>
              <a:schemeClr val="accent1">
                <a:alpha val="53000"/>
              </a:schemeClr>
            </a:glow>
            <a:softEdge rad="0"/>
          </a:effectLst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200" b="1" i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8CDFF-7955-B04C-B088-54F1CF398EBA}"/>
              </a:ext>
            </a:extLst>
          </p:cNvPr>
          <p:cNvSpPr txBox="1">
            <a:spLocks/>
          </p:cNvSpPr>
          <p:nvPr/>
        </p:nvSpPr>
        <p:spPr>
          <a:xfrm>
            <a:off x="7222800" y="0"/>
            <a:ext cx="3492421" cy="1200329"/>
          </a:xfrm>
          <a:prstGeom prst="rect">
            <a:avLst/>
          </a:prstGeom>
          <a:noFill/>
          <a:effectLst>
            <a:glow>
              <a:schemeClr val="accent1">
                <a:alpha val="53000"/>
              </a:schemeClr>
            </a:glo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200" b="1" i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07068F-1C78-B347-9E07-37529E680761}"/>
              </a:ext>
            </a:extLst>
          </p:cNvPr>
          <p:cNvCxnSpPr>
            <a:cxnSpLocks/>
          </p:cNvCxnSpPr>
          <p:nvPr/>
        </p:nvCxnSpPr>
        <p:spPr>
          <a:xfrm flipH="1">
            <a:off x="4082603" y="1124712"/>
            <a:ext cx="689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FF7E-C7E3-FB40-81F3-B3A006D2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CABB-815C-034B-8F1E-D534A615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84323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29" y="442731"/>
            <a:ext cx="9601200" cy="1485900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A3B4-48ED-8449-B76C-7315C476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874" y="1666755"/>
            <a:ext cx="4288420" cy="443310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946230" y="1116419"/>
            <a:ext cx="5587679" cy="5497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25480</TotalTime>
  <Words>31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Franklin Gothic Book</vt:lpstr>
      <vt:lpstr>Menlo</vt:lpstr>
      <vt:lpstr>Crop</vt:lpstr>
      <vt:lpstr>Python Reflection</vt:lpstr>
      <vt:lpstr>Reflection</vt:lpstr>
      <vt:lpstr>Definition</vt:lpstr>
      <vt:lpstr>Our GOal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103</cp:revision>
  <dcterms:created xsi:type="dcterms:W3CDTF">2018-05-03T03:07:17Z</dcterms:created>
  <dcterms:modified xsi:type="dcterms:W3CDTF">2018-08-13T15:31:41Z</dcterms:modified>
</cp:coreProperties>
</file>