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59" r:id="rId4"/>
    <p:sldId id="267" r:id="rId5"/>
    <p:sldId id="268" r:id="rId6"/>
    <p:sldId id="270" r:id="rId7"/>
    <p:sldId id="271" r:id="rId8"/>
    <p:sldId id="272" r:id="rId9"/>
    <p:sldId id="273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4"/>
    <p:restoredTop sz="94712"/>
  </p:normalViewPr>
  <p:slideViewPr>
    <p:cSldViewPr snapToGrid="0" snapToObjects="1">
      <p:cViewPr varScale="1">
        <p:scale>
          <a:sx n="120" d="100"/>
          <a:sy n="120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Meta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23C-75F4-7349-82D2-C63D87C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F7C05-9620-9644-A0EC-318DB29C96B2}"/>
              </a:ext>
            </a:extLst>
          </p:cNvPr>
          <p:cNvSpPr txBox="1">
            <a:spLocks/>
          </p:cNvSpPr>
          <p:nvPr/>
        </p:nvSpPr>
        <p:spPr>
          <a:xfrm>
            <a:off x="914400" y="1604186"/>
            <a:ext cx="10249786" cy="2574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MyAnnotation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(value = "hello", val2 = "annotations")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printAnnotations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Method self = new Object(){}.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getClass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getEnclosingMethod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(Annotation a 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self.getAnnotations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FF5D6F-5307-5440-B262-6C21C1ED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4486940"/>
            <a:ext cx="8452884" cy="1977655"/>
          </a:xfrm>
        </p:spPr>
        <p:txBody>
          <a:bodyPr/>
          <a:lstStyle/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We’ve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succesfully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annotated a function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To test it, out function prints out its own annotations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There is some witchcraft here!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Reflection is Back!</a:t>
            </a:r>
          </a:p>
        </p:txBody>
      </p:sp>
    </p:spTree>
    <p:extLst>
      <p:ext uri="{BB962C8B-B14F-4D97-AF65-F5344CB8AC3E}">
        <p14:creationId xmlns:p14="http://schemas.microsoft.com/office/powerpoint/2010/main" val="382532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8FAA-8EB1-1841-835F-4AAA11CD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E549-88B5-6E42-8527-EE22EB89C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Metaprogramming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Functional Interfaces</a:t>
            </a:r>
          </a:p>
          <a:p>
            <a:r>
              <a:rPr lang="en-US" dirty="0"/>
              <a:t>Streams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761" y="304508"/>
            <a:ext cx="9601200" cy="1485900"/>
          </a:xfrm>
        </p:spPr>
        <p:txBody>
          <a:bodyPr/>
          <a:lstStyle/>
          <a:p>
            <a:r>
              <a:rPr lang="en-US" dirty="0"/>
              <a:t>Java Interfaces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56863" y="1238847"/>
            <a:ext cx="4869780" cy="18126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interface Citizen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vote();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void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payTaxes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0440BF-C51F-334A-8CD3-5C2800DA96B1}"/>
              </a:ext>
            </a:extLst>
          </p:cNvPr>
          <p:cNvSpPr txBox="1">
            <a:spLocks/>
          </p:cNvSpPr>
          <p:nvPr/>
        </p:nvSpPr>
        <p:spPr>
          <a:xfrm>
            <a:off x="956862" y="3381154"/>
            <a:ext cx="4869780" cy="31685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class Person implements Citizen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vote()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”voting”;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void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payTaxes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(”gross”);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B20E66-1DD7-614E-9DE4-EAE5F04BDF4C}"/>
              </a:ext>
            </a:extLst>
          </p:cNvPr>
          <p:cNvSpPr txBox="1">
            <a:spLocks/>
          </p:cNvSpPr>
          <p:nvPr/>
        </p:nvSpPr>
        <p:spPr>
          <a:xfrm>
            <a:off x="6238079" y="1238847"/>
            <a:ext cx="4869780" cy="18126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Citizen: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vote():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raise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UnimplementedException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payTaxes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raise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UnimplementedException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D700C3-CA8F-E041-8396-04B95790FEF3}"/>
              </a:ext>
            </a:extLst>
          </p:cNvPr>
          <p:cNvSpPr txBox="1">
            <a:spLocks/>
          </p:cNvSpPr>
          <p:nvPr/>
        </p:nvSpPr>
        <p:spPr>
          <a:xfrm>
            <a:off x="6238078" y="3381154"/>
            <a:ext cx="4869780" cy="31685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Person(Citizen):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vote():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‘voting’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payTaxes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print(‘gross’)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8" grpId="0" uiExpand="1" build="p" animBg="1"/>
      <p:bldP spid="9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1E6D-45A4-7F4A-856E-933A0DF0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52" y="398721"/>
            <a:ext cx="9601200" cy="1485900"/>
          </a:xfrm>
        </p:spPr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B1E7-9860-E347-8827-E7F67616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033" y="232587"/>
            <a:ext cx="5183372" cy="935665"/>
          </a:xfrm>
        </p:spPr>
        <p:txBody>
          <a:bodyPr/>
          <a:lstStyle/>
          <a:p>
            <a:r>
              <a:rPr lang="en-US" dirty="0"/>
              <a:t>Subset of regular interfaces</a:t>
            </a:r>
          </a:p>
          <a:p>
            <a:pPr lvl="1"/>
            <a:r>
              <a:rPr lang="en-US" dirty="0"/>
              <a:t>Must only declare one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3369B0-18C9-BC48-BBBF-8A79A8CB984F}"/>
              </a:ext>
            </a:extLst>
          </p:cNvPr>
          <p:cNvSpPr txBox="1">
            <a:spLocks/>
          </p:cNvSpPr>
          <p:nvPr/>
        </p:nvSpPr>
        <p:spPr>
          <a:xfrm>
            <a:off x="2562449" y="1200149"/>
            <a:ext cx="7495952" cy="38383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interface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test(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default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negate()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!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this.test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default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this.test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&amp;&amp;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p.test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// ...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3FADD2-3B1C-C64B-90F6-A2BB19F50F90}"/>
              </a:ext>
            </a:extLst>
          </p:cNvPr>
          <p:cNvSpPr txBox="1">
            <a:spLocks/>
          </p:cNvSpPr>
          <p:nvPr/>
        </p:nvSpPr>
        <p:spPr>
          <a:xfrm>
            <a:off x="850605" y="5240520"/>
            <a:ext cx="6485860" cy="1383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us to mimic first class functions</a:t>
            </a:r>
          </a:p>
          <a:p>
            <a:pPr lvl="1"/>
            <a:r>
              <a:rPr lang="en-US" dirty="0"/>
              <a:t>functions aren’t objects,</a:t>
            </a:r>
          </a:p>
          <a:p>
            <a:pPr lvl="1"/>
            <a:r>
              <a:rPr lang="en-US" dirty="0"/>
              <a:t>but we can make instances of functional interfaces  </a:t>
            </a:r>
          </a:p>
          <a:p>
            <a:pPr lvl="2"/>
            <a:r>
              <a:rPr lang="en-US" dirty="0" err="1"/>
              <a:t>garaunteed</a:t>
            </a:r>
            <a:r>
              <a:rPr lang="en-US" dirty="0"/>
              <a:t> to have one defining function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CDFE18-86D7-284B-AC4C-8B0B9A11ECA6}"/>
              </a:ext>
            </a:extLst>
          </p:cNvPr>
          <p:cNvSpPr txBox="1">
            <a:spLocks/>
          </p:cNvSpPr>
          <p:nvPr/>
        </p:nvSpPr>
        <p:spPr>
          <a:xfrm>
            <a:off x="7038752" y="5329124"/>
            <a:ext cx="4926419" cy="13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Notice lambda expression syntax</a:t>
            </a:r>
          </a:p>
          <a:p>
            <a:pPr lvl="1"/>
            <a:r>
              <a:rPr lang="en-US" dirty="0"/>
              <a:t>Allowed for functional interfaces</a:t>
            </a:r>
          </a:p>
          <a:p>
            <a:pPr lvl="1"/>
            <a:r>
              <a:rPr lang="en-US" dirty="0"/>
              <a:t>type is inferred</a:t>
            </a:r>
          </a:p>
        </p:txBody>
      </p:sp>
    </p:spTree>
    <p:extLst>
      <p:ext uri="{BB962C8B-B14F-4D97-AF65-F5344CB8AC3E}">
        <p14:creationId xmlns:p14="http://schemas.microsoft.com/office/powerpoint/2010/main" val="26261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89A6-F61F-7947-90FF-8CE58388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9" y="1344354"/>
            <a:ext cx="2619678" cy="867218"/>
          </a:xfrm>
        </p:spPr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DAB5E-E53A-A24C-8976-C4DC04BB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698" y="905096"/>
            <a:ext cx="5422605" cy="2424223"/>
          </a:xfrm>
        </p:spPr>
        <p:txBody>
          <a:bodyPr/>
          <a:lstStyle/>
          <a:p>
            <a:r>
              <a:rPr lang="en-US" dirty="0"/>
              <a:t>Java 8 added support for lazy iterators tools</a:t>
            </a:r>
          </a:p>
          <a:p>
            <a:pPr lvl="1"/>
            <a:r>
              <a:rPr lang="en-US" dirty="0"/>
              <a:t>like the ones we learned in Python</a:t>
            </a:r>
          </a:p>
          <a:p>
            <a:pPr lvl="2"/>
            <a:r>
              <a:rPr lang="en-US" dirty="0"/>
              <a:t>map</a:t>
            </a:r>
          </a:p>
          <a:p>
            <a:pPr lvl="2"/>
            <a:r>
              <a:rPr lang="en-US" dirty="0"/>
              <a:t>filter </a:t>
            </a:r>
          </a:p>
          <a:p>
            <a:pPr lvl="2"/>
            <a:r>
              <a:rPr lang="en-US" dirty="0"/>
              <a:t>reduce</a:t>
            </a:r>
          </a:p>
          <a:p>
            <a:r>
              <a:rPr lang="en-US" dirty="0"/>
              <a:t>The lazy </a:t>
            </a:r>
            <a:r>
              <a:rPr lang="en-US" dirty="0" err="1"/>
              <a:t>iterables</a:t>
            </a:r>
            <a:r>
              <a:rPr lang="en-US" dirty="0"/>
              <a:t> are called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streams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9344EA-02EB-AA46-927D-A8D61E9F20C3}"/>
              </a:ext>
            </a:extLst>
          </p:cNvPr>
          <p:cNvSpPr txBox="1">
            <a:spLocks/>
          </p:cNvSpPr>
          <p:nvPr/>
        </p:nvSpPr>
        <p:spPr>
          <a:xfrm>
            <a:off x="1158949" y="3817089"/>
            <a:ext cx="10026502" cy="18925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DoubleStream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onlyEvenAsDouble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(Stream&lt;Integer&gt; stream)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return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stream.filter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((Integer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 -&gt; i%2 == 0)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mapToDouble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((Integer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-&gt; (double)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F95C1-B07D-2645-83EC-BF55908FEAAA}"/>
              </a:ext>
            </a:extLst>
          </p:cNvPr>
          <p:cNvSpPr txBox="1"/>
          <p:nvPr/>
        </p:nvSpPr>
        <p:spPr>
          <a:xfrm>
            <a:off x="2849526" y="601278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IntPredicate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A081A-C0CE-D64A-9994-0EBE2286ED7A}"/>
              </a:ext>
            </a:extLst>
          </p:cNvPr>
          <p:cNvSpPr txBox="1"/>
          <p:nvPr/>
        </p:nvSpPr>
        <p:spPr>
          <a:xfrm>
            <a:off x="6574466" y="6012789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ToDoubleFunction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&lt;Integer&gt;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630FBC-6485-FC4D-BAFF-C60D3A5E4EDD}"/>
              </a:ext>
            </a:extLst>
          </p:cNvPr>
          <p:cNvCxnSpPr>
            <a:stCxn id="5" idx="0"/>
          </p:cNvCxnSpPr>
          <p:nvPr/>
        </p:nvCxnSpPr>
        <p:spPr>
          <a:xfrm flipV="1">
            <a:off x="3778627" y="4625163"/>
            <a:ext cx="3228229" cy="138762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A50409-8A22-7E40-A2D7-D5E6E17F7C9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006316" y="5135526"/>
            <a:ext cx="403749" cy="87726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126A-0E67-3040-9D85-2F2AA703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72" y="377456"/>
            <a:ext cx="3530009" cy="855921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5EE6C0-85D8-894E-98CA-B33C1B5D587E}"/>
              </a:ext>
            </a:extLst>
          </p:cNvPr>
          <p:cNvSpPr txBox="1">
            <a:spLocks/>
          </p:cNvSpPr>
          <p:nvPr/>
        </p:nvSpPr>
        <p:spPr>
          <a:xfrm>
            <a:off x="1158949" y="1327739"/>
            <a:ext cx="6783572" cy="3308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runner(Runnable r)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r.run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main(String[]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runner(() -&gt;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DB6810-7C50-534D-8440-BB7B602633E7}"/>
              </a:ext>
            </a:extLst>
          </p:cNvPr>
          <p:cNvSpPr txBox="1">
            <a:spLocks/>
          </p:cNvSpPr>
          <p:nvPr/>
        </p:nvSpPr>
        <p:spPr>
          <a:xfrm>
            <a:off x="7942521" y="1327739"/>
            <a:ext cx="3767470" cy="3308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08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126A-0E67-3040-9D85-2F2AA703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72" y="377456"/>
            <a:ext cx="3530009" cy="855921"/>
          </a:xfrm>
        </p:spPr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5EE6C0-85D8-894E-98CA-B33C1B5D587E}"/>
              </a:ext>
            </a:extLst>
          </p:cNvPr>
          <p:cNvSpPr txBox="1">
            <a:spLocks/>
          </p:cNvSpPr>
          <p:nvPr/>
        </p:nvSpPr>
        <p:spPr>
          <a:xfrm>
            <a:off x="1158949" y="1327739"/>
            <a:ext cx="6783572" cy="46052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runner(Runnable r)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r.run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static void main(String[]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= 5;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runner(() -&gt;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 = 10;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runner(() -&gt;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System.out.println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DB6810-7C50-534D-8440-BB7B602633E7}"/>
              </a:ext>
            </a:extLst>
          </p:cNvPr>
          <p:cNvSpPr txBox="1">
            <a:spLocks/>
          </p:cNvSpPr>
          <p:nvPr/>
        </p:nvSpPr>
        <p:spPr>
          <a:xfrm>
            <a:off x="7942521" y="1327739"/>
            <a:ext cx="3767470" cy="46052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Exception in thread "main"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java.lang.Error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Unresolved compilation problem: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Local variable a defined in an enclosing scope must be final or effectively final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 </a:t>
            </a:r>
            <a:r>
              <a:rPr lang="en-US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closures.Test.main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u="sng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Test.java:14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363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23C-75F4-7349-82D2-C63D87C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8B0A-5BC2-CB48-B3E6-EED9E36E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311" y="2179675"/>
            <a:ext cx="9601200" cy="3232298"/>
          </a:xfrm>
        </p:spPr>
        <p:txBody>
          <a:bodyPr/>
          <a:lstStyle/>
          <a:p>
            <a:r>
              <a:rPr lang="en-US" dirty="0"/>
              <a:t>You’ve (hopefully) used 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@Override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This is an annotation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type of decorator</a:t>
            </a:r>
          </a:p>
          <a:p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Annotations in Java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Cannot affect the behavior of the annotated construct</a:t>
            </a:r>
          </a:p>
          <a:p>
            <a:pPr lvl="1"/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Only mark the construct for use by some other runtime framework</a:t>
            </a:r>
          </a:p>
          <a:p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9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723C-75F4-7349-82D2-C63D87CC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5409"/>
          </a:xfrm>
        </p:spPr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F7C05-9620-9644-A0EC-318DB29C96B2}"/>
              </a:ext>
            </a:extLst>
          </p:cNvPr>
          <p:cNvSpPr txBox="1">
            <a:spLocks/>
          </p:cNvSpPr>
          <p:nvPr/>
        </p:nvSpPr>
        <p:spPr>
          <a:xfrm>
            <a:off x="1743740" y="1604185"/>
            <a:ext cx="9080204" cy="4892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static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java.lang.annotation.ElementType.METHOD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static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java.lang.annotation.RetentionPolicy.RUNTIME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java.lang.annotation.Retention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java.lang.annotation.Target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@Retention(RUNTIME)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@Target(METHOD)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 @interface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MyAnnotation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value();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public String val2() default "";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24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15535</TotalTime>
  <Words>573</Words>
  <Application>Microsoft Macintosh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Franklin Gothic Book</vt:lpstr>
      <vt:lpstr>Menlo</vt:lpstr>
      <vt:lpstr>Crop</vt:lpstr>
      <vt:lpstr>Meta Java</vt:lpstr>
      <vt:lpstr>Java Metaprogramming</vt:lpstr>
      <vt:lpstr>Java Interfaces</vt:lpstr>
      <vt:lpstr>Functional Interfaces</vt:lpstr>
      <vt:lpstr>Streams</vt:lpstr>
      <vt:lpstr>Closures</vt:lpstr>
      <vt:lpstr>Closures</vt:lpstr>
      <vt:lpstr>Annotations</vt:lpstr>
      <vt:lpstr>Annotations</vt:lpstr>
      <vt:lpstr>Annotations</vt:lpstr>
      <vt:lpstr>Reflection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105</cp:revision>
  <dcterms:created xsi:type="dcterms:W3CDTF">2018-05-03T03:07:17Z</dcterms:created>
  <dcterms:modified xsi:type="dcterms:W3CDTF">2018-10-10T07:34:07Z</dcterms:modified>
</cp:coreProperties>
</file>