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5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 err="1"/>
              <a:t>HomoIconicity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686"/>
          </a:xfrm>
        </p:spPr>
        <p:txBody>
          <a:bodyPr/>
          <a:lstStyle/>
          <a:p>
            <a:r>
              <a:rPr lang="en-US" dirty="0"/>
              <a:t>Homoiconicity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Example in </a:t>
            </a:r>
            <a:r>
              <a:rPr lang="en-US" dirty="0" err="1"/>
              <a:t>LisPy</a:t>
            </a:r>
            <a:endParaRPr lang="en-US" dirty="0"/>
          </a:p>
          <a:p>
            <a:r>
              <a:rPr lang="en-US" dirty="0"/>
              <a:t>Lisp macros</a:t>
            </a:r>
          </a:p>
          <a:p>
            <a:pPr lvl="1"/>
            <a:r>
              <a:rPr lang="en-US" dirty="0"/>
              <a:t>Compile-time computation</a:t>
            </a:r>
          </a:p>
          <a:p>
            <a:r>
              <a:rPr lang="en-US" dirty="0" err="1"/>
              <a:t>Homiconicity</a:t>
            </a:r>
            <a:r>
              <a:rPr lang="en-US" dirty="0"/>
              <a:t> in other languages</a:t>
            </a:r>
          </a:p>
          <a:p>
            <a:pPr lvl="1"/>
            <a:r>
              <a:rPr lang="en-US" dirty="0"/>
              <a:t>Python (not)</a:t>
            </a:r>
          </a:p>
          <a:p>
            <a:pPr lvl="1"/>
            <a:r>
              <a:rPr lang="en-US" dirty="0"/>
              <a:t>REBOL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15415</TotalTime>
  <Words>27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Franklin Gothic Book</vt:lpstr>
      <vt:lpstr>Crop</vt:lpstr>
      <vt:lpstr>HomoIconicity</vt:lpstr>
      <vt:lpstr>Homoiconicity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99</cp:revision>
  <dcterms:created xsi:type="dcterms:W3CDTF">2018-05-03T03:07:17Z</dcterms:created>
  <dcterms:modified xsi:type="dcterms:W3CDTF">2018-10-10T20:47:51Z</dcterms:modified>
</cp:coreProperties>
</file>