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51"/>
  </p:normalViewPr>
  <p:slideViewPr>
    <p:cSldViewPr snapToGrid="0" snapToObjects="1">
      <p:cViewPr varScale="1">
        <p:scale>
          <a:sx n="115" d="100"/>
          <a:sy n="115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EEA13-23F5-194B-B1CF-CF175090CBFA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BEA7A-9985-FC4B-8FD1-DB34CC2B0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6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1165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3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9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3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4344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0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3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081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581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D5D53E-635E-BD41-B5CC-A796D6DD661B}" type="datetimeFigureOut">
              <a:rPr lang="en-US" smtClean="0"/>
              <a:t>6/27/18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08FDC54-C064-8D41-AC27-7EFE8BAB43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995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E592-AB57-F44A-9BF7-336AE1D08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042" y="1788454"/>
            <a:ext cx="8638391" cy="2098226"/>
          </a:xfrm>
        </p:spPr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28706-CC86-264A-8B04-77B6FFEED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 1501 Metaprogramming</a:t>
            </a:r>
          </a:p>
          <a:p>
            <a:r>
              <a:rPr lang="en-US" dirty="0"/>
              <a:t>Maxwell Patek</a:t>
            </a:r>
          </a:p>
          <a:p>
            <a:r>
              <a:rPr lang="en-US" dirty="0"/>
              <a:t>(mtp4be)</a:t>
            </a:r>
          </a:p>
        </p:txBody>
      </p:sp>
    </p:spTree>
    <p:extLst>
      <p:ext uri="{BB962C8B-B14F-4D97-AF65-F5344CB8AC3E}">
        <p14:creationId xmlns:p14="http://schemas.microsoft.com/office/powerpoint/2010/main" val="2651738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928F-2599-6946-AFA0-793B4EA2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First-Class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A69E-FEF0-FB44-A7FE-1C41D07AF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3764"/>
            <a:ext cx="9601200" cy="392960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__call__</a:t>
            </a:r>
            <a:r>
              <a:rPr lang="en-US" dirty="0"/>
              <a:t> Function</a:t>
            </a:r>
          </a:p>
          <a:p>
            <a:pPr lvl="1"/>
            <a:r>
              <a:rPr lang="en-US" dirty="0"/>
              <a:t>some examples</a:t>
            </a:r>
          </a:p>
          <a:p>
            <a:pPr lvl="1"/>
            <a:r>
              <a:rPr lang="en-US" dirty="0"/>
              <a:t>Some Recursion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US" dirty="0"/>
              <a:t> and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__next__</a:t>
            </a:r>
            <a:r>
              <a:rPr lang="en-US" dirty="0"/>
              <a:t> Functions</a:t>
            </a:r>
          </a:p>
          <a:p>
            <a:pPr lvl="1"/>
            <a:r>
              <a:rPr lang="en-US" dirty="0"/>
              <a:t>some examples</a:t>
            </a:r>
          </a:p>
          <a:p>
            <a:r>
              <a:rPr lang="en-US" dirty="0"/>
              <a:t>Generator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2568-3DA9-2644-AF89-03CAEC12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are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4A3B4-48ED-8449-B76C-7315C476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8DEA-DBCB-CB46-B318-7E5CCEBE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__call__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DB42-A803-2342-AD5D-3664685E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892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05FF00"/>
      </a:accent6>
      <a:hlink>
        <a:srgbClr val="0563C1"/>
      </a:hlink>
      <a:folHlink>
        <a:srgbClr val="954F72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{21A694EB-685C-F447-86FD-392552E06D83}tf10001072</Template>
  <TotalTime>12924</TotalTime>
  <Words>42</Words>
  <Application>Microsoft Macintosh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Franklin Gothic Book</vt:lpstr>
      <vt:lpstr>Menlo</vt:lpstr>
      <vt:lpstr>Crop</vt:lpstr>
      <vt:lpstr>First-Class Functions</vt:lpstr>
      <vt:lpstr>First-Class Functions</vt:lpstr>
      <vt:lpstr>Functions are objects</vt:lpstr>
      <vt:lpstr>The __call__ Method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</dc:title>
  <dc:creator/>
  <cp:lastModifiedBy>Maxwell Patek</cp:lastModifiedBy>
  <cp:revision>80</cp:revision>
  <dcterms:created xsi:type="dcterms:W3CDTF">2018-05-03T03:07:17Z</dcterms:created>
  <dcterms:modified xsi:type="dcterms:W3CDTF">2018-06-27T20:28:15Z</dcterms:modified>
</cp:coreProperties>
</file>