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51"/>
  </p:normalViewPr>
  <p:slideViewPr>
    <p:cSldViewPr snapToGrid="0" snapToObjects="1">
      <p:cViewPr varScale="1">
        <p:scale>
          <a:sx n="115" d="100"/>
          <a:sy n="115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Keyword Arguments</a:t>
            </a:r>
          </a:p>
          <a:p>
            <a:r>
              <a:rPr lang="en-US" dirty="0"/>
              <a:t>Unpacking</a:t>
            </a:r>
          </a:p>
          <a:p>
            <a:r>
              <a:rPr lang="en-US" dirty="0"/>
              <a:t>Packing</a:t>
            </a:r>
          </a:p>
          <a:p>
            <a:endParaRPr lang="en-US" dirty="0"/>
          </a:p>
          <a:p>
            <a:r>
              <a:rPr lang="en-US" dirty="0"/>
              <a:t>Scope and Free Variables</a:t>
            </a:r>
          </a:p>
          <a:p>
            <a:r>
              <a:rPr lang="en-US" dirty="0"/>
              <a:t>A Closure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/>
              <a:t> Function</a:t>
            </a:r>
          </a:p>
          <a:p>
            <a:r>
              <a:rPr lang="en-US" dirty="0"/>
              <a:t>Classes are Closures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A3B4-48ED-8449-B76C-7315C476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8DEA-DBCB-CB46-B318-7E5CCEBE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Upacking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DB42-A803-2342-AD5D-3664685E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8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6E80-F662-014F-8165-2A735B93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CB0E-4BE1-2F4B-ABA9-6C25A67F2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CBA0-7F19-FD46-8F64-1E23053E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Free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BA2-338E-5647-AC3F-7306543EA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8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7264-C1B2-314A-B254-13C83F09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312C-5AB4-5343-838B-694CD484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&gt;&gt;&gt; x = 1</a:t>
            </a:r>
          </a:p>
          <a:p>
            <a:r>
              <a:rPr lang="en-US" dirty="0"/>
              <a:t>&gt;&gt;&gt; def close():</a:t>
            </a:r>
          </a:p>
          <a:p>
            <a:r>
              <a:rPr lang="en-US" dirty="0"/>
              <a:t>...     x = 2</a:t>
            </a:r>
          </a:p>
          <a:p>
            <a:r>
              <a:rPr lang="en-US" dirty="0"/>
              <a:t>...     def </a:t>
            </a:r>
            <a:r>
              <a:rPr lang="en-US" dirty="0" err="1"/>
              <a:t>func</a:t>
            </a:r>
            <a:r>
              <a:rPr lang="en-US" dirty="0"/>
              <a:t>():</a:t>
            </a:r>
          </a:p>
          <a:p>
            <a:r>
              <a:rPr lang="en-US" dirty="0"/>
              <a:t>...             print(x)</a:t>
            </a:r>
          </a:p>
          <a:p>
            <a:r>
              <a:rPr lang="en-US" dirty="0"/>
              <a:t>...     return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/>
              <a:t>... </a:t>
            </a:r>
          </a:p>
          <a:p>
            <a:r>
              <a:rPr lang="en-US" dirty="0"/>
              <a:t>&gt;&gt;&gt; print(x)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&gt;&gt;&gt; close()()</a:t>
            </a:r>
          </a:p>
          <a:p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9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3B44-7125-7449-82B7-B5415AD4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are 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7196-79E4-EB4B-B392-08470A902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7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12923</TotalTime>
  <Words>48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Franklin Gothic Book</vt:lpstr>
      <vt:lpstr>Menlo</vt:lpstr>
      <vt:lpstr>Crop</vt:lpstr>
      <vt:lpstr>Closures</vt:lpstr>
      <vt:lpstr>Closures</vt:lpstr>
      <vt:lpstr>Keyword Arguments</vt:lpstr>
      <vt:lpstr>Upacking</vt:lpstr>
      <vt:lpstr>Packing</vt:lpstr>
      <vt:lpstr>Scope and Free Variables</vt:lpstr>
      <vt:lpstr>A Closure</vt:lpstr>
      <vt:lpstr>Classes are Closures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83</cp:revision>
  <dcterms:created xsi:type="dcterms:W3CDTF">2018-05-03T03:07:17Z</dcterms:created>
  <dcterms:modified xsi:type="dcterms:W3CDTF">2018-06-27T20:28:12Z</dcterms:modified>
</cp:coreProperties>
</file>