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96" r:id="rId1"/>
  </p:sldMasterIdLst>
  <p:notesMasterIdLst>
    <p:notesMasterId r:id="rId15"/>
  </p:notesMasterIdLst>
  <p:sldIdLst>
    <p:sldId id="256" r:id="rId2"/>
    <p:sldId id="258" r:id="rId3"/>
    <p:sldId id="259" r:id="rId4"/>
    <p:sldId id="268" r:id="rId5"/>
    <p:sldId id="269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6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Franklin Gothic Book" panose="020B0503020102020204" pitchFamily="34" charset="0"/>
      <p:regular r:id="rId24"/>
      <p: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00E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86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11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4BAB18-E985-5A44-BD6D-DA1A734C8C2A}" type="doc">
      <dgm:prSet loTypeId="urn:microsoft.com/office/officeart/2005/8/layout/hList7" loCatId="" qsTypeId="urn:microsoft.com/office/officeart/2005/8/quickstyle/simple1" qsCatId="simple" csTypeId="urn:microsoft.com/office/officeart/2005/8/colors/accent1_2" csCatId="accent1" phldr="1"/>
      <dgm:spPr/>
    </dgm:pt>
    <dgm:pt modelId="{5687C6B3-0A38-7F4A-97FB-DB144BC6BAA5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Payements</a:t>
          </a:r>
          <a:endParaRPr lang="en-US" dirty="0">
            <a:solidFill>
              <a:schemeClr val="tx1"/>
            </a:solidFill>
          </a:endParaRPr>
        </a:p>
      </dgm:t>
    </dgm:pt>
    <dgm:pt modelId="{7ABF3AAC-29B7-6649-82D5-9E8416DB9E51}" type="parTrans" cxnId="{D820387B-DD86-A848-8AEB-C5FA27DB4795}">
      <dgm:prSet/>
      <dgm:spPr/>
      <dgm:t>
        <a:bodyPr/>
        <a:lstStyle/>
        <a:p>
          <a:endParaRPr lang="en-US"/>
        </a:p>
      </dgm:t>
    </dgm:pt>
    <dgm:pt modelId="{86E8F6E4-F219-3247-A46A-46B695D3B968}" type="sibTrans" cxnId="{D820387B-DD86-A848-8AEB-C5FA27DB4795}">
      <dgm:prSet/>
      <dgm:spPr/>
      <dgm:t>
        <a:bodyPr/>
        <a:lstStyle/>
        <a:p>
          <a:endParaRPr lang="en-US"/>
        </a:p>
      </dgm:t>
    </dgm:pt>
    <dgm:pt modelId="{E795CDF0-AC43-544C-860A-F2D5D332CFC1}">
      <dgm:prSet phldrT="[Text]"/>
      <dgm:spPr/>
      <dgm:t>
        <a:bodyPr/>
        <a:lstStyle/>
        <a:p>
          <a:r>
            <a:rPr lang="en-US" dirty="0"/>
            <a:t>Messaging</a:t>
          </a:r>
        </a:p>
      </dgm:t>
    </dgm:pt>
    <dgm:pt modelId="{FD6EA5E3-8EFD-F843-86DC-5FBFA6FAEAAA}" type="parTrans" cxnId="{D22FAB44-4EF7-1A40-8A2E-E53A5E71F2ED}">
      <dgm:prSet/>
      <dgm:spPr/>
      <dgm:t>
        <a:bodyPr/>
        <a:lstStyle/>
        <a:p>
          <a:endParaRPr lang="en-US"/>
        </a:p>
      </dgm:t>
    </dgm:pt>
    <dgm:pt modelId="{4AF84F0B-FD03-9F4C-ABB5-D2FFFB750293}" type="sibTrans" cxnId="{D22FAB44-4EF7-1A40-8A2E-E53A5E71F2ED}">
      <dgm:prSet/>
      <dgm:spPr/>
      <dgm:t>
        <a:bodyPr/>
        <a:lstStyle/>
        <a:p>
          <a:endParaRPr lang="en-US"/>
        </a:p>
      </dgm:t>
    </dgm:pt>
    <dgm:pt modelId="{19782EDF-8E2F-BD4B-B81D-ABC1DF688F91}">
      <dgm:prSet phldrT="[Text]"/>
      <dgm:spPr/>
      <dgm:t>
        <a:bodyPr/>
        <a:lstStyle/>
        <a:p>
          <a:r>
            <a:rPr lang="en-US" dirty="0"/>
            <a:t>Content</a:t>
          </a:r>
        </a:p>
      </dgm:t>
    </dgm:pt>
    <dgm:pt modelId="{E77A893B-06A8-884E-9342-056A48A53562}" type="parTrans" cxnId="{45C08182-D6D6-2440-84DE-5A18BAE83894}">
      <dgm:prSet/>
      <dgm:spPr/>
      <dgm:t>
        <a:bodyPr/>
        <a:lstStyle/>
        <a:p>
          <a:endParaRPr lang="en-US"/>
        </a:p>
      </dgm:t>
    </dgm:pt>
    <dgm:pt modelId="{CA016BAA-BDDD-DE44-ACD1-338151CB3F9B}" type="sibTrans" cxnId="{45C08182-D6D6-2440-84DE-5A18BAE83894}">
      <dgm:prSet/>
      <dgm:spPr/>
      <dgm:t>
        <a:bodyPr/>
        <a:lstStyle/>
        <a:p>
          <a:endParaRPr lang="en-US"/>
        </a:p>
      </dgm:t>
    </dgm:pt>
    <dgm:pt modelId="{9217ECED-7754-6746-89FB-32027F74B98C}" type="pres">
      <dgm:prSet presAssocID="{904BAB18-E985-5A44-BD6D-DA1A734C8C2A}" presName="Name0" presStyleCnt="0">
        <dgm:presLayoutVars>
          <dgm:dir/>
          <dgm:resizeHandles val="exact"/>
        </dgm:presLayoutVars>
      </dgm:prSet>
      <dgm:spPr/>
    </dgm:pt>
    <dgm:pt modelId="{26FCA42B-33D7-4249-8B8A-922A4FFE8B1E}" type="pres">
      <dgm:prSet presAssocID="{904BAB18-E985-5A44-BD6D-DA1A734C8C2A}" presName="fgShape" presStyleLbl="fgShp" presStyleIdx="0" presStyleCnt="1"/>
      <dgm:spPr>
        <a:solidFill>
          <a:schemeClr val="accent1">
            <a:lumMod val="50000"/>
          </a:schemeClr>
        </a:solidFill>
      </dgm:spPr>
    </dgm:pt>
    <dgm:pt modelId="{A9295505-A708-574A-94CB-04B646B236F4}" type="pres">
      <dgm:prSet presAssocID="{904BAB18-E985-5A44-BD6D-DA1A734C8C2A}" presName="linComp" presStyleCnt="0"/>
      <dgm:spPr/>
    </dgm:pt>
    <dgm:pt modelId="{E22C55B8-5EE2-3842-8488-654728CB69E1}" type="pres">
      <dgm:prSet presAssocID="{5687C6B3-0A38-7F4A-97FB-DB144BC6BAA5}" presName="compNode" presStyleCnt="0"/>
      <dgm:spPr/>
    </dgm:pt>
    <dgm:pt modelId="{984126C7-B1CF-AC41-AF43-BB4395DE5BA2}" type="pres">
      <dgm:prSet presAssocID="{5687C6B3-0A38-7F4A-97FB-DB144BC6BAA5}" presName="bkgdShape" presStyleLbl="node1" presStyleIdx="0" presStyleCnt="3"/>
      <dgm:spPr/>
    </dgm:pt>
    <dgm:pt modelId="{26FD4B47-BFD5-014E-B2C0-0F0020E1514A}" type="pres">
      <dgm:prSet presAssocID="{5687C6B3-0A38-7F4A-97FB-DB144BC6BAA5}" presName="nodeTx" presStyleLbl="node1" presStyleIdx="0" presStyleCnt="3">
        <dgm:presLayoutVars>
          <dgm:bulletEnabled val="1"/>
        </dgm:presLayoutVars>
      </dgm:prSet>
      <dgm:spPr/>
    </dgm:pt>
    <dgm:pt modelId="{F6D5E793-34E9-5F45-95AB-01F6F0B7A77C}" type="pres">
      <dgm:prSet presAssocID="{5687C6B3-0A38-7F4A-97FB-DB144BC6BAA5}" presName="invisiNode" presStyleLbl="node1" presStyleIdx="0" presStyleCnt="3"/>
      <dgm:spPr/>
    </dgm:pt>
    <dgm:pt modelId="{FE7A274D-99AB-4B47-95C1-32A6F7F14191}" type="pres">
      <dgm:prSet presAssocID="{5687C6B3-0A38-7F4A-97FB-DB144BC6BAA5}" presName="imagNode" presStyleLbl="fgImgPlace1" presStyleIdx="0" presStyleCnt="3"/>
      <dgm:spPr>
        <a:blipFill>
          <a:blip xmlns:r="http://schemas.openxmlformats.org/officeDocument/2006/relationships" r:embed="rId1"/>
          <a:srcRect/>
          <a:stretch>
            <a:fillRect l="-29000" r="-29000"/>
          </a:stretch>
        </a:blipFill>
      </dgm:spPr>
    </dgm:pt>
    <dgm:pt modelId="{40FC6AE0-24E4-8740-8F18-D622C89CCE8B}" type="pres">
      <dgm:prSet presAssocID="{86E8F6E4-F219-3247-A46A-46B695D3B968}" presName="sibTrans" presStyleLbl="sibTrans2D1" presStyleIdx="0" presStyleCnt="0"/>
      <dgm:spPr/>
    </dgm:pt>
    <dgm:pt modelId="{1DBA9E37-1F90-824C-BCE7-49E8120D34B1}" type="pres">
      <dgm:prSet presAssocID="{E795CDF0-AC43-544C-860A-F2D5D332CFC1}" presName="compNode" presStyleCnt="0"/>
      <dgm:spPr/>
    </dgm:pt>
    <dgm:pt modelId="{29996987-792D-DF4B-B6E4-A1C113D78AEC}" type="pres">
      <dgm:prSet presAssocID="{E795CDF0-AC43-544C-860A-F2D5D332CFC1}" presName="bkgdShape" presStyleLbl="node1" presStyleIdx="1" presStyleCnt="3"/>
      <dgm:spPr/>
    </dgm:pt>
    <dgm:pt modelId="{F264D586-0B7F-6B4B-AB29-31056B70F7C4}" type="pres">
      <dgm:prSet presAssocID="{E795CDF0-AC43-544C-860A-F2D5D332CFC1}" presName="nodeTx" presStyleLbl="node1" presStyleIdx="1" presStyleCnt="3">
        <dgm:presLayoutVars>
          <dgm:bulletEnabled val="1"/>
        </dgm:presLayoutVars>
      </dgm:prSet>
      <dgm:spPr/>
    </dgm:pt>
    <dgm:pt modelId="{E763BCF4-CF22-A74B-989F-AC1E7A524CFC}" type="pres">
      <dgm:prSet presAssocID="{E795CDF0-AC43-544C-860A-F2D5D332CFC1}" presName="invisiNode" presStyleLbl="node1" presStyleIdx="1" presStyleCnt="3"/>
      <dgm:spPr/>
    </dgm:pt>
    <dgm:pt modelId="{9FA6F4EE-FE9A-664E-B4E2-48B658ED66A8}" type="pres">
      <dgm:prSet presAssocID="{E795CDF0-AC43-544C-860A-F2D5D332CFC1}" presName="imagNode" presStyleLbl="fgImgPlace1" presStyleIdx="1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A68157FB-F66B-4B45-BDBC-1C8C34535D88}" type="pres">
      <dgm:prSet presAssocID="{4AF84F0B-FD03-9F4C-ABB5-D2FFFB750293}" presName="sibTrans" presStyleLbl="sibTrans2D1" presStyleIdx="0" presStyleCnt="0"/>
      <dgm:spPr/>
    </dgm:pt>
    <dgm:pt modelId="{4CF1ACC1-135D-9A4F-BF8E-107639C214B2}" type="pres">
      <dgm:prSet presAssocID="{19782EDF-8E2F-BD4B-B81D-ABC1DF688F91}" presName="compNode" presStyleCnt="0"/>
      <dgm:spPr/>
    </dgm:pt>
    <dgm:pt modelId="{1E4A62E3-57CC-0A46-856B-3D200625AF69}" type="pres">
      <dgm:prSet presAssocID="{19782EDF-8E2F-BD4B-B81D-ABC1DF688F91}" presName="bkgdShape" presStyleLbl="node1" presStyleIdx="2" presStyleCnt="3" custLinFactNeighborX="392" custLinFactNeighborY="-344"/>
      <dgm:spPr/>
    </dgm:pt>
    <dgm:pt modelId="{0F35FA82-E27B-9C4E-B983-5AC748E1DFB2}" type="pres">
      <dgm:prSet presAssocID="{19782EDF-8E2F-BD4B-B81D-ABC1DF688F91}" presName="nodeTx" presStyleLbl="node1" presStyleIdx="2" presStyleCnt="3">
        <dgm:presLayoutVars>
          <dgm:bulletEnabled val="1"/>
        </dgm:presLayoutVars>
      </dgm:prSet>
      <dgm:spPr/>
    </dgm:pt>
    <dgm:pt modelId="{6FA05ED8-E318-7C42-BBE7-44A870585B18}" type="pres">
      <dgm:prSet presAssocID="{19782EDF-8E2F-BD4B-B81D-ABC1DF688F91}" presName="invisiNode" presStyleLbl="node1" presStyleIdx="2" presStyleCnt="3"/>
      <dgm:spPr/>
    </dgm:pt>
    <dgm:pt modelId="{4E23CB07-54A4-7349-A911-0F0397F3210E}" type="pres">
      <dgm:prSet presAssocID="{19782EDF-8E2F-BD4B-B81D-ABC1DF688F91}" presName="imagNode" presStyleLbl="fgImgPlace1" presStyleIdx="2" presStyleCnt="3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</dgm:ptLst>
  <dgm:cxnLst>
    <dgm:cxn modelId="{27CCF001-2124-0E43-A71E-61709655DD09}" type="presOf" srcId="{E795CDF0-AC43-544C-860A-F2D5D332CFC1}" destId="{29996987-792D-DF4B-B6E4-A1C113D78AEC}" srcOrd="0" destOrd="0" presId="urn:microsoft.com/office/officeart/2005/8/layout/hList7"/>
    <dgm:cxn modelId="{692C8B31-15C0-F04B-8C6E-07770F5801CC}" type="presOf" srcId="{86E8F6E4-F219-3247-A46A-46B695D3B968}" destId="{40FC6AE0-24E4-8740-8F18-D622C89CCE8B}" srcOrd="0" destOrd="0" presId="urn:microsoft.com/office/officeart/2005/8/layout/hList7"/>
    <dgm:cxn modelId="{F247503B-6277-474B-ACBE-F1FEFD534781}" type="presOf" srcId="{5687C6B3-0A38-7F4A-97FB-DB144BC6BAA5}" destId="{26FD4B47-BFD5-014E-B2C0-0F0020E1514A}" srcOrd="1" destOrd="0" presId="urn:microsoft.com/office/officeart/2005/8/layout/hList7"/>
    <dgm:cxn modelId="{D22FAB44-4EF7-1A40-8A2E-E53A5E71F2ED}" srcId="{904BAB18-E985-5A44-BD6D-DA1A734C8C2A}" destId="{E795CDF0-AC43-544C-860A-F2D5D332CFC1}" srcOrd="1" destOrd="0" parTransId="{FD6EA5E3-8EFD-F843-86DC-5FBFA6FAEAAA}" sibTransId="{4AF84F0B-FD03-9F4C-ABB5-D2FFFB750293}"/>
    <dgm:cxn modelId="{D820387B-DD86-A848-8AEB-C5FA27DB4795}" srcId="{904BAB18-E985-5A44-BD6D-DA1A734C8C2A}" destId="{5687C6B3-0A38-7F4A-97FB-DB144BC6BAA5}" srcOrd="0" destOrd="0" parTransId="{7ABF3AAC-29B7-6649-82D5-9E8416DB9E51}" sibTransId="{86E8F6E4-F219-3247-A46A-46B695D3B968}"/>
    <dgm:cxn modelId="{5592E080-BE1D-FF40-9DA1-C1B14C1F1361}" type="presOf" srcId="{19782EDF-8E2F-BD4B-B81D-ABC1DF688F91}" destId="{1E4A62E3-57CC-0A46-856B-3D200625AF69}" srcOrd="0" destOrd="0" presId="urn:microsoft.com/office/officeart/2005/8/layout/hList7"/>
    <dgm:cxn modelId="{45C08182-D6D6-2440-84DE-5A18BAE83894}" srcId="{904BAB18-E985-5A44-BD6D-DA1A734C8C2A}" destId="{19782EDF-8E2F-BD4B-B81D-ABC1DF688F91}" srcOrd="2" destOrd="0" parTransId="{E77A893B-06A8-884E-9342-056A48A53562}" sibTransId="{CA016BAA-BDDD-DE44-ACD1-338151CB3F9B}"/>
    <dgm:cxn modelId="{F48BE488-34B0-AE4A-9EF2-8832A2156DE2}" type="presOf" srcId="{904BAB18-E985-5A44-BD6D-DA1A734C8C2A}" destId="{9217ECED-7754-6746-89FB-32027F74B98C}" srcOrd="0" destOrd="0" presId="urn:microsoft.com/office/officeart/2005/8/layout/hList7"/>
    <dgm:cxn modelId="{5F177097-DFC6-924C-9B78-5B4B327571B9}" type="presOf" srcId="{4AF84F0B-FD03-9F4C-ABB5-D2FFFB750293}" destId="{A68157FB-F66B-4B45-BDBC-1C8C34535D88}" srcOrd="0" destOrd="0" presId="urn:microsoft.com/office/officeart/2005/8/layout/hList7"/>
    <dgm:cxn modelId="{04190FA8-B390-8141-BFE1-835C0CC9EAB3}" type="presOf" srcId="{5687C6B3-0A38-7F4A-97FB-DB144BC6BAA5}" destId="{984126C7-B1CF-AC41-AF43-BB4395DE5BA2}" srcOrd="0" destOrd="0" presId="urn:microsoft.com/office/officeart/2005/8/layout/hList7"/>
    <dgm:cxn modelId="{564A17BF-9D8C-6C45-97C7-A71AA1C2D3F5}" type="presOf" srcId="{E795CDF0-AC43-544C-860A-F2D5D332CFC1}" destId="{F264D586-0B7F-6B4B-AB29-31056B70F7C4}" srcOrd="1" destOrd="0" presId="urn:microsoft.com/office/officeart/2005/8/layout/hList7"/>
    <dgm:cxn modelId="{31B86EDA-75A4-6849-8B5C-A2C28CB8C0F7}" type="presOf" srcId="{19782EDF-8E2F-BD4B-B81D-ABC1DF688F91}" destId="{0F35FA82-E27B-9C4E-B983-5AC748E1DFB2}" srcOrd="1" destOrd="0" presId="urn:microsoft.com/office/officeart/2005/8/layout/hList7"/>
    <dgm:cxn modelId="{92089596-58ED-714F-A09D-62045C577D3F}" type="presParOf" srcId="{9217ECED-7754-6746-89FB-32027F74B98C}" destId="{26FCA42B-33D7-4249-8B8A-922A4FFE8B1E}" srcOrd="0" destOrd="0" presId="urn:microsoft.com/office/officeart/2005/8/layout/hList7"/>
    <dgm:cxn modelId="{0B45A668-B773-C542-8570-8245E381F230}" type="presParOf" srcId="{9217ECED-7754-6746-89FB-32027F74B98C}" destId="{A9295505-A708-574A-94CB-04B646B236F4}" srcOrd="1" destOrd="0" presId="urn:microsoft.com/office/officeart/2005/8/layout/hList7"/>
    <dgm:cxn modelId="{04628C3B-A27E-A246-8AC8-F9B17150F6E5}" type="presParOf" srcId="{A9295505-A708-574A-94CB-04B646B236F4}" destId="{E22C55B8-5EE2-3842-8488-654728CB69E1}" srcOrd="0" destOrd="0" presId="urn:microsoft.com/office/officeart/2005/8/layout/hList7"/>
    <dgm:cxn modelId="{B504823E-1B66-AC4B-B7BF-A293D65FD572}" type="presParOf" srcId="{E22C55B8-5EE2-3842-8488-654728CB69E1}" destId="{984126C7-B1CF-AC41-AF43-BB4395DE5BA2}" srcOrd="0" destOrd="0" presId="urn:microsoft.com/office/officeart/2005/8/layout/hList7"/>
    <dgm:cxn modelId="{7A94A49E-3D71-C84E-9587-F5614C762DCF}" type="presParOf" srcId="{E22C55B8-5EE2-3842-8488-654728CB69E1}" destId="{26FD4B47-BFD5-014E-B2C0-0F0020E1514A}" srcOrd="1" destOrd="0" presId="urn:microsoft.com/office/officeart/2005/8/layout/hList7"/>
    <dgm:cxn modelId="{FECCC2F0-1576-874B-BEEE-FC04CF780B7B}" type="presParOf" srcId="{E22C55B8-5EE2-3842-8488-654728CB69E1}" destId="{F6D5E793-34E9-5F45-95AB-01F6F0B7A77C}" srcOrd="2" destOrd="0" presId="urn:microsoft.com/office/officeart/2005/8/layout/hList7"/>
    <dgm:cxn modelId="{CAD9A8A9-918A-E74D-A7A2-6F456748CDE1}" type="presParOf" srcId="{E22C55B8-5EE2-3842-8488-654728CB69E1}" destId="{FE7A274D-99AB-4B47-95C1-32A6F7F14191}" srcOrd="3" destOrd="0" presId="urn:microsoft.com/office/officeart/2005/8/layout/hList7"/>
    <dgm:cxn modelId="{7EEC54D4-29B6-7E49-896A-D1C809EC0BEE}" type="presParOf" srcId="{A9295505-A708-574A-94CB-04B646B236F4}" destId="{40FC6AE0-24E4-8740-8F18-D622C89CCE8B}" srcOrd="1" destOrd="0" presId="urn:microsoft.com/office/officeart/2005/8/layout/hList7"/>
    <dgm:cxn modelId="{CAAC69F6-77E3-AC44-9193-D8DD85C558CD}" type="presParOf" srcId="{A9295505-A708-574A-94CB-04B646B236F4}" destId="{1DBA9E37-1F90-824C-BCE7-49E8120D34B1}" srcOrd="2" destOrd="0" presId="urn:microsoft.com/office/officeart/2005/8/layout/hList7"/>
    <dgm:cxn modelId="{E0E62FF9-4145-DA4F-BF42-A3F87BA44F39}" type="presParOf" srcId="{1DBA9E37-1F90-824C-BCE7-49E8120D34B1}" destId="{29996987-792D-DF4B-B6E4-A1C113D78AEC}" srcOrd="0" destOrd="0" presId="urn:microsoft.com/office/officeart/2005/8/layout/hList7"/>
    <dgm:cxn modelId="{36F86D43-667F-8141-A5A6-7B0063395830}" type="presParOf" srcId="{1DBA9E37-1F90-824C-BCE7-49E8120D34B1}" destId="{F264D586-0B7F-6B4B-AB29-31056B70F7C4}" srcOrd="1" destOrd="0" presId="urn:microsoft.com/office/officeart/2005/8/layout/hList7"/>
    <dgm:cxn modelId="{6647C654-ECE2-844A-B53B-F73831670CA2}" type="presParOf" srcId="{1DBA9E37-1F90-824C-BCE7-49E8120D34B1}" destId="{E763BCF4-CF22-A74B-989F-AC1E7A524CFC}" srcOrd="2" destOrd="0" presId="urn:microsoft.com/office/officeart/2005/8/layout/hList7"/>
    <dgm:cxn modelId="{DD50848A-4608-DB4D-9437-081498020C07}" type="presParOf" srcId="{1DBA9E37-1F90-824C-BCE7-49E8120D34B1}" destId="{9FA6F4EE-FE9A-664E-B4E2-48B658ED66A8}" srcOrd="3" destOrd="0" presId="urn:microsoft.com/office/officeart/2005/8/layout/hList7"/>
    <dgm:cxn modelId="{581FEA06-1A18-1E4A-88B3-B09D3CF9B419}" type="presParOf" srcId="{A9295505-A708-574A-94CB-04B646B236F4}" destId="{A68157FB-F66B-4B45-BDBC-1C8C34535D88}" srcOrd="3" destOrd="0" presId="urn:microsoft.com/office/officeart/2005/8/layout/hList7"/>
    <dgm:cxn modelId="{91FB43FE-DE94-6446-AEA8-EEF2C1911626}" type="presParOf" srcId="{A9295505-A708-574A-94CB-04B646B236F4}" destId="{4CF1ACC1-135D-9A4F-BF8E-107639C214B2}" srcOrd="4" destOrd="0" presId="urn:microsoft.com/office/officeart/2005/8/layout/hList7"/>
    <dgm:cxn modelId="{F8CA36D9-5818-BA4E-A84C-D797CB85B8C8}" type="presParOf" srcId="{4CF1ACC1-135D-9A4F-BF8E-107639C214B2}" destId="{1E4A62E3-57CC-0A46-856B-3D200625AF69}" srcOrd="0" destOrd="0" presId="urn:microsoft.com/office/officeart/2005/8/layout/hList7"/>
    <dgm:cxn modelId="{7BBE5D11-2B04-5F49-B02C-B9D19E3E882E}" type="presParOf" srcId="{4CF1ACC1-135D-9A4F-BF8E-107639C214B2}" destId="{0F35FA82-E27B-9C4E-B983-5AC748E1DFB2}" srcOrd="1" destOrd="0" presId="urn:microsoft.com/office/officeart/2005/8/layout/hList7"/>
    <dgm:cxn modelId="{604BE901-FAF3-0441-8981-F4A4085E2BD1}" type="presParOf" srcId="{4CF1ACC1-135D-9A4F-BF8E-107639C214B2}" destId="{6FA05ED8-E318-7C42-BBE7-44A870585B18}" srcOrd="2" destOrd="0" presId="urn:microsoft.com/office/officeart/2005/8/layout/hList7"/>
    <dgm:cxn modelId="{B9682F9B-3841-EE49-B229-8A43E7522210}" type="presParOf" srcId="{4CF1ACC1-135D-9A4F-BF8E-107639C214B2}" destId="{4E23CB07-54A4-7349-A911-0F0397F3210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126C7-B1CF-AC41-AF43-BB4395DE5BA2}">
      <dsp:nvSpPr>
        <dsp:cNvPr id="0" name=""/>
        <dsp:cNvSpPr/>
      </dsp:nvSpPr>
      <dsp:spPr>
        <a:xfrm>
          <a:off x="1706" y="0"/>
          <a:ext cx="2655093" cy="5418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>
              <a:solidFill>
                <a:schemeClr val="tx1"/>
              </a:solidFill>
            </a:rPr>
            <a:t>Payements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1706" y="2167466"/>
        <a:ext cx="2655093" cy="2167466"/>
      </dsp:txXfrm>
    </dsp:sp>
    <dsp:sp modelId="{FE7A274D-99AB-4B47-95C1-32A6F7F14191}">
      <dsp:nvSpPr>
        <dsp:cNvPr id="0" name=""/>
        <dsp:cNvSpPr/>
      </dsp:nvSpPr>
      <dsp:spPr>
        <a:xfrm>
          <a:off x="427045" y="325120"/>
          <a:ext cx="1804416" cy="1804416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29000" r="-29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96987-792D-DF4B-B6E4-A1C113D78AEC}">
      <dsp:nvSpPr>
        <dsp:cNvPr id="0" name=""/>
        <dsp:cNvSpPr/>
      </dsp:nvSpPr>
      <dsp:spPr>
        <a:xfrm>
          <a:off x="2736453" y="0"/>
          <a:ext cx="2655093" cy="5418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Messaging</a:t>
          </a:r>
        </a:p>
      </dsp:txBody>
      <dsp:txXfrm>
        <a:off x="2736453" y="2167466"/>
        <a:ext cx="2655093" cy="2167466"/>
      </dsp:txXfrm>
    </dsp:sp>
    <dsp:sp modelId="{9FA6F4EE-FE9A-664E-B4E2-48B658ED66A8}">
      <dsp:nvSpPr>
        <dsp:cNvPr id="0" name=""/>
        <dsp:cNvSpPr/>
      </dsp:nvSpPr>
      <dsp:spPr>
        <a:xfrm>
          <a:off x="3161791" y="325120"/>
          <a:ext cx="1804416" cy="1804416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4A62E3-57CC-0A46-856B-3D200625AF69}">
      <dsp:nvSpPr>
        <dsp:cNvPr id="0" name=""/>
        <dsp:cNvSpPr/>
      </dsp:nvSpPr>
      <dsp:spPr>
        <a:xfrm>
          <a:off x="5472906" y="0"/>
          <a:ext cx="2655093" cy="5418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Content</a:t>
          </a:r>
        </a:p>
      </dsp:txBody>
      <dsp:txXfrm>
        <a:off x="5472906" y="2167466"/>
        <a:ext cx="2655093" cy="2167466"/>
      </dsp:txXfrm>
    </dsp:sp>
    <dsp:sp modelId="{4E23CB07-54A4-7349-A911-0F0397F3210E}">
      <dsp:nvSpPr>
        <dsp:cNvPr id="0" name=""/>
        <dsp:cNvSpPr/>
      </dsp:nvSpPr>
      <dsp:spPr>
        <a:xfrm>
          <a:off x="5896538" y="325120"/>
          <a:ext cx="1804416" cy="1804416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CA42B-33D7-4249-8B8A-922A4FFE8B1E}">
      <dsp:nvSpPr>
        <dsp:cNvPr id="0" name=""/>
        <dsp:cNvSpPr/>
      </dsp:nvSpPr>
      <dsp:spPr>
        <a:xfrm>
          <a:off x="325119" y="4334933"/>
          <a:ext cx="7477760" cy="812800"/>
        </a:xfrm>
        <a:prstGeom prst="leftRightArrow">
          <a:avLst/>
        </a:prstGeom>
        <a:solidFill>
          <a:schemeClr val="accent1">
            <a:lumMod val="50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EEA13-23F5-194B-B1CF-CF175090CBFA}" type="datetimeFigureOut">
              <a:rPr lang="en-US" smtClean="0"/>
              <a:t>2/16/20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BEA7A-9985-FC4B-8FD1-DB34CC2B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16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434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8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8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955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E592-AB57-F44A-9BF7-336AE1D08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042" y="1788454"/>
            <a:ext cx="8638391" cy="2098226"/>
          </a:xfrm>
        </p:spPr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28706-CC86-264A-8B04-77B6FFEE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 1501 Metaprogramming</a:t>
            </a:r>
          </a:p>
          <a:p>
            <a:r>
              <a:rPr lang="en-US" dirty="0"/>
              <a:t>Maxwell Patek</a:t>
            </a:r>
          </a:p>
          <a:p>
            <a:r>
              <a:rPr lang="en-US" dirty="0"/>
              <a:t>(mtp4be)</a:t>
            </a:r>
          </a:p>
        </p:txBody>
      </p:sp>
    </p:spTree>
    <p:extLst>
      <p:ext uri="{BB962C8B-B14F-4D97-AF65-F5344CB8AC3E}">
        <p14:creationId xmlns:p14="http://schemas.microsoft.com/office/powerpoint/2010/main" val="265173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0EA8B-55B5-5445-AB6E-121BF6A8D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3573" y="356191"/>
            <a:ext cx="4912242" cy="887819"/>
          </a:xfrm>
        </p:spPr>
        <p:txBody>
          <a:bodyPr/>
          <a:lstStyle/>
          <a:p>
            <a:r>
              <a:rPr lang="en-US" dirty="0"/>
              <a:t>Decorating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765DA-37E6-3C4E-A0B2-148E51347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4084" y="1244010"/>
            <a:ext cx="5231219" cy="1870374"/>
          </a:xfrm>
        </p:spPr>
        <p:txBody>
          <a:bodyPr/>
          <a:lstStyle/>
          <a:p>
            <a:r>
              <a:rPr lang="en-US" dirty="0"/>
              <a:t>Classes are basically functions</a:t>
            </a:r>
          </a:p>
          <a:p>
            <a:pPr lvl="1"/>
            <a:r>
              <a:rPr lang="en-US" dirty="0"/>
              <a:t>When you call a class, you’re calling the constructor</a:t>
            </a:r>
          </a:p>
          <a:p>
            <a:r>
              <a:rPr lang="en-US" dirty="0"/>
              <a:t>We can decorate that!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E2387BB-6FC1-0E48-8711-EDC639C6F78E}"/>
              </a:ext>
            </a:extLst>
          </p:cNvPr>
          <p:cNvSpPr txBox="1">
            <a:spLocks/>
          </p:cNvSpPr>
          <p:nvPr/>
        </p:nvSpPr>
        <p:spPr>
          <a:xfrm>
            <a:off x="863174" y="138702"/>
            <a:ext cx="5601422" cy="31178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debug_class</a:t>
            </a:r>
            <a:endParaRPr lang="en-US" sz="1600" dirty="0">
              <a:solidFill>
                <a:srgbClr val="E700E5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 bar(object):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def foo(self, a, b):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       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print(a + b)</a:t>
            </a:r>
            <a:endParaRPr lang="en-US" sz="16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decorating bar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 = bar()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b.foo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(1, 2)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bar being called on (&lt;instance of bar&gt;, 1, 2) 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658BF5-442D-CE4C-8697-239F130EA57F}"/>
              </a:ext>
            </a:extLst>
          </p:cNvPr>
          <p:cNvSpPr txBox="1">
            <a:spLocks/>
          </p:cNvSpPr>
          <p:nvPr/>
        </p:nvSpPr>
        <p:spPr>
          <a:xfrm>
            <a:off x="861237" y="3256571"/>
            <a:ext cx="11147268" cy="34627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import inspect</a:t>
            </a:r>
          </a:p>
          <a:p>
            <a:pPr marL="0" indent="0">
              <a:buNone/>
            </a:pPr>
            <a:r>
              <a:rPr lang="en-US" dirty="0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debug_class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				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class to be decorated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print('decorating',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.__name__)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wrapper(*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.__bases__):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pass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key,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inspect.getmembers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predicate=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inspect.isfunction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setattr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(wrapper, key,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debug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))	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populate wrapper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wrapper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96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11791D-E7AF-B747-85C8-520F0F1C3E6D}"/>
              </a:ext>
            </a:extLst>
          </p:cNvPr>
          <p:cNvSpPr txBox="1">
            <a:spLocks/>
          </p:cNvSpPr>
          <p:nvPr/>
        </p:nvSpPr>
        <p:spPr>
          <a:xfrm>
            <a:off x="2848470" y="287676"/>
            <a:ext cx="6495060" cy="64316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23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from </a:t>
            </a:r>
            <a:r>
              <a:rPr lang="en-US" sz="23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functools</a:t>
            </a:r>
            <a:r>
              <a:rPr lang="en-US" sz="23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import partial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2300" dirty="0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@partial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</a:t>
            </a:r>
            <a:r>
              <a:rPr lang="en-US" sz="23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foo(a, b, c):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 </a:t>
            </a:r>
            <a:r>
              <a:rPr lang="en-US" sz="23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 a + b + c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23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foo(1, 2, 3)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6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2300" dirty="0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@partial(partial, c=10)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</a:t>
            </a:r>
            <a:r>
              <a:rPr lang="en-US" sz="23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foo(a, b, c):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 </a:t>
            </a:r>
            <a:r>
              <a:rPr lang="en-US" sz="23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 a + b + c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23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foo(1, 2)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13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23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what_is</a:t>
            </a:r>
            <a:r>
              <a:rPr lang="en-US" sz="23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partial(partial, partial)</a:t>
            </a:r>
          </a:p>
        </p:txBody>
      </p:sp>
    </p:spTree>
    <p:extLst>
      <p:ext uri="{BB962C8B-B14F-4D97-AF65-F5344CB8AC3E}">
        <p14:creationId xmlns:p14="http://schemas.microsoft.com/office/powerpoint/2010/main" val="158735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4DEFC-BB36-A546-80D6-AB4C04B7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Metaprogramming?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23CB4-F149-EC43-A0D4-F916DE251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12690"/>
            <a:ext cx="9601200" cy="3954710"/>
          </a:xfrm>
        </p:spPr>
        <p:txBody>
          <a:bodyPr/>
          <a:lstStyle/>
          <a:p>
            <a:r>
              <a:rPr lang="en-US" dirty="0"/>
              <a:t>What is metaprogramming?</a:t>
            </a:r>
          </a:p>
          <a:p>
            <a:pPr lvl="1"/>
            <a:r>
              <a:rPr lang="en-US" dirty="0"/>
              <a:t>Code that manipulates code (itself or </a:t>
            </a:r>
            <a:r>
              <a:rPr lang="en-US" dirty="0" err="1"/>
              <a:t>othrwise</a:t>
            </a:r>
            <a:r>
              <a:rPr lang="en-US" dirty="0"/>
              <a:t>)</a:t>
            </a:r>
          </a:p>
          <a:p>
            <a:r>
              <a:rPr lang="en-US" dirty="0"/>
              <a:t>What is a decorator?</a:t>
            </a:r>
          </a:p>
          <a:p>
            <a:pPr lvl="1"/>
            <a:r>
              <a:rPr lang="en-US" dirty="0"/>
              <a:t>a function</a:t>
            </a:r>
          </a:p>
          <a:p>
            <a:pPr lvl="1"/>
            <a:r>
              <a:rPr lang="en-US" dirty="0"/>
              <a:t>that modifies other functions</a:t>
            </a:r>
          </a:p>
          <a:p>
            <a:r>
              <a:rPr lang="en-US" dirty="0"/>
              <a:t>Functions are code</a:t>
            </a:r>
          </a:p>
          <a:p>
            <a:pPr lvl="1"/>
            <a:r>
              <a:rPr lang="en-US" dirty="0"/>
              <a:t>so decorators are metaprograms</a:t>
            </a:r>
          </a:p>
        </p:txBody>
      </p:sp>
    </p:spTree>
    <p:extLst>
      <p:ext uri="{BB962C8B-B14F-4D97-AF65-F5344CB8AC3E}">
        <p14:creationId xmlns:p14="http://schemas.microsoft.com/office/powerpoint/2010/main" val="2384036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D3EB-ED06-5341-9B12-FC4826B3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805" y="264098"/>
            <a:ext cx="9601200" cy="1485900"/>
          </a:xfrm>
        </p:spPr>
        <p:txBody>
          <a:bodyPr/>
          <a:lstStyle/>
          <a:p>
            <a:r>
              <a:rPr lang="en-US" dirty="0"/>
              <a:t>Aspect Oriented Programming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D1FEF40-C4DE-A843-93F7-603E5E12EF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7942779"/>
              </p:ext>
            </p:extLst>
          </p:nvPr>
        </p:nvGraphicFramePr>
        <p:xfrm>
          <a:off x="2206172" y="111155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E65F1C7-B6C8-B749-91C2-A3080EA35B98}"/>
              </a:ext>
            </a:extLst>
          </p:cNvPr>
          <p:cNvSpPr txBox="1"/>
          <p:nvPr/>
        </p:nvSpPr>
        <p:spPr>
          <a:xfrm>
            <a:off x="4887686" y="5651863"/>
            <a:ext cx="256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Debugging and Logging</a:t>
            </a:r>
          </a:p>
        </p:txBody>
      </p:sp>
    </p:spTree>
    <p:extLst>
      <p:ext uri="{BB962C8B-B14F-4D97-AF65-F5344CB8AC3E}">
        <p14:creationId xmlns:p14="http://schemas.microsoft.com/office/powerpoint/2010/main" val="289931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928F-2599-6946-AFA0-793B4EA2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A69E-FEF0-FB44-A7FE-1C41D07AF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73764"/>
            <a:ext cx="9601200" cy="3929605"/>
          </a:xfrm>
        </p:spPr>
        <p:txBody>
          <a:bodyPr>
            <a:normAutofit/>
          </a:bodyPr>
          <a:lstStyle/>
          <a:p>
            <a:r>
              <a:rPr lang="en-US" dirty="0"/>
              <a:t>Closure Review</a:t>
            </a:r>
          </a:p>
          <a:p>
            <a:r>
              <a:rPr lang="en-US" dirty="0"/>
              <a:t>A Simple Example</a:t>
            </a:r>
          </a:p>
          <a:p>
            <a:r>
              <a:rPr lang="en-US" dirty="0"/>
              <a:t>Meta-Arguments</a:t>
            </a:r>
          </a:p>
          <a:p>
            <a:r>
              <a:rPr lang="en-US" dirty="0"/>
              <a:t>Class Decorators</a:t>
            </a:r>
          </a:p>
          <a:p>
            <a:r>
              <a:rPr lang="en-US" dirty="0"/>
              <a:t>Familiar Example</a:t>
            </a:r>
          </a:p>
          <a:p>
            <a:r>
              <a:rPr lang="en-US" dirty="0"/>
              <a:t>Aspect Oriented Programming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2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573D5E5-F45E-5C4D-A254-21FE6DCDC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894" y="431985"/>
            <a:ext cx="10434545" cy="977267"/>
          </a:xfrm>
        </p:spPr>
        <p:txBody>
          <a:bodyPr/>
          <a:lstStyle/>
          <a:p>
            <a:r>
              <a:rPr lang="en-US" dirty="0"/>
              <a:t>Closures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5B60A7A-B019-DB42-9883-9BBBDBEC429C}"/>
              </a:ext>
            </a:extLst>
          </p:cNvPr>
          <p:cNvSpPr txBox="1">
            <a:spLocks/>
          </p:cNvSpPr>
          <p:nvPr/>
        </p:nvSpPr>
        <p:spPr>
          <a:xfrm>
            <a:off x="1448657" y="1409252"/>
            <a:ext cx="9061806" cy="4693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specialize(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outer_args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**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outer_kwargs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out(*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**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*(*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outer_args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),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**{**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**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outer_kwargs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out</a:t>
            </a:r>
            <a:endParaRPr lang="en-US" sz="24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7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573D5E5-F45E-5C4D-A254-21FE6DCDC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894" y="431985"/>
            <a:ext cx="10434545" cy="977267"/>
          </a:xfrm>
        </p:spPr>
        <p:txBody>
          <a:bodyPr/>
          <a:lstStyle/>
          <a:p>
            <a:r>
              <a:rPr lang="en-US" dirty="0"/>
              <a:t>Closures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5B60A7A-B019-DB42-9883-9BBBDBEC429C}"/>
              </a:ext>
            </a:extLst>
          </p:cNvPr>
          <p:cNvSpPr txBox="1">
            <a:spLocks/>
          </p:cNvSpPr>
          <p:nvPr/>
        </p:nvSpPr>
        <p:spPr>
          <a:xfrm>
            <a:off x="1448657" y="1409252"/>
            <a:ext cx="9072080" cy="50942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specialize: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__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**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endParaRPr lang="en-US" sz="2400" dirty="0">
              <a:solidFill>
                <a:srgbClr val="FFFF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endParaRPr lang="en-US" sz="2400" dirty="0">
              <a:solidFill>
                <a:srgbClr val="00B0F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endParaRPr lang="en-US" sz="2400" dirty="0">
              <a:solidFill>
                <a:srgbClr val="00B0F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__call__(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**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*(*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),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**{**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**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)</a:t>
            </a:r>
            <a:endParaRPr lang="en-US" sz="24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66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573D5E5-F45E-5C4D-A254-21FE6DCDC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894" y="431985"/>
            <a:ext cx="10434545" cy="977267"/>
          </a:xfrm>
        </p:spPr>
        <p:txBody>
          <a:bodyPr/>
          <a:lstStyle/>
          <a:p>
            <a:r>
              <a:rPr lang="en-US" dirty="0"/>
              <a:t>Closures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5B60A7A-B019-DB42-9883-9BBBDBEC429C}"/>
              </a:ext>
            </a:extLst>
          </p:cNvPr>
          <p:cNvSpPr txBox="1">
            <a:spLocks/>
          </p:cNvSpPr>
          <p:nvPr/>
        </p:nvSpPr>
        <p:spPr>
          <a:xfrm>
            <a:off x="1448657" y="1409252"/>
            <a:ext cx="9061806" cy="4693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functools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partial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specialize</a:t>
            </a: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id="{0845FA0C-6194-D34F-9C7A-8BAF4EBEE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975" y="4356442"/>
            <a:ext cx="3199653" cy="22134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985172-5828-5F4D-8A83-79835DD4E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77456"/>
            <a:ext cx="9601200" cy="1485900"/>
          </a:xfrm>
        </p:spPr>
        <p:txBody>
          <a:bodyPr/>
          <a:lstStyle/>
          <a:p>
            <a:r>
              <a:rPr lang="en-US" dirty="0"/>
              <a:t>Decorators ⊂ Closures 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(usually)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AD2820-F24A-AA47-9A4B-4724CFB12C61}"/>
              </a:ext>
            </a:extLst>
          </p:cNvPr>
          <p:cNvSpPr txBox="1">
            <a:spLocks/>
          </p:cNvSpPr>
          <p:nvPr/>
        </p:nvSpPr>
        <p:spPr>
          <a:xfrm>
            <a:off x="946230" y="1377070"/>
            <a:ext cx="5767767" cy="50124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decorator(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def wrapper(*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...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return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return wrapper</a:t>
            </a: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0B00E9-657C-AC47-B7E9-9884B1ED22FA}"/>
              </a:ext>
            </a:extLst>
          </p:cNvPr>
          <p:cNvSpPr txBox="1"/>
          <p:nvPr/>
        </p:nvSpPr>
        <p:spPr>
          <a:xfrm>
            <a:off x="7315200" y="1377070"/>
            <a:ext cx="219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Take in a 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B20AAC-6621-344A-A39D-91F340956778}"/>
              </a:ext>
            </a:extLst>
          </p:cNvPr>
          <p:cNvSpPr txBox="1"/>
          <p:nvPr/>
        </p:nvSpPr>
        <p:spPr>
          <a:xfrm>
            <a:off x="7315200" y="1932160"/>
            <a:ext cx="4308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Wrap that function</a:t>
            </a:r>
          </a:p>
          <a:p>
            <a:r>
              <a:rPr lang="en-US" dirty="0"/>
              <a:t>wrapper should match </a:t>
            </a:r>
            <a:r>
              <a:rPr lang="en-US" dirty="0" err="1"/>
              <a:t>func’s</a:t>
            </a:r>
            <a:r>
              <a:rPr lang="en-US" dirty="0"/>
              <a:t> signature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F8CEF4-4EA7-7846-9EE5-E11CDE7C5C50}"/>
              </a:ext>
            </a:extLst>
          </p:cNvPr>
          <p:cNvSpPr txBox="1"/>
          <p:nvPr/>
        </p:nvSpPr>
        <p:spPr>
          <a:xfrm>
            <a:off x="7315199" y="3572452"/>
            <a:ext cx="43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 return the wrapper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260143-9A2E-D14E-8260-16B92DB7367B}"/>
              </a:ext>
            </a:extLst>
          </p:cNvPr>
          <p:cNvCxnSpPr>
            <a:stCxn id="10" idx="1"/>
          </p:cNvCxnSpPr>
          <p:nvPr/>
        </p:nvCxnSpPr>
        <p:spPr>
          <a:xfrm flipH="1">
            <a:off x="4246323" y="1561736"/>
            <a:ext cx="3068877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F8F559-C813-0548-B868-AB539A95C5AB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172200" y="2255326"/>
            <a:ext cx="1143000" cy="154827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A3C9FC-1DAA-FC4E-9BFE-ABFAEB7504C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020855" y="3757118"/>
            <a:ext cx="3294344" cy="388997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24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1F34-D089-614E-91E0-5811C818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-36783"/>
            <a:ext cx="9601200" cy="1010478"/>
          </a:xfrm>
        </p:spPr>
        <p:txBody>
          <a:bodyPr/>
          <a:lstStyle/>
          <a:p>
            <a:r>
              <a:rPr lang="en-US" dirty="0"/>
              <a:t>The Debugging Decorator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B02194-2BB6-7144-AE2B-34F25A989DEE}"/>
              </a:ext>
            </a:extLst>
          </p:cNvPr>
          <p:cNvSpPr txBox="1">
            <a:spLocks/>
          </p:cNvSpPr>
          <p:nvPr/>
        </p:nvSpPr>
        <p:spPr>
          <a:xfrm>
            <a:off x="768626" y="791110"/>
            <a:ext cx="5896734" cy="55984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debug(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  print('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decorating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’,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.__name__)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wrapper(*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**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      print(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.__name__,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 '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being called on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’,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 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    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**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wrapper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def foo(a, b, c):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  pass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foo(1,2,3)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37AD00-2257-EE41-B326-B31A742F8B4A}"/>
              </a:ext>
            </a:extLst>
          </p:cNvPr>
          <p:cNvSpPr txBox="1">
            <a:spLocks/>
          </p:cNvSpPr>
          <p:nvPr/>
        </p:nvSpPr>
        <p:spPr>
          <a:xfrm>
            <a:off x="6665360" y="791110"/>
            <a:ext cx="5229282" cy="55984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foo = debug(foo)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decorating foo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foo(1,2,3)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foo being called on (1, 2, 3) {}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 = debug(print)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decorating print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print(1,2,3)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File "&lt;stdin&gt;", line 4, in wrapper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File "&lt;stdin&gt;", line 4, in wrapper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File "&lt;stdin&gt;", line 4, in wrapper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[Previous line repeated 995 more times]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RecursionError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maximum recursion depth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exceeded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1889-5661-8446-8E17-238808D7D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479" y="780784"/>
            <a:ext cx="9601200" cy="1485900"/>
          </a:xfrm>
        </p:spPr>
        <p:txBody>
          <a:bodyPr/>
          <a:lstStyle/>
          <a:p>
            <a:r>
              <a:rPr lang="en-US" dirty="0"/>
              <a:t>Some Syntactic Sugar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3C2EA-5FA1-C844-9860-5BE996732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302" y="2492439"/>
            <a:ext cx="5744817" cy="2281580"/>
          </a:xfrm>
        </p:spPr>
        <p:txBody>
          <a:bodyPr/>
          <a:lstStyle/>
          <a:p>
            <a:r>
              <a:rPr lang="en-US" dirty="0"/>
              <a:t>Notice how we actually applied the decorator:</a:t>
            </a:r>
          </a:p>
          <a:p>
            <a:pPr lvl="1"/>
            <a:r>
              <a:rPr lang="en-US" i="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foo = decorator(foo)</a:t>
            </a:r>
          </a:p>
          <a:p>
            <a:r>
              <a:rPr lang="en-US" dirty="0">
                <a:ea typeface="Menlo" panose="020B0609030804020204" pitchFamily="49" charset="0"/>
                <a:cs typeface="Consolas" panose="020B0609020204030204" pitchFamily="49" charset="0"/>
              </a:rPr>
              <a:t>Python provides some special syntax for this</a:t>
            </a:r>
          </a:p>
          <a:p>
            <a:pPr lvl="1"/>
            <a:r>
              <a:rPr lang="en-US" i="0" dirty="0">
                <a:ea typeface="Menlo" panose="020B0609030804020204" pitchFamily="49" charset="0"/>
                <a:cs typeface="Consolas" panose="020B0609020204030204" pitchFamily="49" charset="0"/>
              </a:rPr>
              <a:t>We can decorate at definition time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17685B-538A-F243-89F7-253860E4BA1B}"/>
              </a:ext>
            </a:extLst>
          </p:cNvPr>
          <p:cNvSpPr txBox="1">
            <a:spLocks/>
          </p:cNvSpPr>
          <p:nvPr/>
        </p:nvSpPr>
        <p:spPr>
          <a:xfrm>
            <a:off x="6592119" y="1977656"/>
            <a:ext cx="5229282" cy="38031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@debug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bar(a):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print(a)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decorating bar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bar(10)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bar being called on (10,) {}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05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A44C-00A5-5D41-8B3F-1A4CC29F2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214" y="406695"/>
            <a:ext cx="9601200" cy="1485900"/>
          </a:xfrm>
        </p:spPr>
        <p:txBody>
          <a:bodyPr/>
          <a:lstStyle/>
          <a:p>
            <a:r>
              <a:rPr lang="en-US" dirty="0"/>
              <a:t>Decorator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4791D-9574-C64B-8AB5-E7AB4B9E5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237" y="1481560"/>
            <a:ext cx="6166884" cy="1020726"/>
          </a:xfrm>
        </p:spPr>
        <p:txBody>
          <a:bodyPr/>
          <a:lstStyle/>
          <a:p>
            <a:r>
              <a:rPr lang="en-US" dirty="0"/>
              <a:t>What if we want to add options to our decorator</a:t>
            </a:r>
          </a:p>
          <a:p>
            <a:pPr lvl="1"/>
            <a:r>
              <a:rPr lang="en-US" dirty="0"/>
              <a:t>“Parameterized Decoration”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B05495-546F-1C4E-8E1E-F1986F4B9268}"/>
              </a:ext>
            </a:extLst>
          </p:cNvPr>
          <p:cNvSpPr txBox="1">
            <a:spLocks/>
          </p:cNvSpPr>
          <p:nvPr/>
        </p:nvSpPr>
        <p:spPr>
          <a:xfrm>
            <a:off x="6779223" y="136449"/>
            <a:ext cx="5229282" cy="284305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debug_prefix</a:t>
            </a:r>
            <a:r>
              <a:rPr lang="en-US" dirty="0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‘***’</a:t>
            </a:r>
            <a:r>
              <a:rPr lang="en-US" dirty="0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bar(a):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print(a)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receiving prefix: ***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decorating bar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bar(10)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*** bar being called on (10,) {}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2D30F3-5A29-E641-9F2D-8DB90BE72182}"/>
              </a:ext>
            </a:extLst>
          </p:cNvPr>
          <p:cNvSpPr txBox="1">
            <a:spLocks/>
          </p:cNvSpPr>
          <p:nvPr/>
        </p:nvSpPr>
        <p:spPr>
          <a:xfrm>
            <a:off x="861237" y="2979506"/>
            <a:ext cx="11147268" cy="37500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debug_prefix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(prefix): 			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decorator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passed in here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print(‘receiving prefix:’, prefix)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debug(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 			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function to be decorated here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print(‘decorating’,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.__name__)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wrapper(*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 	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function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here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print(prefix,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.__name__, 'being called on',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wrapper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debug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27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theme/theme1.xml><?xml version="1.0" encoding="utf-8"?>
<a:theme xmlns:a="http://schemas.openxmlformats.org/drawingml/2006/main" name="Crop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5FF00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{21A694EB-685C-F447-86FD-392552E06D83}tf10001072</Template>
  <TotalTime>17062</TotalTime>
  <Words>960</Words>
  <Application>Microsoft Macintosh PowerPoint</Application>
  <PresentationFormat>Widescreen</PresentationFormat>
  <Paragraphs>155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Franklin Gothic Book</vt:lpstr>
      <vt:lpstr>Calibri</vt:lpstr>
      <vt:lpstr>Consolas</vt:lpstr>
      <vt:lpstr>Crop</vt:lpstr>
      <vt:lpstr>Decorators</vt:lpstr>
      <vt:lpstr>Decorators</vt:lpstr>
      <vt:lpstr>Closures</vt:lpstr>
      <vt:lpstr>Closures</vt:lpstr>
      <vt:lpstr>Closures</vt:lpstr>
      <vt:lpstr>Decorators ⊂ Closures (usually)</vt:lpstr>
      <vt:lpstr>The Debugging Decorator</vt:lpstr>
      <vt:lpstr>Some Syntactic Sugar</vt:lpstr>
      <vt:lpstr>Decorator Arguments</vt:lpstr>
      <vt:lpstr>Decorating Classes</vt:lpstr>
      <vt:lpstr>PowerPoint Presentation</vt:lpstr>
      <vt:lpstr>Why is this Metaprogramming?</vt:lpstr>
      <vt:lpstr>Aspect Oriented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Metaprogramming</dc:title>
  <dc:creator/>
  <cp:lastModifiedBy>Maxwell Patek</cp:lastModifiedBy>
  <cp:revision>117</cp:revision>
  <dcterms:created xsi:type="dcterms:W3CDTF">2018-05-03T03:07:17Z</dcterms:created>
  <dcterms:modified xsi:type="dcterms:W3CDTF">2020-02-16T18:34:48Z</dcterms:modified>
</cp:coreProperties>
</file>