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89" r:id="rId3"/>
    <p:sldId id="258" r:id="rId4"/>
    <p:sldId id="285" r:id="rId5"/>
    <p:sldId id="259" r:id="rId6"/>
    <p:sldId id="261" r:id="rId7"/>
    <p:sldId id="262" r:id="rId8"/>
    <p:sldId id="270" r:id="rId9"/>
    <p:sldId id="272" r:id="rId10"/>
    <p:sldId id="287" r:id="rId11"/>
    <p:sldId id="275" r:id="rId12"/>
    <p:sldId id="281" r:id="rId13"/>
    <p:sldId id="274" r:id="rId14"/>
    <p:sldId id="279" r:id="rId15"/>
    <p:sldId id="288" r:id="rId16"/>
    <p:sldId id="28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ranklin Gothic Book" panose="020B05030201020202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FF"/>
    <a:srgbClr val="FFF700"/>
    <a:srgbClr val="002D40"/>
    <a:srgbClr val="004968"/>
    <a:srgbClr val="0073A1"/>
    <a:srgbClr val="03D300"/>
    <a:srgbClr val="0331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0"/>
    <p:restoredTop sz="97242"/>
  </p:normalViewPr>
  <p:slideViewPr>
    <p:cSldViewPr snapToGrid="0" snapToObjects="1">
      <p:cViewPr varScale="1">
        <p:scale>
          <a:sx n="127" d="100"/>
          <a:sy n="127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245A1-3C2A-1D41-9305-61E413BAD3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F45FA8-1DD6-D04D-8A1D-C29ECB02FC5D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__new__</a:t>
          </a:r>
        </a:p>
      </dgm:t>
    </dgm:pt>
    <dgm:pt modelId="{F69A9284-9A5B-C047-A9DC-DC23675822DA}" type="parTrans" cxnId="{BA99400B-91E7-BF45-8155-74A6AB425064}">
      <dgm:prSet/>
      <dgm:spPr/>
      <dgm:t>
        <a:bodyPr/>
        <a:lstStyle/>
        <a:p>
          <a:endParaRPr lang="en-US"/>
        </a:p>
      </dgm:t>
    </dgm:pt>
    <dgm:pt modelId="{511F4FB2-3B34-7246-AEFE-E7A23BC80B24}" type="sibTrans" cxnId="{BA99400B-91E7-BF45-8155-74A6AB425064}">
      <dgm:prSet/>
      <dgm:spPr/>
      <dgm:t>
        <a:bodyPr/>
        <a:lstStyle/>
        <a:p>
          <a:endParaRPr lang="en-US"/>
        </a:p>
      </dgm:t>
    </dgm:pt>
    <dgm:pt modelId="{7DB0AFFA-055B-B747-A1F4-1BD823198BF0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</a:t>
          </a:r>
          <a:r>
            <a:rPr lang="en-US" b="0" i="0" dirty="0" err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init</a:t>
          </a:r>
          <a:r>
            <a:rPr lang="en-US" b="0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</a:t>
          </a:r>
        </a:p>
      </dgm:t>
    </dgm:pt>
    <dgm:pt modelId="{9EC4488D-6DEE-3F40-B4C1-4B8D3C3CFC09}" type="parTrans" cxnId="{7E645826-E484-904F-A4F4-0F588C2FF1C7}">
      <dgm:prSet/>
      <dgm:spPr/>
      <dgm:t>
        <a:bodyPr/>
        <a:lstStyle/>
        <a:p>
          <a:endParaRPr lang="en-US"/>
        </a:p>
      </dgm:t>
    </dgm:pt>
    <dgm:pt modelId="{4461BB5D-5A27-AB4B-838D-D848841A1830}" type="sibTrans" cxnId="{7E645826-E484-904F-A4F4-0F588C2FF1C7}">
      <dgm:prSet/>
      <dgm:spPr/>
      <dgm:t>
        <a:bodyPr/>
        <a:lstStyle/>
        <a:p>
          <a:endParaRPr lang="en-US"/>
        </a:p>
      </dgm:t>
    </dgm:pt>
    <dgm:pt modelId="{99CA6FB2-212D-9645-B0DF-19C80E919548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__call__</a:t>
          </a:r>
        </a:p>
      </dgm:t>
    </dgm:pt>
    <dgm:pt modelId="{1050BC46-4047-AA42-8948-CD7658C26D88}" type="parTrans" cxnId="{871E79C3-8A62-DE49-B870-762C2A07D130}">
      <dgm:prSet/>
      <dgm:spPr/>
      <dgm:t>
        <a:bodyPr/>
        <a:lstStyle/>
        <a:p>
          <a:endParaRPr lang="en-US"/>
        </a:p>
      </dgm:t>
    </dgm:pt>
    <dgm:pt modelId="{4A4E5D97-F594-3644-A852-8F0C226CA2C6}" type="sibTrans" cxnId="{871E79C3-8A62-DE49-B870-762C2A07D130}">
      <dgm:prSet/>
      <dgm:spPr/>
      <dgm:t>
        <a:bodyPr/>
        <a:lstStyle/>
        <a:p>
          <a:endParaRPr lang="en-US"/>
        </a:p>
      </dgm:t>
    </dgm:pt>
    <dgm:pt modelId="{9F8BBFF1-B3D8-F04F-BBC6-98675EA97C0F}" type="pres">
      <dgm:prSet presAssocID="{3F1245A1-3C2A-1D41-9305-61E413BAD38D}" presName="Name0" presStyleCnt="0">
        <dgm:presLayoutVars>
          <dgm:dir/>
          <dgm:resizeHandles val="exact"/>
        </dgm:presLayoutVars>
      </dgm:prSet>
      <dgm:spPr/>
    </dgm:pt>
    <dgm:pt modelId="{E8F1B90F-959C-6F48-9FE7-65422EE8F9B1}" type="pres">
      <dgm:prSet presAssocID="{ADF45FA8-1DD6-D04D-8A1D-C29ECB02FC5D}" presName="node" presStyleLbl="node1" presStyleIdx="0" presStyleCnt="3">
        <dgm:presLayoutVars>
          <dgm:bulletEnabled val="1"/>
        </dgm:presLayoutVars>
      </dgm:prSet>
      <dgm:spPr/>
    </dgm:pt>
    <dgm:pt modelId="{91E9748B-BBD2-2E48-9F3B-6E86D0481910}" type="pres">
      <dgm:prSet presAssocID="{511F4FB2-3B34-7246-AEFE-E7A23BC80B24}" presName="sibTrans" presStyleLbl="sibTrans2D1" presStyleIdx="0" presStyleCnt="2"/>
      <dgm:spPr/>
    </dgm:pt>
    <dgm:pt modelId="{4A92C1D8-6E3C-E44F-9EC7-9CF712B0FAAE}" type="pres">
      <dgm:prSet presAssocID="{511F4FB2-3B34-7246-AEFE-E7A23BC80B24}" presName="connectorText" presStyleLbl="sibTrans2D1" presStyleIdx="0" presStyleCnt="2"/>
      <dgm:spPr/>
    </dgm:pt>
    <dgm:pt modelId="{A8E9A95E-F87E-D248-9EE9-DEAA592EE6CB}" type="pres">
      <dgm:prSet presAssocID="{7DB0AFFA-055B-B747-A1F4-1BD823198BF0}" presName="node" presStyleLbl="node1" presStyleIdx="1" presStyleCnt="3">
        <dgm:presLayoutVars>
          <dgm:bulletEnabled val="1"/>
        </dgm:presLayoutVars>
      </dgm:prSet>
      <dgm:spPr/>
    </dgm:pt>
    <dgm:pt modelId="{2CF7AF6A-D5F2-414A-A6A2-B0C04034DC7F}" type="pres">
      <dgm:prSet presAssocID="{4461BB5D-5A27-AB4B-838D-D848841A1830}" presName="sibTrans" presStyleLbl="sibTrans2D1" presStyleIdx="1" presStyleCnt="2"/>
      <dgm:spPr/>
    </dgm:pt>
    <dgm:pt modelId="{CD8C52B1-4097-2544-8EB2-632D028B3D99}" type="pres">
      <dgm:prSet presAssocID="{4461BB5D-5A27-AB4B-838D-D848841A1830}" presName="connectorText" presStyleLbl="sibTrans2D1" presStyleIdx="1" presStyleCnt="2"/>
      <dgm:spPr/>
    </dgm:pt>
    <dgm:pt modelId="{9A8B5D54-F4A1-864D-94DF-7B9D91404F7D}" type="pres">
      <dgm:prSet presAssocID="{99CA6FB2-212D-9645-B0DF-19C80E919548}" presName="node" presStyleLbl="node1" presStyleIdx="2" presStyleCnt="3">
        <dgm:presLayoutVars>
          <dgm:bulletEnabled val="1"/>
        </dgm:presLayoutVars>
      </dgm:prSet>
      <dgm:spPr/>
    </dgm:pt>
  </dgm:ptLst>
  <dgm:cxnLst>
    <dgm:cxn modelId="{A0993101-075D-6B4A-915F-2CFBD04C4315}" type="presOf" srcId="{99CA6FB2-212D-9645-B0DF-19C80E919548}" destId="{9A8B5D54-F4A1-864D-94DF-7B9D91404F7D}" srcOrd="0" destOrd="0" presId="urn:microsoft.com/office/officeart/2005/8/layout/process1"/>
    <dgm:cxn modelId="{BA99400B-91E7-BF45-8155-74A6AB425064}" srcId="{3F1245A1-3C2A-1D41-9305-61E413BAD38D}" destId="{ADF45FA8-1DD6-D04D-8A1D-C29ECB02FC5D}" srcOrd="0" destOrd="0" parTransId="{F69A9284-9A5B-C047-A9DC-DC23675822DA}" sibTransId="{511F4FB2-3B34-7246-AEFE-E7A23BC80B24}"/>
    <dgm:cxn modelId="{ACE4080E-4F68-1D4D-8505-4B732A7AB137}" type="presOf" srcId="{511F4FB2-3B34-7246-AEFE-E7A23BC80B24}" destId="{4A92C1D8-6E3C-E44F-9EC7-9CF712B0FAAE}" srcOrd="1" destOrd="0" presId="urn:microsoft.com/office/officeart/2005/8/layout/process1"/>
    <dgm:cxn modelId="{E71AC817-4195-934A-B4EA-2B8A577D9286}" type="presOf" srcId="{4461BB5D-5A27-AB4B-838D-D848841A1830}" destId="{2CF7AF6A-D5F2-414A-A6A2-B0C04034DC7F}" srcOrd="0" destOrd="0" presId="urn:microsoft.com/office/officeart/2005/8/layout/process1"/>
    <dgm:cxn modelId="{7C53C917-6DC9-4948-8C19-29BE649E11D2}" type="presOf" srcId="{ADF45FA8-1DD6-D04D-8A1D-C29ECB02FC5D}" destId="{E8F1B90F-959C-6F48-9FE7-65422EE8F9B1}" srcOrd="0" destOrd="0" presId="urn:microsoft.com/office/officeart/2005/8/layout/process1"/>
    <dgm:cxn modelId="{7E645826-E484-904F-A4F4-0F588C2FF1C7}" srcId="{3F1245A1-3C2A-1D41-9305-61E413BAD38D}" destId="{7DB0AFFA-055B-B747-A1F4-1BD823198BF0}" srcOrd="1" destOrd="0" parTransId="{9EC4488D-6DEE-3F40-B4C1-4B8D3C3CFC09}" sibTransId="{4461BB5D-5A27-AB4B-838D-D848841A1830}"/>
    <dgm:cxn modelId="{966C532E-5F00-F041-BDD4-72EFD6015F2B}" type="presOf" srcId="{7DB0AFFA-055B-B747-A1F4-1BD823198BF0}" destId="{A8E9A95E-F87E-D248-9EE9-DEAA592EE6CB}" srcOrd="0" destOrd="0" presId="urn:microsoft.com/office/officeart/2005/8/layout/process1"/>
    <dgm:cxn modelId="{1573846C-B5A8-3F44-80FA-25B4406C43D5}" type="presOf" srcId="{511F4FB2-3B34-7246-AEFE-E7A23BC80B24}" destId="{91E9748B-BBD2-2E48-9F3B-6E86D0481910}" srcOrd="0" destOrd="0" presId="urn:microsoft.com/office/officeart/2005/8/layout/process1"/>
    <dgm:cxn modelId="{79956581-DDD9-8A4D-AFB6-56E38638C11F}" type="presOf" srcId="{4461BB5D-5A27-AB4B-838D-D848841A1830}" destId="{CD8C52B1-4097-2544-8EB2-632D028B3D99}" srcOrd="1" destOrd="0" presId="urn:microsoft.com/office/officeart/2005/8/layout/process1"/>
    <dgm:cxn modelId="{875B2FB3-C0D3-834A-BC6A-36E1FE2CD337}" type="presOf" srcId="{3F1245A1-3C2A-1D41-9305-61E413BAD38D}" destId="{9F8BBFF1-B3D8-F04F-BBC6-98675EA97C0F}" srcOrd="0" destOrd="0" presId="urn:microsoft.com/office/officeart/2005/8/layout/process1"/>
    <dgm:cxn modelId="{871E79C3-8A62-DE49-B870-762C2A07D130}" srcId="{3F1245A1-3C2A-1D41-9305-61E413BAD38D}" destId="{99CA6FB2-212D-9645-B0DF-19C80E919548}" srcOrd="2" destOrd="0" parTransId="{1050BC46-4047-AA42-8948-CD7658C26D88}" sibTransId="{4A4E5D97-F594-3644-A852-8F0C226CA2C6}"/>
    <dgm:cxn modelId="{69503AD3-96AC-C149-ACA2-136316DBB86E}" type="presParOf" srcId="{9F8BBFF1-B3D8-F04F-BBC6-98675EA97C0F}" destId="{E8F1B90F-959C-6F48-9FE7-65422EE8F9B1}" srcOrd="0" destOrd="0" presId="urn:microsoft.com/office/officeart/2005/8/layout/process1"/>
    <dgm:cxn modelId="{44879C4D-AA1C-DA46-8C09-70BBEBC5FB19}" type="presParOf" srcId="{9F8BBFF1-B3D8-F04F-BBC6-98675EA97C0F}" destId="{91E9748B-BBD2-2E48-9F3B-6E86D0481910}" srcOrd="1" destOrd="0" presId="urn:microsoft.com/office/officeart/2005/8/layout/process1"/>
    <dgm:cxn modelId="{D7D0F984-BA81-6343-BCD6-620D77F94737}" type="presParOf" srcId="{91E9748B-BBD2-2E48-9F3B-6E86D0481910}" destId="{4A92C1D8-6E3C-E44F-9EC7-9CF712B0FAAE}" srcOrd="0" destOrd="0" presId="urn:microsoft.com/office/officeart/2005/8/layout/process1"/>
    <dgm:cxn modelId="{431DF38C-C58F-754C-8E15-676B3818E462}" type="presParOf" srcId="{9F8BBFF1-B3D8-F04F-BBC6-98675EA97C0F}" destId="{A8E9A95E-F87E-D248-9EE9-DEAA592EE6CB}" srcOrd="2" destOrd="0" presId="urn:microsoft.com/office/officeart/2005/8/layout/process1"/>
    <dgm:cxn modelId="{FBED5B4A-38B2-D14C-99A2-48C74F2B77AD}" type="presParOf" srcId="{9F8BBFF1-B3D8-F04F-BBC6-98675EA97C0F}" destId="{2CF7AF6A-D5F2-414A-A6A2-B0C04034DC7F}" srcOrd="3" destOrd="0" presId="urn:microsoft.com/office/officeart/2005/8/layout/process1"/>
    <dgm:cxn modelId="{40728CBF-C60B-834D-B6FC-47116BBA2957}" type="presParOf" srcId="{2CF7AF6A-D5F2-414A-A6A2-B0C04034DC7F}" destId="{CD8C52B1-4097-2544-8EB2-632D028B3D99}" srcOrd="0" destOrd="0" presId="urn:microsoft.com/office/officeart/2005/8/layout/process1"/>
    <dgm:cxn modelId="{21BBDF3A-3D1B-6C42-96F8-2924010451E1}" type="presParOf" srcId="{9F8BBFF1-B3D8-F04F-BBC6-98675EA97C0F}" destId="{9A8B5D54-F4A1-864D-94DF-7B9D91404F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245A1-3C2A-1D41-9305-61E413BAD3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F45FA8-1DD6-D04D-8A1D-C29ECB02FC5D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super()</a:t>
          </a:r>
        </a:p>
      </dgm:t>
    </dgm:pt>
    <dgm:pt modelId="{F69A9284-9A5B-C047-A9DC-DC23675822DA}" type="parTrans" cxnId="{BA99400B-91E7-BF45-8155-74A6AB425064}">
      <dgm:prSet/>
      <dgm:spPr/>
      <dgm:t>
        <a:bodyPr/>
        <a:lstStyle/>
        <a:p>
          <a:endParaRPr lang="en-US"/>
        </a:p>
      </dgm:t>
    </dgm:pt>
    <dgm:pt modelId="{511F4FB2-3B34-7246-AEFE-E7A23BC80B24}" type="sibTrans" cxnId="{BA99400B-91E7-BF45-8155-74A6AB425064}">
      <dgm:prSet/>
      <dgm:spPr/>
      <dgm:t>
        <a:bodyPr/>
        <a:lstStyle/>
        <a:p>
          <a:endParaRPr lang="en-US"/>
        </a:p>
      </dgm:t>
    </dgm:pt>
    <dgm:pt modelId="{7DB0AFFA-055B-B747-A1F4-1BD823198BF0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@decorator</a:t>
          </a:r>
        </a:p>
      </dgm:t>
    </dgm:pt>
    <dgm:pt modelId="{9EC4488D-6DEE-3F40-B4C1-4B8D3C3CFC09}" type="parTrans" cxnId="{7E645826-E484-904F-A4F4-0F588C2FF1C7}">
      <dgm:prSet/>
      <dgm:spPr/>
      <dgm:t>
        <a:bodyPr/>
        <a:lstStyle/>
        <a:p>
          <a:endParaRPr lang="en-US"/>
        </a:p>
      </dgm:t>
    </dgm:pt>
    <dgm:pt modelId="{4461BB5D-5A27-AB4B-838D-D848841A1830}" type="sibTrans" cxnId="{7E645826-E484-904F-A4F4-0F588C2FF1C7}">
      <dgm:prSet/>
      <dgm:spPr/>
      <dgm:t>
        <a:bodyPr/>
        <a:lstStyle/>
        <a:p>
          <a:endParaRPr lang="en-US"/>
        </a:p>
      </dgm:t>
    </dgm:pt>
    <dgm:pt modelId="{99CA6FB2-212D-9645-B0DF-19C80E919548}">
      <dgm:prSet phldrT="[Text]"/>
      <dgm:spPr/>
      <dgm:t>
        <a:bodyPr/>
        <a:lstStyle/>
        <a:p>
          <a:r>
            <a:rPr lang="en-US" b="0" i="0" dirty="0" err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metaclass</a:t>
          </a:r>
          <a:r>
            <a:rPr lang="en-US" b="0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=</a:t>
          </a:r>
        </a:p>
      </dgm:t>
    </dgm:pt>
    <dgm:pt modelId="{1050BC46-4047-AA42-8948-CD7658C26D88}" type="parTrans" cxnId="{871E79C3-8A62-DE49-B870-762C2A07D130}">
      <dgm:prSet/>
      <dgm:spPr/>
      <dgm:t>
        <a:bodyPr/>
        <a:lstStyle/>
        <a:p>
          <a:endParaRPr lang="en-US"/>
        </a:p>
      </dgm:t>
    </dgm:pt>
    <dgm:pt modelId="{4A4E5D97-F594-3644-A852-8F0C226CA2C6}" type="sibTrans" cxnId="{871E79C3-8A62-DE49-B870-762C2A07D130}">
      <dgm:prSet/>
      <dgm:spPr/>
      <dgm:t>
        <a:bodyPr/>
        <a:lstStyle/>
        <a:p>
          <a:endParaRPr lang="en-US"/>
        </a:p>
      </dgm:t>
    </dgm:pt>
    <dgm:pt modelId="{9F8BBFF1-B3D8-F04F-BBC6-98675EA97C0F}" type="pres">
      <dgm:prSet presAssocID="{3F1245A1-3C2A-1D41-9305-61E413BAD38D}" presName="Name0" presStyleCnt="0">
        <dgm:presLayoutVars>
          <dgm:dir/>
          <dgm:resizeHandles val="exact"/>
        </dgm:presLayoutVars>
      </dgm:prSet>
      <dgm:spPr/>
    </dgm:pt>
    <dgm:pt modelId="{E8F1B90F-959C-6F48-9FE7-65422EE8F9B1}" type="pres">
      <dgm:prSet presAssocID="{ADF45FA8-1DD6-D04D-8A1D-C29ECB02FC5D}" presName="node" presStyleLbl="node1" presStyleIdx="0" presStyleCnt="3">
        <dgm:presLayoutVars>
          <dgm:bulletEnabled val="1"/>
        </dgm:presLayoutVars>
      </dgm:prSet>
      <dgm:spPr/>
    </dgm:pt>
    <dgm:pt modelId="{91E9748B-BBD2-2E48-9F3B-6E86D0481910}" type="pres">
      <dgm:prSet presAssocID="{511F4FB2-3B34-7246-AEFE-E7A23BC80B24}" presName="sibTrans" presStyleLbl="sibTrans2D1" presStyleIdx="0" presStyleCnt="2"/>
      <dgm:spPr/>
    </dgm:pt>
    <dgm:pt modelId="{4A92C1D8-6E3C-E44F-9EC7-9CF712B0FAAE}" type="pres">
      <dgm:prSet presAssocID="{511F4FB2-3B34-7246-AEFE-E7A23BC80B24}" presName="connectorText" presStyleLbl="sibTrans2D1" presStyleIdx="0" presStyleCnt="2"/>
      <dgm:spPr/>
    </dgm:pt>
    <dgm:pt modelId="{A8E9A95E-F87E-D248-9EE9-DEAA592EE6CB}" type="pres">
      <dgm:prSet presAssocID="{7DB0AFFA-055B-B747-A1F4-1BD823198BF0}" presName="node" presStyleLbl="node1" presStyleIdx="1" presStyleCnt="3">
        <dgm:presLayoutVars>
          <dgm:bulletEnabled val="1"/>
        </dgm:presLayoutVars>
      </dgm:prSet>
      <dgm:spPr/>
    </dgm:pt>
    <dgm:pt modelId="{2CF7AF6A-D5F2-414A-A6A2-B0C04034DC7F}" type="pres">
      <dgm:prSet presAssocID="{4461BB5D-5A27-AB4B-838D-D848841A1830}" presName="sibTrans" presStyleLbl="sibTrans2D1" presStyleIdx="1" presStyleCnt="2"/>
      <dgm:spPr/>
    </dgm:pt>
    <dgm:pt modelId="{CD8C52B1-4097-2544-8EB2-632D028B3D99}" type="pres">
      <dgm:prSet presAssocID="{4461BB5D-5A27-AB4B-838D-D848841A1830}" presName="connectorText" presStyleLbl="sibTrans2D1" presStyleIdx="1" presStyleCnt="2"/>
      <dgm:spPr/>
    </dgm:pt>
    <dgm:pt modelId="{9A8B5D54-F4A1-864D-94DF-7B9D91404F7D}" type="pres">
      <dgm:prSet presAssocID="{99CA6FB2-212D-9645-B0DF-19C80E919548}" presName="node" presStyleLbl="node1" presStyleIdx="2" presStyleCnt="3">
        <dgm:presLayoutVars>
          <dgm:bulletEnabled val="1"/>
        </dgm:presLayoutVars>
      </dgm:prSet>
      <dgm:spPr/>
    </dgm:pt>
  </dgm:ptLst>
  <dgm:cxnLst>
    <dgm:cxn modelId="{A0993101-075D-6B4A-915F-2CFBD04C4315}" type="presOf" srcId="{99CA6FB2-212D-9645-B0DF-19C80E919548}" destId="{9A8B5D54-F4A1-864D-94DF-7B9D91404F7D}" srcOrd="0" destOrd="0" presId="urn:microsoft.com/office/officeart/2005/8/layout/process1"/>
    <dgm:cxn modelId="{BA99400B-91E7-BF45-8155-74A6AB425064}" srcId="{3F1245A1-3C2A-1D41-9305-61E413BAD38D}" destId="{ADF45FA8-1DD6-D04D-8A1D-C29ECB02FC5D}" srcOrd="0" destOrd="0" parTransId="{F69A9284-9A5B-C047-A9DC-DC23675822DA}" sibTransId="{511F4FB2-3B34-7246-AEFE-E7A23BC80B24}"/>
    <dgm:cxn modelId="{ACE4080E-4F68-1D4D-8505-4B732A7AB137}" type="presOf" srcId="{511F4FB2-3B34-7246-AEFE-E7A23BC80B24}" destId="{4A92C1D8-6E3C-E44F-9EC7-9CF712B0FAAE}" srcOrd="1" destOrd="0" presId="urn:microsoft.com/office/officeart/2005/8/layout/process1"/>
    <dgm:cxn modelId="{E71AC817-4195-934A-B4EA-2B8A577D9286}" type="presOf" srcId="{4461BB5D-5A27-AB4B-838D-D848841A1830}" destId="{2CF7AF6A-D5F2-414A-A6A2-B0C04034DC7F}" srcOrd="0" destOrd="0" presId="urn:microsoft.com/office/officeart/2005/8/layout/process1"/>
    <dgm:cxn modelId="{7C53C917-6DC9-4948-8C19-29BE649E11D2}" type="presOf" srcId="{ADF45FA8-1DD6-D04D-8A1D-C29ECB02FC5D}" destId="{E8F1B90F-959C-6F48-9FE7-65422EE8F9B1}" srcOrd="0" destOrd="0" presId="urn:microsoft.com/office/officeart/2005/8/layout/process1"/>
    <dgm:cxn modelId="{7E645826-E484-904F-A4F4-0F588C2FF1C7}" srcId="{3F1245A1-3C2A-1D41-9305-61E413BAD38D}" destId="{7DB0AFFA-055B-B747-A1F4-1BD823198BF0}" srcOrd="1" destOrd="0" parTransId="{9EC4488D-6DEE-3F40-B4C1-4B8D3C3CFC09}" sibTransId="{4461BB5D-5A27-AB4B-838D-D848841A1830}"/>
    <dgm:cxn modelId="{966C532E-5F00-F041-BDD4-72EFD6015F2B}" type="presOf" srcId="{7DB0AFFA-055B-B747-A1F4-1BD823198BF0}" destId="{A8E9A95E-F87E-D248-9EE9-DEAA592EE6CB}" srcOrd="0" destOrd="0" presId="urn:microsoft.com/office/officeart/2005/8/layout/process1"/>
    <dgm:cxn modelId="{1573846C-B5A8-3F44-80FA-25B4406C43D5}" type="presOf" srcId="{511F4FB2-3B34-7246-AEFE-E7A23BC80B24}" destId="{91E9748B-BBD2-2E48-9F3B-6E86D0481910}" srcOrd="0" destOrd="0" presId="urn:microsoft.com/office/officeart/2005/8/layout/process1"/>
    <dgm:cxn modelId="{79956581-DDD9-8A4D-AFB6-56E38638C11F}" type="presOf" srcId="{4461BB5D-5A27-AB4B-838D-D848841A1830}" destId="{CD8C52B1-4097-2544-8EB2-632D028B3D99}" srcOrd="1" destOrd="0" presId="urn:microsoft.com/office/officeart/2005/8/layout/process1"/>
    <dgm:cxn modelId="{875B2FB3-C0D3-834A-BC6A-36E1FE2CD337}" type="presOf" srcId="{3F1245A1-3C2A-1D41-9305-61E413BAD38D}" destId="{9F8BBFF1-B3D8-F04F-BBC6-98675EA97C0F}" srcOrd="0" destOrd="0" presId="urn:microsoft.com/office/officeart/2005/8/layout/process1"/>
    <dgm:cxn modelId="{871E79C3-8A62-DE49-B870-762C2A07D130}" srcId="{3F1245A1-3C2A-1D41-9305-61E413BAD38D}" destId="{99CA6FB2-212D-9645-B0DF-19C80E919548}" srcOrd="2" destOrd="0" parTransId="{1050BC46-4047-AA42-8948-CD7658C26D88}" sibTransId="{4A4E5D97-F594-3644-A852-8F0C226CA2C6}"/>
    <dgm:cxn modelId="{69503AD3-96AC-C149-ACA2-136316DBB86E}" type="presParOf" srcId="{9F8BBFF1-B3D8-F04F-BBC6-98675EA97C0F}" destId="{E8F1B90F-959C-6F48-9FE7-65422EE8F9B1}" srcOrd="0" destOrd="0" presId="urn:microsoft.com/office/officeart/2005/8/layout/process1"/>
    <dgm:cxn modelId="{44879C4D-AA1C-DA46-8C09-70BBEBC5FB19}" type="presParOf" srcId="{9F8BBFF1-B3D8-F04F-BBC6-98675EA97C0F}" destId="{91E9748B-BBD2-2E48-9F3B-6E86D0481910}" srcOrd="1" destOrd="0" presId="urn:microsoft.com/office/officeart/2005/8/layout/process1"/>
    <dgm:cxn modelId="{D7D0F984-BA81-6343-BCD6-620D77F94737}" type="presParOf" srcId="{91E9748B-BBD2-2E48-9F3B-6E86D0481910}" destId="{4A92C1D8-6E3C-E44F-9EC7-9CF712B0FAAE}" srcOrd="0" destOrd="0" presId="urn:microsoft.com/office/officeart/2005/8/layout/process1"/>
    <dgm:cxn modelId="{431DF38C-C58F-754C-8E15-676B3818E462}" type="presParOf" srcId="{9F8BBFF1-B3D8-F04F-BBC6-98675EA97C0F}" destId="{A8E9A95E-F87E-D248-9EE9-DEAA592EE6CB}" srcOrd="2" destOrd="0" presId="urn:microsoft.com/office/officeart/2005/8/layout/process1"/>
    <dgm:cxn modelId="{FBED5B4A-38B2-D14C-99A2-48C74F2B77AD}" type="presParOf" srcId="{9F8BBFF1-B3D8-F04F-BBC6-98675EA97C0F}" destId="{2CF7AF6A-D5F2-414A-A6A2-B0C04034DC7F}" srcOrd="3" destOrd="0" presId="urn:microsoft.com/office/officeart/2005/8/layout/process1"/>
    <dgm:cxn modelId="{40728CBF-C60B-834D-B6FC-47116BBA2957}" type="presParOf" srcId="{2CF7AF6A-D5F2-414A-A6A2-B0C04034DC7F}" destId="{CD8C52B1-4097-2544-8EB2-632D028B3D99}" srcOrd="0" destOrd="0" presId="urn:microsoft.com/office/officeart/2005/8/layout/process1"/>
    <dgm:cxn modelId="{21BBDF3A-3D1B-6C42-96F8-2924010451E1}" type="presParOf" srcId="{9F8BBFF1-B3D8-F04F-BBC6-98675EA97C0F}" destId="{9A8B5D54-F4A1-864D-94DF-7B9D91404F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1B90F-959C-6F48-9FE7-65422EE8F9B1}">
      <dsp:nvSpPr>
        <dsp:cNvPr id="0" name=""/>
        <dsp:cNvSpPr/>
      </dsp:nvSpPr>
      <dsp:spPr>
        <a:xfrm>
          <a:off x="7143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__new__</a:t>
          </a:r>
        </a:p>
      </dsp:txBody>
      <dsp:txXfrm>
        <a:off x="44665" y="221497"/>
        <a:ext cx="2060143" cy="1206068"/>
      </dsp:txXfrm>
    </dsp:sp>
    <dsp:sp modelId="{91E9748B-BBD2-2E48-9F3B-6E86D0481910}">
      <dsp:nvSpPr>
        <dsp:cNvPr id="0" name=""/>
        <dsp:cNvSpPr/>
      </dsp:nvSpPr>
      <dsp:spPr>
        <a:xfrm>
          <a:off x="2355850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55850" y="665673"/>
        <a:ext cx="316861" cy="317716"/>
      </dsp:txXfrm>
    </dsp:sp>
    <dsp:sp modelId="{A8E9A95E-F87E-D248-9EE9-DEAA592EE6CB}">
      <dsp:nvSpPr>
        <dsp:cNvPr id="0" name=""/>
        <dsp:cNvSpPr/>
      </dsp:nvSpPr>
      <dsp:spPr>
        <a:xfrm>
          <a:off x="2996406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</a:t>
          </a:r>
          <a:r>
            <a:rPr lang="en-US" sz="3200" b="0" i="0" kern="1200" dirty="0" err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init</a:t>
          </a:r>
          <a:r>
            <a:rPr lang="en-US" sz="3200" b="0" i="0" kern="12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</a:t>
          </a:r>
        </a:p>
      </dsp:txBody>
      <dsp:txXfrm>
        <a:off x="3033928" y="221497"/>
        <a:ext cx="2060143" cy="1206068"/>
      </dsp:txXfrm>
    </dsp:sp>
    <dsp:sp modelId="{2CF7AF6A-D5F2-414A-A6A2-B0C04034DC7F}">
      <dsp:nvSpPr>
        <dsp:cNvPr id="0" name=""/>
        <dsp:cNvSpPr/>
      </dsp:nvSpPr>
      <dsp:spPr>
        <a:xfrm>
          <a:off x="5345112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45112" y="665673"/>
        <a:ext cx="316861" cy="317716"/>
      </dsp:txXfrm>
    </dsp:sp>
    <dsp:sp modelId="{9A8B5D54-F4A1-864D-94DF-7B9D91404F7D}">
      <dsp:nvSpPr>
        <dsp:cNvPr id="0" name=""/>
        <dsp:cNvSpPr/>
      </dsp:nvSpPr>
      <dsp:spPr>
        <a:xfrm>
          <a:off x="5985668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__call__</a:t>
          </a:r>
        </a:p>
      </dsp:txBody>
      <dsp:txXfrm>
        <a:off x="6023190" y="221497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1B90F-959C-6F48-9FE7-65422EE8F9B1}">
      <dsp:nvSpPr>
        <dsp:cNvPr id="0" name=""/>
        <dsp:cNvSpPr/>
      </dsp:nvSpPr>
      <dsp:spPr>
        <a:xfrm>
          <a:off x="7143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super()</a:t>
          </a:r>
        </a:p>
      </dsp:txBody>
      <dsp:txXfrm>
        <a:off x="44665" y="221497"/>
        <a:ext cx="2060143" cy="1206068"/>
      </dsp:txXfrm>
    </dsp:sp>
    <dsp:sp modelId="{91E9748B-BBD2-2E48-9F3B-6E86D0481910}">
      <dsp:nvSpPr>
        <dsp:cNvPr id="0" name=""/>
        <dsp:cNvSpPr/>
      </dsp:nvSpPr>
      <dsp:spPr>
        <a:xfrm>
          <a:off x="2355850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55850" y="665673"/>
        <a:ext cx="316861" cy="317716"/>
      </dsp:txXfrm>
    </dsp:sp>
    <dsp:sp modelId="{A8E9A95E-F87E-D248-9EE9-DEAA592EE6CB}">
      <dsp:nvSpPr>
        <dsp:cNvPr id="0" name=""/>
        <dsp:cNvSpPr/>
      </dsp:nvSpPr>
      <dsp:spPr>
        <a:xfrm>
          <a:off x="2996406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@decorator</a:t>
          </a:r>
        </a:p>
      </dsp:txBody>
      <dsp:txXfrm>
        <a:off x="3033928" y="221497"/>
        <a:ext cx="2060143" cy="1206068"/>
      </dsp:txXfrm>
    </dsp:sp>
    <dsp:sp modelId="{2CF7AF6A-D5F2-414A-A6A2-B0C04034DC7F}">
      <dsp:nvSpPr>
        <dsp:cNvPr id="0" name=""/>
        <dsp:cNvSpPr/>
      </dsp:nvSpPr>
      <dsp:spPr>
        <a:xfrm>
          <a:off x="5345112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45112" y="665673"/>
        <a:ext cx="316861" cy="317716"/>
      </dsp:txXfrm>
    </dsp:sp>
    <dsp:sp modelId="{9A8B5D54-F4A1-864D-94DF-7B9D91404F7D}">
      <dsp:nvSpPr>
        <dsp:cNvPr id="0" name=""/>
        <dsp:cNvSpPr/>
      </dsp:nvSpPr>
      <dsp:spPr>
        <a:xfrm>
          <a:off x="5985668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metaclass</a:t>
          </a:r>
          <a:r>
            <a:rPr lang="en-US" sz="2600" b="0" i="0" kern="12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rPr>
            <a:t>=</a:t>
          </a:r>
        </a:p>
      </dsp:txBody>
      <dsp:txXfrm>
        <a:off x="6023190" y="22149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110325" y="112421"/>
            <a:ext cx="8985123" cy="6390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f"__new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__({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{name}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{bases}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sz="19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.__new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print(f"__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__({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{name}, {bases},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sz="1900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f"__call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__({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sz="19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.__call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(self, 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talk(self):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print("I'm",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{'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'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  :talk}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DF7483-3583-5643-923D-5D824DA4DE9F}"/>
              </a:ext>
            </a:extLst>
          </p:cNvPr>
          <p:cNvSpPr txBox="1">
            <a:spLocks/>
          </p:cNvSpPr>
          <p:nvPr/>
        </p:nvSpPr>
        <p:spPr>
          <a:xfrm>
            <a:off x="110323" y="4215083"/>
            <a:ext cx="11817335" cy="2642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(object,),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__new__(&lt;class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(&lt;class 'object'&gt;,), 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#the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__(&lt;class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(&lt;class 'object'&gt;,),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#the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mp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('Max Patek')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__call__(&lt;class '__main__.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('Max Patek',), {})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mp.talk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 Max Patek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BE3A53-A1E2-9447-B223-B88459FFEE26}"/>
              </a:ext>
            </a:extLst>
          </p:cNvPr>
          <p:cNvSpPr txBox="1">
            <a:spLocks/>
          </p:cNvSpPr>
          <p:nvPr/>
        </p:nvSpPr>
        <p:spPr>
          <a:xfrm>
            <a:off x="110322" y="112421"/>
            <a:ext cx="11817335" cy="410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talk(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print(“I’m”,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__new__(&lt;class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(&lt;class 'object'&gt;,), 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#the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__(&lt;class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'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(&lt;class 'object'&gt;,),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#the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mp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('Max Patek')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__call__(&lt;class '__main__.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MetaPerson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('Max Patek',), {})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mp.talk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 Max Patek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FB3C-33B0-BE47-B1F9-340F8A2E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7BC1-5AB3-704B-96ED-BD572862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689988" cy="3459192"/>
          </a:xfrm>
        </p:spPr>
        <p:txBody>
          <a:bodyPr/>
          <a:lstStyle/>
          <a:p>
            <a:r>
              <a:rPr lang="en-US" dirty="0"/>
              <a:t>What if we want a class</a:t>
            </a:r>
          </a:p>
          <a:p>
            <a:pPr lvl="1"/>
            <a:r>
              <a:rPr lang="en-US" dirty="0"/>
              <a:t>that knows about all of its subclasses</a:t>
            </a:r>
          </a:p>
          <a:p>
            <a:r>
              <a:rPr lang="en-US" dirty="0"/>
              <a:t>Really useful for APIs</a:t>
            </a:r>
          </a:p>
          <a:p>
            <a:pPr lvl="1"/>
            <a:r>
              <a:rPr lang="en-US" dirty="0"/>
              <a:t>where programmers can subclass </a:t>
            </a:r>
            <a:r>
              <a:rPr lang="en-US" dirty="0" err="1"/>
              <a:t>builtins</a:t>
            </a:r>
            <a:endParaRPr lang="en-US" dirty="0"/>
          </a:p>
          <a:p>
            <a:pPr lvl="1"/>
            <a:r>
              <a:rPr lang="en-US" dirty="0"/>
              <a:t>and subclasses should be added to some register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8A43-EB66-9C41-8A26-60491AD1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508959" y="482320"/>
            <a:ext cx="6923433" cy="4431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registrar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add_subclass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c):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subclasses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.mro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()[1:]: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hasattr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(c, 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add_subclass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’)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callable(c._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add_subclass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    c._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add_subclass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CA269F-E7EE-2C4E-9845-E6243A75D84C}"/>
              </a:ext>
            </a:extLst>
          </p:cNvPr>
          <p:cNvSpPr txBox="1">
            <a:spLocks/>
          </p:cNvSpPr>
          <p:nvPr/>
        </p:nvSpPr>
        <p:spPr>
          <a:xfrm>
            <a:off x="508586" y="4913644"/>
            <a:ext cx="11240591" cy="1697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subclasses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[&lt;class '__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main__.D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'__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subclasses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[&lt;class '__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main__.B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'__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main__.C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'__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main__.D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'__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'&gt;]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7534998" y="247255"/>
            <a:ext cx="3951656" cy="462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A(</a:t>
            </a:r>
            <a:r>
              <a:rPr lang="en-US" sz="1600" dirty="0" err="1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registrar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subclasses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B(A):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C(A):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D(C):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E(D, B):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48BE6-3A26-5D4B-9170-C1E460AA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3B48-418F-0F43-8D70-31D6AE69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5457-C47E-D34C-ABA2-FF6192B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798"/>
            <a:ext cx="9601200" cy="3931722"/>
          </a:xfrm>
        </p:spPr>
        <p:txBody>
          <a:bodyPr/>
          <a:lstStyle/>
          <a:p>
            <a:r>
              <a:rPr lang="en-US" dirty="0"/>
              <a:t>From Wikipedia:</a:t>
            </a:r>
          </a:p>
          <a:p>
            <a:pPr lvl="1"/>
            <a:r>
              <a:rPr lang="en-US" dirty="0"/>
              <a:t>“the singleton pattern is a software design pattern that restricts the instantiation of a class to one object”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C5943D-8055-9D49-9364-5FC3B11B3536}"/>
              </a:ext>
            </a:extLst>
          </p:cNvPr>
          <p:cNvSpPr txBox="1">
            <a:spLocks/>
          </p:cNvSpPr>
          <p:nvPr/>
        </p:nvSpPr>
        <p:spPr>
          <a:xfrm>
            <a:off x="6483928" y="2980706"/>
            <a:ext cx="3764478" cy="3598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id(True)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id(bool(1))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id(False)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4304933216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id(bool(0))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4304933216</a:t>
            </a:r>
          </a:p>
        </p:txBody>
      </p:sp>
    </p:spTree>
    <p:extLst>
      <p:ext uri="{BB962C8B-B14F-4D97-AF65-F5344CB8AC3E}">
        <p14:creationId xmlns:p14="http://schemas.microsoft.com/office/powerpoint/2010/main" val="31670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1005444" y="3336052"/>
            <a:ext cx="5110349" cy="3349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Person(</a:t>
            </a:r>
            <a:r>
              <a:rPr lang="en-US" sz="1600" dirty="0" err="1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singleton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   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talk(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    print("I'm",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Person('Leah’).talk()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 Leah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Person('Max’).talk()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 Leah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1005443" y="166255"/>
            <a:ext cx="10608625" cy="3169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singleton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_instance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 None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_instance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 not None: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_instance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_instance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 super().__call__(*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_instance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6115793" y="2861952"/>
            <a:ext cx="5498275" cy="3823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Student(Person):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id):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   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.id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    super().__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report(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    print(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.id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Student('Max', 'mtp4be’).report()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mtp4be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Student('a', 'z’).report()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mtp4be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  <p:bldP spid="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7C0DE3-7A68-A146-AF11-2400FAE22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97106"/>
              </p:ext>
            </p:extLst>
          </p:nvPr>
        </p:nvGraphicFramePr>
        <p:xfrm>
          <a:off x="2075542" y="1397596"/>
          <a:ext cx="8128000" cy="164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BF23DE-050D-AF4E-8915-1C3B8F2F1F82}"/>
              </a:ext>
            </a:extLst>
          </p:cNvPr>
          <p:cNvSpPr txBox="1"/>
          <p:nvPr/>
        </p:nvSpPr>
        <p:spPr>
          <a:xfrm>
            <a:off x="1436914" y="3046660"/>
            <a:ext cx="3831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simplest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can be </a:t>
            </a: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overriden</a:t>
            </a:r>
            <a:endParaRPr lang="en-US" sz="20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runs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convenient MRO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CD5E0-9F33-134D-A12C-B76142789809}"/>
              </a:ext>
            </a:extLst>
          </p:cNvPr>
          <p:cNvSpPr txBox="1"/>
          <p:nvPr/>
        </p:nvSpPr>
        <p:spPr>
          <a:xfrm>
            <a:off x="4566308" y="3046660"/>
            <a:ext cx="3703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aspect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runs at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composable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works on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47041-2FDF-D243-A6CD-FD62F1AC6824}"/>
              </a:ext>
            </a:extLst>
          </p:cNvPr>
          <p:cNvSpPr txBox="1"/>
          <p:nvPr/>
        </p:nvSpPr>
        <p:spPr>
          <a:xfrm>
            <a:off x="7759451" y="3046660"/>
            <a:ext cx="34286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complete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try implementing class's __str__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inherited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runs at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change what it means to be a class</a:t>
            </a:r>
          </a:p>
        </p:txBody>
      </p:sp>
    </p:spTree>
    <p:extLst>
      <p:ext uri="{BB962C8B-B14F-4D97-AF65-F5344CB8AC3E}">
        <p14:creationId xmlns:p14="http://schemas.microsoft.com/office/powerpoint/2010/main" val="341270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4F6-48B9-CD4B-96B6-F7C2D83B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720"/>
            <a:ext cx="9601200" cy="7812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EBDB-ACD6-0448-A188-FE0D4F54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380" y="1034979"/>
            <a:ext cx="9023420" cy="5285434"/>
          </a:xfrm>
        </p:spPr>
        <p:txBody>
          <a:bodyPr>
            <a:normAutofit/>
          </a:bodyPr>
          <a:lstStyle/>
          <a:p>
            <a:r>
              <a:rPr lang="en-US" dirty="0"/>
              <a:t>Metaprogramming gives you total control</a:t>
            </a:r>
          </a:p>
          <a:p>
            <a:pPr lvl="1"/>
            <a:r>
              <a:rPr lang="en-US" dirty="0"/>
              <a:t>for better or worse</a:t>
            </a:r>
          </a:p>
          <a:p>
            <a:r>
              <a:rPr lang="en-US" dirty="0"/>
              <a:t>This is the last topic in the first “unit.”</a:t>
            </a:r>
          </a:p>
          <a:p>
            <a:pPr lvl="1"/>
            <a:r>
              <a:rPr lang="en-US" dirty="0"/>
              <a:t>We’ve </a:t>
            </a:r>
            <a:r>
              <a:rPr lang="en-US" dirty="0" err="1"/>
              <a:t>coverred</a:t>
            </a:r>
            <a:r>
              <a:rPr lang="en-US" dirty="0"/>
              <a:t> all sorts of Object Oriented Metaprogramming</a:t>
            </a:r>
          </a:p>
          <a:p>
            <a:pPr lvl="2"/>
            <a:r>
              <a:rPr lang="en-US" dirty="0" err="1"/>
              <a:t>Dependancy</a:t>
            </a:r>
            <a:r>
              <a:rPr lang="en-US" dirty="0"/>
              <a:t> Injection</a:t>
            </a:r>
          </a:p>
          <a:p>
            <a:pPr lvl="3"/>
            <a:r>
              <a:rPr lang="en-US" dirty="0"/>
              <a:t>Multiple Inheritance</a:t>
            </a:r>
          </a:p>
          <a:p>
            <a:pPr lvl="2"/>
            <a:r>
              <a:rPr lang="en-US" dirty="0"/>
              <a:t>Closures</a:t>
            </a:r>
          </a:p>
          <a:p>
            <a:pPr lvl="3"/>
            <a:r>
              <a:rPr lang="en-US" dirty="0"/>
              <a:t>Functional Programming</a:t>
            </a:r>
          </a:p>
          <a:p>
            <a:pPr lvl="2"/>
            <a:r>
              <a:rPr lang="en-US" dirty="0"/>
              <a:t>Decorators</a:t>
            </a:r>
          </a:p>
          <a:p>
            <a:pPr lvl="3"/>
            <a:r>
              <a:rPr lang="en-US" dirty="0"/>
              <a:t>Aspect Oriented Programming </a:t>
            </a:r>
          </a:p>
          <a:p>
            <a:pPr lvl="2"/>
            <a:r>
              <a:rPr lang="en-US" dirty="0" err="1"/>
              <a:t>Metaclasses</a:t>
            </a:r>
            <a:endParaRPr lang="en-US" dirty="0"/>
          </a:p>
          <a:p>
            <a:pPr lvl="3"/>
            <a:r>
              <a:rPr lang="en-US" dirty="0"/>
              <a:t>Object Oriented Object Oriented Programming</a:t>
            </a:r>
          </a:p>
          <a:p>
            <a:r>
              <a:rPr lang="en-US" dirty="0"/>
              <a:t>Next we’ll be talking about Reflection!</a:t>
            </a:r>
          </a:p>
          <a:p>
            <a:pPr lvl="1"/>
            <a:r>
              <a:rPr lang="en-US" dirty="0"/>
              <a:t>Get hype!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5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1" y="914400"/>
            <a:ext cx="5018838" cy="5475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make_fast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mem = 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mem: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mem[n]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mem[n]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mem[n]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E1348D-5ED0-3F4C-A601-501D7EBF70B1}"/>
              </a:ext>
            </a:extLst>
          </p:cNvPr>
          <p:cNvSpPr txBox="1">
            <a:spLocks/>
          </p:cNvSpPr>
          <p:nvPr/>
        </p:nvSpPr>
        <p:spPr>
          <a:xfrm>
            <a:off x="5965069" y="914400"/>
            <a:ext cx="5132158" cy="5475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lru_cache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as in: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@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lru_cache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(size)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def foo(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make_fast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lru_cache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(None)</a:t>
            </a:r>
          </a:p>
        </p:txBody>
      </p:sp>
    </p:spTree>
    <p:extLst>
      <p:ext uri="{BB962C8B-B14F-4D97-AF65-F5344CB8AC3E}">
        <p14:creationId xmlns:p14="http://schemas.microsoft.com/office/powerpoint/2010/main" val="13858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8166"/>
            <a:ext cx="9601200" cy="470180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__new__, 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__, __call__ </a:t>
            </a:r>
            <a:r>
              <a:rPr lang="en-US" dirty="0"/>
              <a:t>review</a:t>
            </a:r>
          </a:p>
          <a:p>
            <a:r>
              <a:rPr lang="en-US" dirty="0"/>
              <a:t>The Type Function</a:t>
            </a:r>
          </a:p>
          <a:p>
            <a:pPr lvl="1"/>
            <a:r>
              <a:rPr lang="en-US" dirty="0"/>
              <a:t>Dynamic Class Creation</a:t>
            </a:r>
          </a:p>
          <a:p>
            <a:pPr lvl="1"/>
            <a:r>
              <a:rPr lang="en-US" dirty="0"/>
              <a:t>function?</a:t>
            </a:r>
          </a:p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  <a:p>
            <a:r>
              <a:rPr lang="en-US" dirty="0"/>
              <a:t>Singletons</a:t>
            </a:r>
          </a:p>
          <a:p>
            <a:r>
              <a:rPr lang="en-US" dirty="0"/>
              <a:t>Registering</a:t>
            </a:r>
          </a:p>
          <a:p>
            <a:r>
              <a:rPr lang="en-US" dirty="0"/>
              <a:t>Compare and Contrast 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Superclasses</a:t>
            </a:r>
            <a:endParaRPr lang="en-US" dirty="0"/>
          </a:p>
          <a:p>
            <a:pPr lvl="1"/>
            <a:r>
              <a:rPr lang="en-US" dirty="0"/>
              <a:t>with Decorators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7C0DE3-7A68-A146-AF11-2400FAE22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277841"/>
              </p:ext>
            </p:extLst>
          </p:nvPr>
        </p:nvGraphicFramePr>
        <p:xfrm>
          <a:off x="1944914" y="885130"/>
          <a:ext cx="8128000" cy="164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BF23DE-050D-AF4E-8915-1C3B8F2F1F82}"/>
              </a:ext>
            </a:extLst>
          </p:cNvPr>
          <p:cNvSpPr txBox="1"/>
          <p:nvPr/>
        </p:nvSpPr>
        <p:spPr>
          <a:xfrm>
            <a:off x="1306286" y="2534194"/>
            <a:ext cx="3831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called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 err="1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endParaRPr lang="en-US" sz="2000" dirty="0">
              <a:solidFill>
                <a:srgbClr val="F200FF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makes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returns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same </a:t>
            </a:r>
            <a:r>
              <a:rPr lang="en-US" sz="2000" dirty="0" err="1"/>
              <a:t>params</a:t>
            </a:r>
            <a:r>
              <a:rPr lang="en-US" sz="2000" dirty="0"/>
              <a:t> as __</a:t>
            </a: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inherited from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CD5E0-9F33-134D-A12C-B76142789809}"/>
              </a:ext>
            </a:extLst>
          </p:cNvPr>
          <p:cNvSpPr txBox="1"/>
          <p:nvPr/>
        </p:nvSpPr>
        <p:spPr>
          <a:xfrm>
            <a:off x="4435680" y="2534194"/>
            <a:ext cx="4015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non-static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populates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inherited from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47041-2FDF-D243-A6CD-FD62F1AC6824}"/>
              </a:ext>
            </a:extLst>
          </p:cNvPr>
          <p:cNvSpPr txBox="1"/>
          <p:nvPr/>
        </p:nvSpPr>
        <p:spPr>
          <a:xfrm>
            <a:off x="7450181" y="2534194"/>
            <a:ext cx="3856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non-static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instances to be callable (functions)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not inherited from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797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4596867" cy="934339"/>
          </a:xfrm>
        </p:spPr>
        <p:txBody>
          <a:bodyPr/>
          <a:lstStyle/>
          <a:p>
            <a:r>
              <a:rPr lang="en-US" dirty="0"/>
              <a:t>The Type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1" y="1377070"/>
            <a:ext cx="5018838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person(object):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talk(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person('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21)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a.talk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'max'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main__.person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E1348D-5ED0-3F4C-A601-501D7EBF70B1}"/>
              </a:ext>
            </a:extLst>
          </p:cNvPr>
          <p:cNvSpPr txBox="1">
            <a:spLocks/>
          </p:cNvSpPr>
          <p:nvPr/>
        </p:nvSpPr>
        <p:spPr>
          <a:xfrm>
            <a:off x="5965069" y="442731"/>
            <a:ext cx="5132158" cy="5946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'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(object,),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{'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talk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talk,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leah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19)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b.talk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leah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(b)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'__main__.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alt_person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AECCC6-FFB6-F544-A390-80337B7C1DB7}"/>
              </a:ext>
            </a:extLst>
          </p:cNvPr>
          <p:cNvSpPr txBox="1">
            <a:spLocks/>
          </p:cNvSpPr>
          <p:nvPr/>
        </p:nvSpPr>
        <p:spPr>
          <a:xfrm>
            <a:off x="727372" y="922492"/>
            <a:ext cx="6409803" cy="5332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Person(object):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first,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f"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{first} {last}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talk(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print("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I'm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classmethod</a:t>
            </a:r>
            <a:endParaRPr lang="en-US" dirty="0">
              <a:solidFill>
                <a:srgbClr val="F200FF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make_family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fam_name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(self, first, last=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fam_name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first, last)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{'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C61E67-FF07-8A40-B1D0-ABCA6AD6AEE4}"/>
              </a:ext>
            </a:extLst>
          </p:cNvPr>
          <p:cNvSpPr txBox="1">
            <a:spLocks/>
          </p:cNvSpPr>
          <p:nvPr/>
        </p:nvSpPr>
        <p:spPr>
          <a:xfrm>
            <a:off x="7239777" y="137565"/>
            <a:ext cx="4768804" cy="658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steve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Person(‘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Steve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’,’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Jobs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steve.talk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I’m Steve Jobs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fam = 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Person.make_family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(‘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Patek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me = fam(‘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me.talk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I’m Max Patek</a:t>
            </a:r>
          </a:p>
          <a:p>
            <a:pPr marL="0" indent="0">
              <a:buNone/>
            </a:pPr>
            <a:endParaRPr lang="en-US" sz="17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steve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‘__</a:t>
            </a:r>
            <a:r>
              <a:rPr lang="en-US" sz="17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main__.Person</a:t>
            </a: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(me)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‘__</a:t>
            </a:r>
            <a:r>
              <a:rPr lang="en-US" sz="17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main__.Patek</a:t>
            </a: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(me, Person)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steve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fam)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BFB9-E471-3641-9748-144B8A4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3" y="0"/>
            <a:ext cx="4224851" cy="801356"/>
          </a:xfrm>
        </p:spPr>
        <p:txBody>
          <a:bodyPr>
            <a:normAutofit/>
          </a:bodyPr>
          <a:lstStyle/>
          <a:p>
            <a:r>
              <a:rPr lang="en-US" dirty="0"/>
              <a:t>Dynamic Classes</a:t>
            </a:r>
          </a:p>
        </p:txBody>
      </p:sp>
    </p:spTree>
    <p:extLst>
      <p:ext uri="{BB962C8B-B14F-4D97-AF65-F5344CB8AC3E}">
        <p14:creationId xmlns:p14="http://schemas.microsoft.com/office/powerpoint/2010/main" val="31005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87" y="226907"/>
            <a:ext cx="3963446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been lying…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6"/>
                </a:solidFill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not a function.</a:t>
            </a:r>
          </a:p>
          <a:p>
            <a:pPr marL="0" indent="0">
              <a:buNone/>
            </a:pPr>
            <a:r>
              <a:rPr lang="en-US" dirty="0"/>
              <a:t>		It is a </a:t>
            </a:r>
            <a:r>
              <a:rPr lang="en-US" dirty="0">
                <a:solidFill>
                  <a:srgbClr val="FFF700"/>
                </a:solidFill>
              </a:rPr>
              <a:t>class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1472EE-089D-1648-B632-D157073D0AAB}"/>
              </a:ext>
            </a:extLst>
          </p:cNvPr>
          <p:cNvSpPr txBox="1">
            <a:spLocks/>
          </p:cNvSpPr>
          <p:nvPr/>
        </p:nvSpPr>
        <p:spPr>
          <a:xfrm>
            <a:off x="779532" y="1861168"/>
            <a:ext cx="5208574" cy="4416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(42)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‘</a:t>
            </a:r>
            <a:r>
              <a:rPr lang="en-US" dirty="0" err="1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‘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‘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3A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3D3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496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2D4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331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‘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DBB25-06C1-F04A-8D45-09A2CD078DFC}"/>
              </a:ext>
            </a:extLst>
          </p:cNvPr>
          <p:cNvSpPr txBox="1">
            <a:spLocks/>
          </p:cNvSpPr>
          <p:nvPr/>
        </p:nvSpPr>
        <p:spPr>
          <a:xfrm>
            <a:off x="6133061" y="957427"/>
            <a:ext cx="5389296" cy="5319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(&lt;class 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'type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'object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6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EC97-77C4-E54F-82DC-0671B241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30" y="3010773"/>
            <a:ext cx="5986866" cy="114332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D0CAC1-1542-8144-9BBE-7D28B8A8DBE6}"/>
              </a:ext>
            </a:extLst>
          </p:cNvPr>
          <p:cNvSpPr txBox="1">
            <a:spLocks/>
          </p:cNvSpPr>
          <p:nvPr/>
        </p:nvSpPr>
        <p:spPr>
          <a:xfrm>
            <a:off x="1006863" y="865422"/>
            <a:ext cx="5455404" cy="1937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But wait,</a:t>
            </a:r>
          </a:p>
          <a:p>
            <a:pPr algn="l"/>
            <a:r>
              <a:rPr lang="en-US" dirty="0"/>
              <a:t>	if </a:t>
            </a:r>
            <a:r>
              <a:rPr lang="en-US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 is a class,</a:t>
            </a:r>
          </a:p>
          <a:p>
            <a:pPr algn="l"/>
            <a:r>
              <a:rPr lang="en-US" dirty="0"/>
              <a:t>		can you subclass it?</a:t>
            </a:r>
          </a:p>
        </p:txBody>
      </p:sp>
    </p:spTree>
    <p:extLst>
      <p:ext uri="{BB962C8B-B14F-4D97-AF65-F5344CB8AC3E}">
        <p14:creationId xmlns:p14="http://schemas.microsoft.com/office/powerpoint/2010/main" val="3132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110325" y="112421"/>
            <a:ext cx="8985123" cy="6390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f"__new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__({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{name}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{bases}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sz="19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.__new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print(f"__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__({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{name}, {bases},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sz="1900" dirty="0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f"__call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__({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 {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sz="1900" dirty="0">
                <a:solidFill>
                  <a:srgbClr val="F2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7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.__call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(self, 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talk(self):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print("I'm",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{'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'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talk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  :talk}</a:t>
            </a:r>
          </a:p>
        </p:txBody>
      </p:sp>
    </p:spTree>
    <p:extLst>
      <p:ext uri="{BB962C8B-B14F-4D97-AF65-F5344CB8AC3E}">
        <p14:creationId xmlns:p14="http://schemas.microsoft.com/office/powerpoint/2010/main" val="16193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19995</TotalTime>
  <Words>1987</Words>
  <Application>Microsoft Macintosh PowerPoint</Application>
  <PresentationFormat>Widescreen</PresentationFormat>
  <Paragraphs>301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Franklin Gothic Book</vt:lpstr>
      <vt:lpstr>Calibri</vt:lpstr>
      <vt:lpstr>Arial</vt:lpstr>
      <vt:lpstr>Consolas</vt:lpstr>
      <vt:lpstr>Crop</vt:lpstr>
      <vt:lpstr>MetaClasses</vt:lpstr>
      <vt:lpstr>PowerPoint Presentation</vt:lpstr>
      <vt:lpstr>Metaclasses</vt:lpstr>
      <vt:lpstr>PowerPoint Presentation</vt:lpstr>
      <vt:lpstr>The Type Function</vt:lpstr>
      <vt:lpstr>Dynamic Classes</vt:lpstr>
      <vt:lpstr>PowerPoint Presentation</vt:lpstr>
      <vt:lpstr>A Metaclass</vt:lpstr>
      <vt:lpstr>PowerPoint Presentation</vt:lpstr>
      <vt:lpstr>PowerPoint Presentation</vt:lpstr>
      <vt:lpstr>Registering</vt:lpstr>
      <vt:lpstr>PowerPoint Presentation</vt:lpstr>
      <vt:lpstr>Singletons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174</cp:revision>
  <dcterms:created xsi:type="dcterms:W3CDTF">2018-05-03T03:07:17Z</dcterms:created>
  <dcterms:modified xsi:type="dcterms:W3CDTF">2020-02-24T15:02:04Z</dcterms:modified>
</cp:coreProperties>
</file>