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751"/>
  </p:normalViewPr>
  <p:slideViewPr>
    <p:cSldViewPr snapToGrid="0" snapToObjects="1">
      <p:cViewPr varScale="1">
        <p:scale>
          <a:sx n="115" d="100"/>
          <a:sy n="115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3764"/>
            <a:ext cx="9601200" cy="3929605"/>
          </a:xfrm>
        </p:spPr>
        <p:txBody>
          <a:bodyPr>
            <a:normAutofit/>
          </a:bodyPr>
          <a:lstStyle/>
          <a:p>
            <a:r>
              <a:rPr lang="en-US" dirty="0"/>
              <a:t>Keyword Arguments</a:t>
            </a:r>
          </a:p>
          <a:p>
            <a:r>
              <a:rPr lang="en-US" dirty="0"/>
              <a:t>Unpacking</a:t>
            </a:r>
          </a:p>
          <a:p>
            <a:r>
              <a:rPr lang="en-US" dirty="0"/>
              <a:t>Packing</a:t>
            </a:r>
          </a:p>
          <a:p>
            <a:endParaRPr lang="en-US" dirty="0"/>
          </a:p>
          <a:p>
            <a:r>
              <a:rPr lang="en-US" dirty="0"/>
              <a:t>Scope and Free Variables</a:t>
            </a:r>
          </a:p>
          <a:p>
            <a:r>
              <a:rPr lang="en-US" dirty="0"/>
              <a:t>A Closure</a:t>
            </a:r>
          </a:p>
          <a:p>
            <a:r>
              <a:rPr lang="en-US" dirty="0"/>
              <a:t>Classes </a:t>
            </a:r>
            <a:r>
              <a:rPr lang="en-US"/>
              <a:t>are Closures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4A3B4-48ED-8449-B76C-7315C476C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8DEA-DBCB-CB46-B318-7E5CCEBE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Upacking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DB42-A803-2342-AD5D-3664685EB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892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12911</TotalTime>
  <Words>26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Franklin Gothic Book</vt:lpstr>
      <vt:lpstr>Crop</vt:lpstr>
      <vt:lpstr>Closures</vt:lpstr>
      <vt:lpstr>Closures</vt:lpstr>
      <vt:lpstr>Keyword Arguments</vt:lpstr>
      <vt:lpstr>Upacking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81</cp:revision>
  <dcterms:created xsi:type="dcterms:W3CDTF">2018-05-03T03:07:17Z</dcterms:created>
  <dcterms:modified xsi:type="dcterms:W3CDTF">2018-06-27T20:16:15Z</dcterms:modified>
</cp:coreProperties>
</file>