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0"/>
    <p:restoredTop sz="94780"/>
  </p:normalViewPr>
  <p:slideViewPr>
    <p:cSldViewPr snapToGrid="0" snapToObjects="1">
      <p:cViewPr varScale="1">
        <p:scale>
          <a:sx n="102" d="100"/>
          <a:sy n="102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BAB18-E985-5A44-BD6D-DA1A734C8C2A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5687C6B3-0A38-7F4A-97FB-DB144BC6BAA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Payements</a:t>
          </a:r>
          <a:endParaRPr lang="en-US" dirty="0">
            <a:solidFill>
              <a:schemeClr val="tx1"/>
            </a:solidFill>
          </a:endParaRPr>
        </a:p>
      </dgm:t>
    </dgm:pt>
    <dgm:pt modelId="{7ABF3AAC-29B7-6649-82D5-9E8416DB9E51}" type="parTrans" cxnId="{D820387B-DD86-A848-8AEB-C5FA27DB4795}">
      <dgm:prSet/>
      <dgm:spPr/>
      <dgm:t>
        <a:bodyPr/>
        <a:lstStyle/>
        <a:p>
          <a:endParaRPr lang="en-US"/>
        </a:p>
      </dgm:t>
    </dgm:pt>
    <dgm:pt modelId="{86E8F6E4-F219-3247-A46A-46B695D3B968}" type="sibTrans" cxnId="{D820387B-DD86-A848-8AEB-C5FA27DB4795}">
      <dgm:prSet/>
      <dgm:spPr/>
      <dgm:t>
        <a:bodyPr/>
        <a:lstStyle/>
        <a:p>
          <a:endParaRPr lang="en-US"/>
        </a:p>
      </dgm:t>
    </dgm:pt>
    <dgm:pt modelId="{E795CDF0-AC43-544C-860A-F2D5D332CFC1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FD6EA5E3-8EFD-F843-86DC-5FBFA6FAEAAA}" type="parTrans" cxnId="{D22FAB44-4EF7-1A40-8A2E-E53A5E71F2ED}">
      <dgm:prSet/>
      <dgm:spPr/>
      <dgm:t>
        <a:bodyPr/>
        <a:lstStyle/>
        <a:p>
          <a:endParaRPr lang="en-US"/>
        </a:p>
      </dgm:t>
    </dgm:pt>
    <dgm:pt modelId="{4AF84F0B-FD03-9F4C-ABB5-D2FFFB750293}" type="sibTrans" cxnId="{D22FAB44-4EF7-1A40-8A2E-E53A5E71F2ED}">
      <dgm:prSet/>
      <dgm:spPr/>
      <dgm:t>
        <a:bodyPr/>
        <a:lstStyle/>
        <a:p>
          <a:endParaRPr lang="en-US"/>
        </a:p>
      </dgm:t>
    </dgm:pt>
    <dgm:pt modelId="{19782EDF-8E2F-BD4B-B81D-ABC1DF688F91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E77A893B-06A8-884E-9342-056A48A53562}" type="parTrans" cxnId="{45C08182-D6D6-2440-84DE-5A18BAE83894}">
      <dgm:prSet/>
      <dgm:spPr/>
      <dgm:t>
        <a:bodyPr/>
        <a:lstStyle/>
        <a:p>
          <a:endParaRPr lang="en-US"/>
        </a:p>
      </dgm:t>
    </dgm:pt>
    <dgm:pt modelId="{CA016BAA-BDDD-DE44-ACD1-338151CB3F9B}" type="sibTrans" cxnId="{45C08182-D6D6-2440-84DE-5A18BAE83894}">
      <dgm:prSet/>
      <dgm:spPr/>
      <dgm:t>
        <a:bodyPr/>
        <a:lstStyle/>
        <a:p>
          <a:endParaRPr lang="en-US"/>
        </a:p>
      </dgm:t>
    </dgm:pt>
    <dgm:pt modelId="{9217ECED-7754-6746-89FB-32027F74B98C}" type="pres">
      <dgm:prSet presAssocID="{904BAB18-E985-5A44-BD6D-DA1A734C8C2A}" presName="Name0" presStyleCnt="0">
        <dgm:presLayoutVars>
          <dgm:dir/>
          <dgm:resizeHandles val="exact"/>
        </dgm:presLayoutVars>
      </dgm:prSet>
      <dgm:spPr/>
    </dgm:pt>
    <dgm:pt modelId="{26FCA42B-33D7-4249-8B8A-922A4FFE8B1E}" type="pres">
      <dgm:prSet presAssocID="{904BAB18-E985-5A44-BD6D-DA1A734C8C2A}" presName="fgShape" presStyleLbl="fgShp" presStyleIdx="0" presStyleCnt="1"/>
      <dgm:spPr>
        <a:solidFill>
          <a:schemeClr val="accent1">
            <a:lumMod val="50000"/>
          </a:schemeClr>
        </a:solidFill>
      </dgm:spPr>
    </dgm:pt>
    <dgm:pt modelId="{A9295505-A708-574A-94CB-04B646B236F4}" type="pres">
      <dgm:prSet presAssocID="{904BAB18-E985-5A44-BD6D-DA1A734C8C2A}" presName="linComp" presStyleCnt="0"/>
      <dgm:spPr/>
    </dgm:pt>
    <dgm:pt modelId="{E22C55B8-5EE2-3842-8488-654728CB69E1}" type="pres">
      <dgm:prSet presAssocID="{5687C6B3-0A38-7F4A-97FB-DB144BC6BAA5}" presName="compNode" presStyleCnt="0"/>
      <dgm:spPr/>
    </dgm:pt>
    <dgm:pt modelId="{984126C7-B1CF-AC41-AF43-BB4395DE5BA2}" type="pres">
      <dgm:prSet presAssocID="{5687C6B3-0A38-7F4A-97FB-DB144BC6BAA5}" presName="bkgdShape" presStyleLbl="node1" presStyleIdx="0" presStyleCnt="3"/>
      <dgm:spPr/>
    </dgm:pt>
    <dgm:pt modelId="{26FD4B47-BFD5-014E-B2C0-0F0020E1514A}" type="pres">
      <dgm:prSet presAssocID="{5687C6B3-0A38-7F4A-97FB-DB144BC6BAA5}" presName="nodeTx" presStyleLbl="node1" presStyleIdx="0" presStyleCnt="3">
        <dgm:presLayoutVars>
          <dgm:bulletEnabled val="1"/>
        </dgm:presLayoutVars>
      </dgm:prSet>
      <dgm:spPr/>
    </dgm:pt>
    <dgm:pt modelId="{F6D5E793-34E9-5F45-95AB-01F6F0B7A77C}" type="pres">
      <dgm:prSet presAssocID="{5687C6B3-0A38-7F4A-97FB-DB144BC6BAA5}" presName="invisiNode" presStyleLbl="node1" presStyleIdx="0" presStyleCnt="3"/>
      <dgm:spPr/>
    </dgm:pt>
    <dgm:pt modelId="{FE7A274D-99AB-4B47-95C1-32A6F7F14191}" type="pres">
      <dgm:prSet presAssocID="{5687C6B3-0A38-7F4A-97FB-DB144BC6BAA5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</dgm:spPr>
    </dgm:pt>
    <dgm:pt modelId="{40FC6AE0-24E4-8740-8F18-D622C89CCE8B}" type="pres">
      <dgm:prSet presAssocID="{86E8F6E4-F219-3247-A46A-46B695D3B968}" presName="sibTrans" presStyleLbl="sibTrans2D1" presStyleIdx="0" presStyleCnt="0"/>
      <dgm:spPr/>
    </dgm:pt>
    <dgm:pt modelId="{1DBA9E37-1F90-824C-BCE7-49E8120D34B1}" type="pres">
      <dgm:prSet presAssocID="{E795CDF0-AC43-544C-860A-F2D5D332CFC1}" presName="compNode" presStyleCnt="0"/>
      <dgm:spPr/>
    </dgm:pt>
    <dgm:pt modelId="{29996987-792D-DF4B-B6E4-A1C113D78AEC}" type="pres">
      <dgm:prSet presAssocID="{E795CDF0-AC43-544C-860A-F2D5D332CFC1}" presName="bkgdShape" presStyleLbl="node1" presStyleIdx="1" presStyleCnt="3"/>
      <dgm:spPr/>
    </dgm:pt>
    <dgm:pt modelId="{F264D586-0B7F-6B4B-AB29-31056B70F7C4}" type="pres">
      <dgm:prSet presAssocID="{E795CDF0-AC43-544C-860A-F2D5D332CFC1}" presName="nodeTx" presStyleLbl="node1" presStyleIdx="1" presStyleCnt="3">
        <dgm:presLayoutVars>
          <dgm:bulletEnabled val="1"/>
        </dgm:presLayoutVars>
      </dgm:prSet>
      <dgm:spPr/>
    </dgm:pt>
    <dgm:pt modelId="{E763BCF4-CF22-A74B-989F-AC1E7A524CFC}" type="pres">
      <dgm:prSet presAssocID="{E795CDF0-AC43-544C-860A-F2D5D332CFC1}" presName="invisiNode" presStyleLbl="node1" presStyleIdx="1" presStyleCnt="3"/>
      <dgm:spPr/>
    </dgm:pt>
    <dgm:pt modelId="{9FA6F4EE-FE9A-664E-B4E2-48B658ED66A8}" type="pres">
      <dgm:prSet presAssocID="{E795CDF0-AC43-544C-860A-F2D5D332CFC1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68157FB-F66B-4B45-BDBC-1C8C34535D88}" type="pres">
      <dgm:prSet presAssocID="{4AF84F0B-FD03-9F4C-ABB5-D2FFFB750293}" presName="sibTrans" presStyleLbl="sibTrans2D1" presStyleIdx="0" presStyleCnt="0"/>
      <dgm:spPr/>
    </dgm:pt>
    <dgm:pt modelId="{4CF1ACC1-135D-9A4F-BF8E-107639C214B2}" type="pres">
      <dgm:prSet presAssocID="{19782EDF-8E2F-BD4B-B81D-ABC1DF688F91}" presName="compNode" presStyleCnt="0"/>
      <dgm:spPr/>
    </dgm:pt>
    <dgm:pt modelId="{1E4A62E3-57CC-0A46-856B-3D200625AF69}" type="pres">
      <dgm:prSet presAssocID="{19782EDF-8E2F-BD4B-B81D-ABC1DF688F91}" presName="bkgdShape" presStyleLbl="node1" presStyleIdx="2" presStyleCnt="3" custLinFactNeighborX="392" custLinFactNeighborY="-344"/>
      <dgm:spPr/>
    </dgm:pt>
    <dgm:pt modelId="{0F35FA82-E27B-9C4E-B983-5AC748E1DFB2}" type="pres">
      <dgm:prSet presAssocID="{19782EDF-8E2F-BD4B-B81D-ABC1DF688F91}" presName="nodeTx" presStyleLbl="node1" presStyleIdx="2" presStyleCnt="3">
        <dgm:presLayoutVars>
          <dgm:bulletEnabled val="1"/>
        </dgm:presLayoutVars>
      </dgm:prSet>
      <dgm:spPr/>
    </dgm:pt>
    <dgm:pt modelId="{6FA05ED8-E318-7C42-BBE7-44A870585B18}" type="pres">
      <dgm:prSet presAssocID="{19782EDF-8E2F-BD4B-B81D-ABC1DF688F91}" presName="invisiNode" presStyleLbl="node1" presStyleIdx="2" presStyleCnt="3"/>
      <dgm:spPr/>
    </dgm:pt>
    <dgm:pt modelId="{4E23CB07-54A4-7349-A911-0F0397F3210E}" type="pres">
      <dgm:prSet presAssocID="{19782EDF-8E2F-BD4B-B81D-ABC1DF688F91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27CCF001-2124-0E43-A71E-61709655DD09}" type="presOf" srcId="{E795CDF0-AC43-544C-860A-F2D5D332CFC1}" destId="{29996987-792D-DF4B-B6E4-A1C113D78AEC}" srcOrd="0" destOrd="0" presId="urn:microsoft.com/office/officeart/2005/8/layout/hList7"/>
    <dgm:cxn modelId="{692C8B31-15C0-F04B-8C6E-07770F5801CC}" type="presOf" srcId="{86E8F6E4-F219-3247-A46A-46B695D3B968}" destId="{40FC6AE0-24E4-8740-8F18-D622C89CCE8B}" srcOrd="0" destOrd="0" presId="urn:microsoft.com/office/officeart/2005/8/layout/hList7"/>
    <dgm:cxn modelId="{F247503B-6277-474B-ACBE-F1FEFD534781}" type="presOf" srcId="{5687C6B3-0A38-7F4A-97FB-DB144BC6BAA5}" destId="{26FD4B47-BFD5-014E-B2C0-0F0020E1514A}" srcOrd="1" destOrd="0" presId="urn:microsoft.com/office/officeart/2005/8/layout/hList7"/>
    <dgm:cxn modelId="{D22FAB44-4EF7-1A40-8A2E-E53A5E71F2ED}" srcId="{904BAB18-E985-5A44-BD6D-DA1A734C8C2A}" destId="{E795CDF0-AC43-544C-860A-F2D5D332CFC1}" srcOrd="1" destOrd="0" parTransId="{FD6EA5E3-8EFD-F843-86DC-5FBFA6FAEAAA}" sibTransId="{4AF84F0B-FD03-9F4C-ABB5-D2FFFB750293}"/>
    <dgm:cxn modelId="{D820387B-DD86-A848-8AEB-C5FA27DB4795}" srcId="{904BAB18-E985-5A44-BD6D-DA1A734C8C2A}" destId="{5687C6B3-0A38-7F4A-97FB-DB144BC6BAA5}" srcOrd="0" destOrd="0" parTransId="{7ABF3AAC-29B7-6649-82D5-9E8416DB9E51}" sibTransId="{86E8F6E4-F219-3247-A46A-46B695D3B968}"/>
    <dgm:cxn modelId="{5592E080-BE1D-FF40-9DA1-C1B14C1F1361}" type="presOf" srcId="{19782EDF-8E2F-BD4B-B81D-ABC1DF688F91}" destId="{1E4A62E3-57CC-0A46-856B-3D200625AF69}" srcOrd="0" destOrd="0" presId="urn:microsoft.com/office/officeart/2005/8/layout/hList7"/>
    <dgm:cxn modelId="{45C08182-D6D6-2440-84DE-5A18BAE83894}" srcId="{904BAB18-E985-5A44-BD6D-DA1A734C8C2A}" destId="{19782EDF-8E2F-BD4B-B81D-ABC1DF688F91}" srcOrd="2" destOrd="0" parTransId="{E77A893B-06A8-884E-9342-056A48A53562}" sibTransId="{CA016BAA-BDDD-DE44-ACD1-338151CB3F9B}"/>
    <dgm:cxn modelId="{F48BE488-34B0-AE4A-9EF2-8832A2156DE2}" type="presOf" srcId="{904BAB18-E985-5A44-BD6D-DA1A734C8C2A}" destId="{9217ECED-7754-6746-89FB-32027F74B98C}" srcOrd="0" destOrd="0" presId="urn:microsoft.com/office/officeart/2005/8/layout/hList7"/>
    <dgm:cxn modelId="{5F177097-DFC6-924C-9B78-5B4B327571B9}" type="presOf" srcId="{4AF84F0B-FD03-9F4C-ABB5-D2FFFB750293}" destId="{A68157FB-F66B-4B45-BDBC-1C8C34535D88}" srcOrd="0" destOrd="0" presId="urn:microsoft.com/office/officeart/2005/8/layout/hList7"/>
    <dgm:cxn modelId="{04190FA8-B390-8141-BFE1-835C0CC9EAB3}" type="presOf" srcId="{5687C6B3-0A38-7F4A-97FB-DB144BC6BAA5}" destId="{984126C7-B1CF-AC41-AF43-BB4395DE5BA2}" srcOrd="0" destOrd="0" presId="urn:microsoft.com/office/officeart/2005/8/layout/hList7"/>
    <dgm:cxn modelId="{564A17BF-9D8C-6C45-97C7-A71AA1C2D3F5}" type="presOf" srcId="{E795CDF0-AC43-544C-860A-F2D5D332CFC1}" destId="{F264D586-0B7F-6B4B-AB29-31056B70F7C4}" srcOrd="1" destOrd="0" presId="urn:microsoft.com/office/officeart/2005/8/layout/hList7"/>
    <dgm:cxn modelId="{31B86EDA-75A4-6849-8B5C-A2C28CB8C0F7}" type="presOf" srcId="{19782EDF-8E2F-BD4B-B81D-ABC1DF688F91}" destId="{0F35FA82-E27B-9C4E-B983-5AC748E1DFB2}" srcOrd="1" destOrd="0" presId="urn:microsoft.com/office/officeart/2005/8/layout/hList7"/>
    <dgm:cxn modelId="{92089596-58ED-714F-A09D-62045C577D3F}" type="presParOf" srcId="{9217ECED-7754-6746-89FB-32027F74B98C}" destId="{26FCA42B-33D7-4249-8B8A-922A4FFE8B1E}" srcOrd="0" destOrd="0" presId="urn:microsoft.com/office/officeart/2005/8/layout/hList7"/>
    <dgm:cxn modelId="{0B45A668-B773-C542-8570-8245E381F230}" type="presParOf" srcId="{9217ECED-7754-6746-89FB-32027F74B98C}" destId="{A9295505-A708-574A-94CB-04B646B236F4}" srcOrd="1" destOrd="0" presId="urn:microsoft.com/office/officeart/2005/8/layout/hList7"/>
    <dgm:cxn modelId="{04628C3B-A27E-A246-8AC8-F9B17150F6E5}" type="presParOf" srcId="{A9295505-A708-574A-94CB-04B646B236F4}" destId="{E22C55B8-5EE2-3842-8488-654728CB69E1}" srcOrd="0" destOrd="0" presId="urn:microsoft.com/office/officeart/2005/8/layout/hList7"/>
    <dgm:cxn modelId="{B504823E-1B66-AC4B-B7BF-A293D65FD572}" type="presParOf" srcId="{E22C55B8-5EE2-3842-8488-654728CB69E1}" destId="{984126C7-B1CF-AC41-AF43-BB4395DE5BA2}" srcOrd="0" destOrd="0" presId="urn:microsoft.com/office/officeart/2005/8/layout/hList7"/>
    <dgm:cxn modelId="{7A94A49E-3D71-C84E-9587-F5614C762DCF}" type="presParOf" srcId="{E22C55B8-5EE2-3842-8488-654728CB69E1}" destId="{26FD4B47-BFD5-014E-B2C0-0F0020E1514A}" srcOrd="1" destOrd="0" presId="urn:microsoft.com/office/officeart/2005/8/layout/hList7"/>
    <dgm:cxn modelId="{FECCC2F0-1576-874B-BEEE-FC04CF780B7B}" type="presParOf" srcId="{E22C55B8-5EE2-3842-8488-654728CB69E1}" destId="{F6D5E793-34E9-5F45-95AB-01F6F0B7A77C}" srcOrd="2" destOrd="0" presId="urn:microsoft.com/office/officeart/2005/8/layout/hList7"/>
    <dgm:cxn modelId="{CAD9A8A9-918A-E74D-A7A2-6F456748CDE1}" type="presParOf" srcId="{E22C55B8-5EE2-3842-8488-654728CB69E1}" destId="{FE7A274D-99AB-4B47-95C1-32A6F7F14191}" srcOrd="3" destOrd="0" presId="urn:microsoft.com/office/officeart/2005/8/layout/hList7"/>
    <dgm:cxn modelId="{7EEC54D4-29B6-7E49-896A-D1C809EC0BEE}" type="presParOf" srcId="{A9295505-A708-574A-94CB-04B646B236F4}" destId="{40FC6AE0-24E4-8740-8F18-D622C89CCE8B}" srcOrd="1" destOrd="0" presId="urn:microsoft.com/office/officeart/2005/8/layout/hList7"/>
    <dgm:cxn modelId="{CAAC69F6-77E3-AC44-9193-D8DD85C558CD}" type="presParOf" srcId="{A9295505-A708-574A-94CB-04B646B236F4}" destId="{1DBA9E37-1F90-824C-BCE7-49E8120D34B1}" srcOrd="2" destOrd="0" presId="urn:microsoft.com/office/officeart/2005/8/layout/hList7"/>
    <dgm:cxn modelId="{E0E62FF9-4145-DA4F-BF42-A3F87BA44F39}" type="presParOf" srcId="{1DBA9E37-1F90-824C-BCE7-49E8120D34B1}" destId="{29996987-792D-DF4B-B6E4-A1C113D78AEC}" srcOrd="0" destOrd="0" presId="urn:microsoft.com/office/officeart/2005/8/layout/hList7"/>
    <dgm:cxn modelId="{36F86D43-667F-8141-A5A6-7B0063395830}" type="presParOf" srcId="{1DBA9E37-1F90-824C-BCE7-49E8120D34B1}" destId="{F264D586-0B7F-6B4B-AB29-31056B70F7C4}" srcOrd="1" destOrd="0" presId="urn:microsoft.com/office/officeart/2005/8/layout/hList7"/>
    <dgm:cxn modelId="{6647C654-ECE2-844A-B53B-F73831670CA2}" type="presParOf" srcId="{1DBA9E37-1F90-824C-BCE7-49E8120D34B1}" destId="{E763BCF4-CF22-A74B-989F-AC1E7A524CFC}" srcOrd="2" destOrd="0" presId="urn:microsoft.com/office/officeart/2005/8/layout/hList7"/>
    <dgm:cxn modelId="{DD50848A-4608-DB4D-9437-081498020C07}" type="presParOf" srcId="{1DBA9E37-1F90-824C-BCE7-49E8120D34B1}" destId="{9FA6F4EE-FE9A-664E-B4E2-48B658ED66A8}" srcOrd="3" destOrd="0" presId="urn:microsoft.com/office/officeart/2005/8/layout/hList7"/>
    <dgm:cxn modelId="{581FEA06-1A18-1E4A-88B3-B09D3CF9B419}" type="presParOf" srcId="{A9295505-A708-574A-94CB-04B646B236F4}" destId="{A68157FB-F66B-4B45-BDBC-1C8C34535D88}" srcOrd="3" destOrd="0" presId="urn:microsoft.com/office/officeart/2005/8/layout/hList7"/>
    <dgm:cxn modelId="{91FB43FE-DE94-6446-AEA8-EEF2C1911626}" type="presParOf" srcId="{A9295505-A708-574A-94CB-04B646B236F4}" destId="{4CF1ACC1-135D-9A4F-BF8E-107639C214B2}" srcOrd="4" destOrd="0" presId="urn:microsoft.com/office/officeart/2005/8/layout/hList7"/>
    <dgm:cxn modelId="{F8CA36D9-5818-BA4E-A84C-D797CB85B8C8}" type="presParOf" srcId="{4CF1ACC1-135D-9A4F-BF8E-107639C214B2}" destId="{1E4A62E3-57CC-0A46-856B-3D200625AF69}" srcOrd="0" destOrd="0" presId="urn:microsoft.com/office/officeart/2005/8/layout/hList7"/>
    <dgm:cxn modelId="{7BBE5D11-2B04-5F49-B02C-B9D19E3E882E}" type="presParOf" srcId="{4CF1ACC1-135D-9A4F-BF8E-107639C214B2}" destId="{0F35FA82-E27B-9C4E-B983-5AC748E1DFB2}" srcOrd="1" destOrd="0" presId="urn:microsoft.com/office/officeart/2005/8/layout/hList7"/>
    <dgm:cxn modelId="{604BE901-FAF3-0441-8981-F4A4085E2BD1}" type="presParOf" srcId="{4CF1ACC1-135D-9A4F-BF8E-107639C214B2}" destId="{6FA05ED8-E318-7C42-BBE7-44A870585B18}" srcOrd="2" destOrd="0" presId="urn:microsoft.com/office/officeart/2005/8/layout/hList7"/>
    <dgm:cxn modelId="{B9682F9B-3841-EE49-B229-8A43E7522210}" type="presParOf" srcId="{4CF1ACC1-135D-9A4F-BF8E-107639C214B2}" destId="{4E23CB07-54A4-7349-A911-0F0397F321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126C7-B1CF-AC41-AF43-BB4395DE5BA2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</a:rPr>
            <a:t>Payements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706" y="2167466"/>
        <a:ext cx="2655093" cy="2167466"/>
      </dsp:txXfrm>
    </dsp:sp>
    <dsp:sp modelId="{FE7A274D-99AB-4B47-95C1-32A6F7F14191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6987-792D-DF4B-B6E4-A1C113D78AEC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Messaging</a:t>
          </a:r>
        </a:p>
      </dsp:txBody>
      <dsp:txXfrm>
        <a:off x="2736453" y="2167466"/>
        <a:ext cx="2655093" cy="2167466"/>
      </dsp:txXfrm>
    </dsp:sp>
    <dsp:sp modelId="{9FA6F4EE-FE9A-664E-B4E2-48B658ED66A8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A62E3-57CC-0A46-856B-3D200625AF69}">
      <dsp:nvSpPr>
        <dsp:cNvPr id="0" name=""/>
        <dsp:cNvSpPr/>
      </dsp:nvSpPr>
      <dsp:spPr>
        <a:xfrm>
          <a:off x="54729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</a:t>
          </a:r>
        </a:p>
      </dsp:txBody>
      <dsp:txXfrm>
        <a:off x="5472906" y="2167466"/>
        <a:ext cx="2655093" cy="2167466"/>
      </dsp:txXfrm>
    </dsp:sp>
    <dsp:sp modelId="{4E23CB07-54A4-7349-A911-0F0397F3210E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A42B-33D7-4249-8B8A-922A4FFE8B1E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1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3EB-ED06-5341-9B12-FC4826B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05" y="264098"/>
            <a:ext cx="9601200" cy="1485900"/>
          </a:xfrm>
        </p:spPr>
        <p:txBody>
          <a:bodyPr/>
          <a:lstStyle/>
          <a:p>
            <a:r>
              <a:rPr lang="en-US" dirty="0"/>
              <a:t>Aspect Oriented Programming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1FEF40-C4DE-A843-93F7-603E5E12E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942779"/>
              </p:ext>
            </p:extLst>
          </p:nvPr>
        </p:nvGraphicFramePr>
        <p:xfrm>
          <a:off x="2206172" y="11115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65F1C7-B6C8-B749-91C2-A3080EA35B98}"/>
              </a:ext>
            </a:extLst>
          </p:cNvPr>
          <p:cNvSpPr txBox="1"/>
          <p:nvPr/>
        </p:nvSpPr>
        <p:spPr>
          <a:xfrm>
            <a:off x="4887686" y="5651863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Debugging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8993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Quick Closure Review</a:t>
            </a:r>
          </a:p>
          <a:p>
            <a:r>
              <a:rPr lang="en-US" dirty="0"/>
              <a:t>A Simple Example</a:t>
            </a:r>
          </a:p>
          <a:p>
            <a:r>
              <a:rPr lang="en-US" dirty="0"/>
              <a:t>Meta-Arguments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Aspect Oriented Programming</a:t>
            </a:r>
          </a:p>
          <a:p>
            <a:endParaRPr lang="en-US" dirty="0"/>
          </a:p>
          <a:p>
            <a:r>
              <a:rPr lang="en-US" dirty="0"/>
              <a:t>Group Coding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2787741" y="1409252"/>
            <a:ext cx="7032849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(…):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local_variables</a:t>
            </a:r>
            <a:endParaRPr lang="en-US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closure(…):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references the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local_variables</a:t>
            </a:r>
            <a:endParaRPr lang="en-US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thereby closing over them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closure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local_variables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go out of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but they stay in memory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because closure closes over them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845FA0C-6194-D34F-9C7A-8BAF4EB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75" y="4356442"/>
            <a:ext cx="3199653" cy="221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85172-5828-5F4D-8A83-79835DD4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7456"/>
            <a:ext cx="9601200" cy="1485900"/>
          </a:xfrm>
        </p:spPr>
        <p:txBody>
          <a:bodyPr/>
          <a:lstStyle/>
          <a:p>
            <a:r>
              <a:rPr lang="en-US" dirty="0"/>
              <a:t>Decorators ⊂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D2820-F24A-AA47-9A4B-4724CFB12C61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76776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decorator(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wrapper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AB80C-53DF-8D41-A2D4-B0536DCE121F}"/>
              </a:ext>
            </a:extLst>
          </p:cNvPr>
          <p:cNvSpPr txBox="1"/>
          <p:nvPr/>
        </p:nvSpPr>
        <p:spPr>
          <a:xfrm>
            <a:off x="3923766" y="3108960"/>
            <a:ext cx="2790231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B00E9-657C-AC47-B7E9-9884B1ED22FA}"/>
              </a:ext>
            </a:extLst>
          </p:cNvPr>
          <p:cNvSpPr txBox="1"/>
          <p:nvPr/>
        </p:nvSpPr>
        <p:spPr>
          <a:xfrm>
            <a:off x="7315200" y="1377070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Take in a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20AAC-6621-344A-A39D-91F340956778}"/>
              </a:ext>
            </a:extLst>
          </p:cNvPr>
          <p:cNvSpPr txBox="1"/>
          <p:nvPr/>
        </p:nvSpPr>
        <p:spPr>
          <a:xfrm>
            <a:off x="7315200" y="1932160"/>
            <a:ext cx="43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Wrap that function</a:t>
            </a:r>
          </a:p>
          <a:p>
            <a:r>
              <a:rPr lang="en-US" dirty="0"/>
              <a:t>wrapper should match </a:t>
            </a:r>
            <a:r>
              <a:rPr lang="en-US" dirty="0" err="1"/>
              <a:t>func’s</a:t>
            </a:r>
            <a:r>
              <a:rPr lang="en-US" dirty="0"/>
              <a:t> signature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8CEF4-4EA7-7846-9EE5-E11CDE7C5C50}"/>
              </a:ext>
            </a:extLst>
          </p:cNvPr>
          <p:cNvSpPr txBox="1"/>
          <p:nvPr/>
        </p:nvSpPr>
        <p:spPr>
          <a:xfrm>
            <a:off x="7315199" y="3572452"/>
            <a:ext cx="4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return the wrapper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60143-9A2E-D14E-8260-16B92DB7367B}"/>
              </a:ext>
            </a:extLst>
          </p:cNvPr>
          <p:cNvCxnSpPr>
            <a:stCxn id="10" idx="1"/>
          </p:cNvCxnSpPr>
          <p:nvPr/>
        </p:nvCxnSpPr>
        <p:spPr>
          <a:xfrm flipH="1">
            <a:off x="4246323" y="1561736"/>
            <a:ext cx="306887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F8F559-C813-0548-B868-AB539A95C5A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72200" y="2255326"/>
            <a:ext cx="1143000" cy="1548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3C9FC-1DAA-FC4E-9BFE-ABFAEB7504C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020855" y="3757118"/>
            <a:ext cx="3294344" cy="3889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F34-D089-614E-91E0-5811C818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6592"/>
            <a:ext cx="9601200" cy="1010478"/>
          </a:xfrm>
        </p:spPr>
        <p:txBody>
          <a:bodyPr/>
          <a:lstStyle/>
          <a:p>
            <a:r>
              <a:rPr lang="en-US" dirty="0"/>
              <a:t>The Debugging Decorator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B02194-2BB6-7144-AE2B-34F25A989DEE}"/>
              </a:ext>
            </a:extLst>
          </p:cNvPr>
          <p:cNvSpPr txBox="1">
            <a:spLocks/>
          </p:cNvSpPr>
          <p:nvPr/>
        </p:nvSpPr>
        <p:spPr>
          <a:xfrm>
            <a:off x="768626" y="1377070"/>
            <a:ext cx="540688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debug(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print('decorating’,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def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   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'being called on’,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wrapper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foo(a, b, c):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foo(1,2,3)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7AD00-2257-EE41-B326-B31A742F8B4A}"/>
              </a:ext>
            </a:extLst>
          </p:cNvPr>
          <p:cNvSpPr txBox="1">
            <a:spLocks/>
          </p:cNvSpPr>
          <p:nvPr/>
        </p:nvSpPr>
        <p:spPr>
          <a:xfrm>
            <a:off x="6172200" y="1377070"/>
            <a:ext cx="5229282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 = debug(foo)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foo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foo(1,2,3)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 being called on (1, 2, 3)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= debug(print)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print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print(1,2,3)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[Previous line repeated 995 more times]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RecursionError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maximum recursion depth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exceeded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889-5661-8446-8E17-238808D7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780784"/>
            <a:ext cx="9601200" cy="1485900"/>
          </a:xfrm>
        </p:spPr>
        <p:txBody>
          <a:bodyPr/>
          <a:lstStyle/>
          <a:p>
            <a:r>
              <a:rPr lang="en-US" dirty="0"/>
              <a:t>Some Syntactic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2EA-5FA1-C844-9860-5BE9967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02" y="2492439"/>
            <a:ext cx="5744817" cy="2281580"/>
          </a:xfrm>
        </p:spPr>
        <p:txBody>
          <a:bodyPr/>
          <a:lstStyle/>
          <a:p>
            <a:r>
              <a:rPr lang="en-US" dirty="0"/>
              <a:t>Notice how we actually applied the decorator: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 = decorator(foo)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Python provides some special syntax for this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can decorate at definition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7685B-538A-F243-89F7-253860E4BA1B}"/>
              </a:ext>
            </a:extLst>
          </p:cNvPr>
          <p:cNvSpPr txBox="1">
            <a:spLocks/>
          </p:cNvSpPr>
          <p:nvPr/>
        </p:nvSpPr>
        <p:spPr>
          <a:xfrm>
            <a:off x="6592119" y="1977656"/>
            <a:ext cx="5229282" cy="3803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@debug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 being called on (10,)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A44C-00A5-5D41-8B3F-1A4CC29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4" y="406695"/>
            <a:ext cx="9601200" cy="1485900"/>
          </a:xfrm>
        </p:spPr>
        <p:txBody>
          <a:bodyPr/>
          <a:lstStyle/>
          <a:p>
            <a:r>
              <a:rPr lang="en-US" dirty="0"/>
              <a:t>Decorator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791D-9574-C64B-8AB5-E7AB4B9E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7" y="1605516"/>
            <a:ext cx="6166884" cy="1020726"/>
          </a:xfrm>
        </p:spPr>
        <p:txBody>
          <a:bodyPr/>
          <a:lstStyle/>
          <a:p>
            <a:r>
              <a:rPr lang="en-US" dirty="0"/>
              <a:t>What if we want to add options to our decorator</a:t>
            </a:r>
          </a:p>
          <a:p>
            <a:pPr lvl="1"/>
            <a:r>
              <a:rPr lang="en-US" dirty="0"/>
              <a:t>“Parameterized Decoration”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05495-546F-1C4E-8E1E-F1986F4B9268}"/>
              </a:ext>
            </a:extLst>
          </p:cNvPr>
          <p:cNvSpPr txBox="1">
            <a:spLocks/>
          </p:cNvSpPr>
          <p:nvPr/>
        </p:nvSpPr>
        <p:spPr>
          <a:xfrm>
            <a:off x="6779223" y="413514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debug_prefix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‘***’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receiving prefix: ***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 bar being called on (10,)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2D30F3-5A29-E641-9F2D-8DB90BE72182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0272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debug_prefix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(prefix): 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decorator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passed in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print(‘receiving prefix:’, prefix)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debug(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	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 to be decorated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print(‘decorating’,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print(prefix,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.__name__, 'being called on',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debug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EA8B-55B5-5445-AB6E-121BF6A8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573" y="356191"/>
            <a:ext cx="4912242" cy="887819"/>
          </a:xfrm>
        </p:spPr>
        <p:txBody>
          <a:bodyPr/>
          <a:lstStyle/>
          <a:p>
            <a:r>
              <a:rPr lang="en-US" dirty="0"/>
              <a:t>Decorating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65DA-37E6-3C4E-A0B2-148E5134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96" y="1446028"/>
            <a:ext cx="5231219" cy="1945758"/>
          </a:xfrm>
        </p:spPr>
        <p:txBody>
          <a:bodyPr/>
          <a:lstStyle/>
          <a:p>
            <a:r>
              <a:rPr lang="en-US" dirty="0"/>
              <a:t>Classes are basically functions</a:t>
            </a:r>
          </a:p>
          <a:p>
            <a:pPr lvl="1"/>
            <a:r>
              <a:rPr lang="en-US" dirty="0"/>
              <a:t>When you call a class, you’re calling the constructor</a:t>
            </a:r>
          </a:p>
          <a:p>
            <a:r>
              <a:rPr lang="en-US" dirty="0"/>
              <a:t>We can decorate that!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2387BB-6FC1-0E48-8711-EDC639C6F78E}"/>
              </a:ext>
            </a:extLst>
          </p:cNvPr>
          <p:cNvSpPr txBox="1">
            <a:spLocks/>
          </p:cNvSpPr>
          <p:nvPr/>
        </p:nvSpPr>
        <p:spPr>
          <a:xfrm>
            <a:off x="863174" y="413514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dirty="0">
              <a:solidFill>
                <a:srgbClr val="E700E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bar(object):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foo(self, a, b):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   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 + b)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bar()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b.foo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 being called on (&lt;instance of bar&gt;, 1, 2)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658BF5-442D-CE4C-8697-239F130EA57F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0272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inspect</a:t>
            </a:r>
          </a:p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	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class to be decorated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print('decorating',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.__bases__):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key,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inspect.getmembers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predicate=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inspect.isfunction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(wrapper, key, debug(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populate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EFC-BB36-A546-80D6-AB4C04B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CB4-F149-EC43-A0D4-F916DE25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r>
              <a:rPr lang="en-US" dirty="0"/>
              <a:t>What is metaprogramming?</a:t>
            </a:r>
          </a:p>
          <a:p>
            <a:pPr lvl="1"/>
            <a:r>
              <a:rPr lang="en-US" dirty="0"/>
              <a:t>Code that manipulates code (itself or </a:t>
            </a:r>
            <a:r>
              <a:rPr lang="en-US" dirty="0" err="1"/>
              <a:t>othrwise</a:t>
            </a:r>
            <a:r>
              <a:rPr lang="en-US" dirty="0"/>
              <a:t>)</a:t>
            </a:r>
          </a:p>
          <a:p>
            <a:r>
              <a:rPr lang="en-US" dirty="0"/>
              <a:t>What is a decorator?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that modifies other functions</a:t>
            </a:r>
          </a:p>
          <a:p>
            <a:r>
              <a:rPr lang="en-US" dirty="0"/>
              <a:t>Functions are code</a:t>
            </a:r>
          </a:p>
          <a:p>
            <a:pPr lvl="1"/>
            <a:r>
              <a:rPr lang="en-US" dirty="0"/>
              <a:t>so decorators are metaprograms</a:t>
            </a:r>
          </a:p>
        </p:txBody>
      </p:sp>
    </p:spTree>
    <p:extLst>
      <p:ext uri="{BB962C8B-B14F-4D97-AF65-F5344CB8AC3E}">
        <p14:creationId xmlns:p14="http://schemas.microsoft.com/office/powerpoint/2010/main" val="23840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16937</TotalTime>
  <Words>362</Words>
  <Application>Microsoft Macintosh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Menlo</vt:lpstr>
      <vt:lpstr>Crop</vt:lpstr>
      <vt:lpstr>Decorators</vt:lpstr>
      <vt:lpstr>Decorators</vt:lpstr>
      <vt:lpstr>Closures</vt:lpstr>
      <vt:lpstr>Decorators ⊂ Closures</vt:lpstr>
      <vt:lpstr>The Debugging Decorator</vt:lpstr>
      <vt:lpstr>Some Syntactic Sugar</vt:lpstr>
      <vt:lpstr>Decorator Arguments</vt:lpstr>
      <vt:lpstr>Decorating Classes</vt:lpstr>
      <vt:lpstr>Why is this Metaprogramming?</vt:lpstr>
      <vt:lpstr>Aspect Oriented Programming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105</cp:revision>
  <dcterms:created xsi:type="dcterms:W3CDTF">2018-05-03T03:07:17Z</dcterms:created>
  <dcterms:modified xsi:type="dcterms:W3CDTF">2018-10-01T16:47:04Z</dcterms:modified>
</cp:coreProperties>
</file>