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Compile-time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Annotation Processors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Macros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 err="1"/>
              <a:t>constexpr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15424</TotalTime>
  <Words>20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Compile-time Computation</vt:lpstr>
      <vt:lpstr>Compile-time Computation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98</cp:revision>
  <dcterms:created xsi:type="dcterms:W3CDTF">2018-05-03T03:07:17Z</dcterms:created>
  <dcterms:modified xsi:type="dcterms:W3CDTF">2018-10-10T20:47:59Z</dcterms:modified>
</cp:coreProperties>
</file>