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Lispy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LISP in general</a:t>
            </a:r>
          </a:p>
          <a:p>
            <a:pPr lvl="1"/>
            <a:r>
              <a:rPr lang="en-US" dirty="0"/>
              <a:t>List Processing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Clojure</a:t>
            </a:r>
          </a:p>
          <a:p>
            <a:pPr lvl="1"/>
            <a:r>
              <a:rPr lang="en-US" dirty="0"/>
              <a:t>example programs</a:t>
            </a:r>
          </a:p>
          <a:p>
            <a:r>
              <a:rPr lang="en-US" dirty="0" err="1"/>
              <a:t>LisPy</a:t>
            </a:r>
            <a:endParaRPr lang="en-US" dirty="0"/>
          </a:p>
          <a:p>
            <a:pPr lvl="1"/>
            <a:r>
              <a:rPr lang="en-US" dirty="0"/>
              <a:t>example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15417</TotalTime>
  <Words>23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Lispy</vt:lpstr>
      <vt:lpstr>LisPy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99</cp:revision>
  <dcterms:created xsi:type="dcterms:W3CDTF">2018-05-03T03:07:17Z</dcterms:created>
  <dcterms:modified xsi:type="dcterms:W3CDTF">2018-10-10T20:47:56Z</dcterms:modified>
</cp:coreProperties>
</file>