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5"/>
    <p:restoredTop sz="94708"/>
  </p:normalViewPr>
  <p:slideViewPr>
    <p:cSldViewPr snapToGrid="0" snapToObjects="1">
      <p:cViewPr varScale="1">
        <p:scale>
          <a:sx n="88" d="100"/>
          <a:sy n="88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Domain-specific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Languages (DSLs)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  <a:p>
            <a:r>
              <a:rPr lang="en-US" dirty="0"/>
              <a:t>in Lisp</a:t>
            </a:r>
          </a:p>
          <a:p>
            <a:r>
              <a:rPr lang="en-US" dirty="0"/>
              <a:t>in </a:t>
            </a:r>
            <a:r>
              <a:rPr lang="en-US" dirty="0" err="1"/>
              <a:t>Rebol</a:t>
            </a:r>
            <a:endParaRPr lang="en-US" dirty="0"/>
          </a:p>
          <a:p>
            <a:r>
              <a:rPr lang="en-US" dirty="0"/>
              <a:t>in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15411</TotalTime>
  <Words>22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Domain-specific Languages</vt:lpstr>
      <vt:lpstr>Domain-Specific Languages (DSLs)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99</cp:revision>
  <dcterms:created xsi:type="dcterms:W3CDTF">2018-05-03T03:07:17Z</dcterms:created>
  <dcterms:modified xsi:type="dcterms:W3CDTF">2018-10-10T20:47:47Z</dcterms:modified>
</cp:coreProperties>
</file>