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6" r:id="rId1"/>
  </p:sldMasterIdLst>
  <p:notesMasterIdLst>
    <p:notesMasterId r:id="rId21"/>
  </p:notesMasterIdLst>
  <p:sldIdLst>
    <p:sldId id="256" r:id="rId2"/>
    <p:sldId id="258" r:id="rId3"/>
    <p:sldId id="262" r:id="rId4"/>
    <p:sldId id="274" r:id="rId5"/>
    <p:sldId id="272" r:id="rId6"/>
    <p:sldId id="291" r:id="rId7"/>
    <p:sldId id="268" r:id="rId8"/>
    <p:sldId id="293" r:id="rId9"/>
    <p:sldId id="294" r:id="rId10"/>
    <p:sldId id="301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03" r:id="rId19"/>
    <p:sldId id="304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Franklin Gothic Book" panose="020B0503020102020204" pitchFamily="34" charset="0"/>
      <p:regular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4"/>
    <p:restoredTop sz="97059"/>
  </p:normalViewPr>
  <p:slideViewPr>
    <p:cSldViewPr snapToGrid="0" snapToObjects="1">
      <p:cViewPr varScale="1">
        <p:scale>
          <a:sx n="116" d="100"/>
          <a:sy n="116" d="100"/>
        </p:scale>
        <p:origin x="21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2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4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Attribute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F622-189E-6E43-B9B3-8010C597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</p:spTree>
    <p:extLst>
      <p:ext uri="{BB962C8B-B14F-4D97-AF65-F5344CB8AC3E}">
        <p14:creationId xmlns:p14="http://schemas.microsoft.com/office/powerpoint/2010/main" val="236073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520117" y="241182"/>
            <a:ext cx="5575883" cy="6375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Person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__.update(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Person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(name="Max", age=22)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.talk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print(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f"I'm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.talk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&lt;lambda&gt;() missing argument: 'self'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.talk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(p)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I'm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26B1-EFA9-664E-8FC1-190110C41ECA}"/>
              </a:ext>
            </a:extLst>
          </p:cNvPr>
          <p:cNvSpPr txBox="1">
            <a:spLocks/>
          </p:cNvSpPr>
          <p:nvPr/>
        </p:nvSpPr>
        <p:spPr>
          <a:xfrm>
            <a:off x="6096000" y="241183"/>
            <a:ext cx="5433270" cy="6375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Person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.talk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print(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f"I'm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.talk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&lt;lambda&gt;() missing argument: 'self'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.talk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.talk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I'm Max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{'name': 'Max', 'age': 22}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Person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.talk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&lt;function &lt;lambda&gt; at 0x1085c1160&gt;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.talk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&lt;bound method &lt;lambda&gt; of &lt;__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main__.Person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0x1084a8e50&gt;&gt;</a:t>
            </a:r>
          </a:p>
        </p:txBody>
      </p:sp>
    </p:spTree>
    <p:extLst>
      <p:ext uri="{BB962C8B-B14F-4D97-AF65-F5344CB8AC3E}">
        <p14:creationId xmlns:p14="http://schemas.microsoft.com/office/powerpoint/2010/main" val="32762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16" y="241183"/>
            <a:ext cx="5513849" cy="782392"/>
          </a:xfrm>
        </p:spPr>
        <p:txBody>
          <a:bodyPr>
            <a:normAutofit/>
          </a:bodyPr>
          <a:lstStyle/>
          <a:p>
            <a:r>
              <a:rPr lang="en-US" dirty="0"/>
              <a:t>Method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9938"/>
            <a:ext cx="5967248" cy="553687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Somehow, we are…</a:t>
            </a:r>
          </a:p>
          <a:p>
            <a:pPr lvl="1"/>
            <a:r>
              <a:rPr lang="en-US" dirty="0"/>
              <a:t>looking up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.talk</a:t>
            </a:r>
          </a:p>
          <a:p>
            <a:pPr lvl="2"/>
            <a:r>
              <a:rPr lang="en-US" dirty="0"/>
              <a:t>on </a:t>
            </a:r>
            <a:r>
              <a:rPr lang="en-US" sz="2000" i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.__</a:t>
            </a:r>
            <a:r>
              <a:rPr lang="en-US" sz="2000" i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pPr lvl="2"/>
            <a:r>
              <a:rPr lang="en-US" dirty="0"/>
              <a:t>on </a:t>
            </a:r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</a:t>
            </a:r>
            <a:r>
              <a:rPr lang="en-US" sz="2000" i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).__</a:t>
            </a:r>
            <a:r>
              <a:rPr lang="en-US" sz="2000" i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pPr lvl="1"/>
            <a:r>
              <a:rPr lang="en-US" dirty="0"/>
              <a:t>get value in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pPr lvl="2"/>
            <a:r>
              <a:rPr lang="en-US" dirty="0"/>
              <a:t>a lambda function</a:t>
            </a:r>
          </a:p>
          <a:p>
            <a:pPr lvl="2"/>
            <a:r>
              <a:rPr lang="en-US" dirty="0"/>
              <a:t>without reference to </a:t>
            </a:r>
            <a:r>
              <a:rPr lang="en-US" i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 lvl="1"/>
            <a:r>
              <a:rPr lang="en-US" dirty="0"/>
              <a:t>but then</a:t>
            </a:r>
          </a:p>
          <a:p>
            <a:pPr lvl="2"/>
            <a:r>
              <a:rPr lang="en-US" dirty="0"/>
              <a:t>that function turns into</a:t>
            </a:r>
          </a:p>
          <a:p>
            <a:pPr lvl="3"/>
            <a:r>
              <a:rPr lang="en-US" dirty="0"/>
              <a:t>a bound method</a:t>
            </a:r>
          </a:p>
          <a:p>
            <a:pPr lvl="3"/>
            <a:r>
              <a:rPr lang="en-US" dirty="0"/>
              <a:t>with a reference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 lvl="3"/>
            <a:r>
              <a:rPr lang="en-US" dirty="0">
                <a:cs typeface="Consolas" panose="020B0609020204030204" pitchFamily="49" charset="0"/>
              </a:rPr>
              <a:t>as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</a:p>
          <a:p>
            <a:pPr marL="0" indent="0">
              <a:buNone/>
            </a:pPr>
            <a:r>
              <a:rPr lang="en-US" dirty="0"/>
              <a:t>"For objects, the machinery is in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__() </a:t>
            </a:r>
            <a:r>
              <a:rPr lang="en-US" dirty="0"/>
              <a:t>which transforms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.x</a:t>
            </a:r>
            <a:r>
              <a:rPr lang="en-US" dirty="0"/>
              <a:t> into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__['x'].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__get__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type(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 - Raymond Hettinger </a:t>
            </a:r>
            <a:r>
              <a:rPr lang="en-US" dirty="0" err="1">
                <a:cs typeface="Consolas" panose="020B0609020204030204" pitchFamily="49" charset="0"/>
              </a:rPr>
              <a:t>python.org</a:t>
            </a:r>
            <a:r>
              <a:rPr lang="en-US" dirty="0">
                <a:cs typeface="Consolas" panose="020B0609020204030204" pitchFamily="49" charset="0"/>
              </a:rPr>
              <a:t> Descriptor </a:t>
            </a:r>
            <a:r>
              <a:rPr lang="en-US" dirty="0" err="1">
                <a:cs typeface="Consolas" panose="020B0609020204030204" pitchFamily="49" charset="0"/>
              </a:rPr>
              <a:t>HowTo</a:t>
            </a:r>
            <a:r>
              <a:rPr lang="en-US" dirty="0">
                <a:cs typeface="Consolas" panose="020B0609020204030204" pitchFamily="49" charset="0"/>
              </a:rPr>
              <a:t> Guide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FC4248-6E10-574A-AAC8-1DC541E0A240}"/>
              </a:ext>
            </a:extLst>
          </p:cNvPr>
          <p:cNvSpPr txBox="1">
            <a:spLocks/>
          </p:cNvSpPr>
          <p:nvPr/>
        </p:nvSpPr>
        <p:spPr>
          <a:xfrm>
            <a:off x="6096000" y="241183"/>
            <a:ext cx="5433270" cy="6375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Person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.talk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print(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f"I'm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.talk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&lt;lambda&gt;() missing argument: 'self'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.talk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.talk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I'm Max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{'name': 'Max', 'age': 22}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Person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.talk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&lt;function &lt;lambda&gt; at 0x1085c1160&gt;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.talk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&lt;bound method &lt;lambda&gt; of &lt;__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main__.Person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0x1084a8e50&gt;&gt;</a:t>
            </a:r>
          </a:p>
        </p:txBody>
      </p:sp>
    </p:spTree>
    <p:extLst>
      <p:ext uri="{BB962C8B-B14F-4D97-AF65-F5344CB8AC3E}">
        <p14:creationId xmlns:p14="http://schemas.microsoft.com/office/powerpoint/2010/main" val="343337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26B1-EFA9-664E-8FC1-190110C41ECA}"/>
              </a:ext>
            </a:extLst>
          </p:cNvPr>
          <p:cNvSpPr txBox="1">
            <a:spLocks/>
          </p:cNvSpPr>
          <p:nvPr/>
        </p:nvSpPr>
        <p:spPr>
          <a:xfrm>
            <a:off x="172122" y="144364"/>
            <a:ext cx="11833412" cy="6546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BindMe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__get__(self, obj, type=None):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print(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</a:t>
            </a:r>
            <a:r>
              <a:rPr lang="en-US" sz="19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binding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 to {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 {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type=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"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 Descriptors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x = </a:t>
            </a: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BindMe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.x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binding &lt;__main__.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BindMe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0x1037d3e50&gt; to &lt;__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main__.Test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0x1037436a0&gt;, type=&lt;class '__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main__.Test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'Hello Descriptors'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.x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binding &lt;__main__.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BindMe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0x1037d3e50&gt; to None, type=&lt;class '__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main__.Test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'Hello Descriptors'</a:t>
            </a:r>
          </a:p>
        </p:txBody>
      </p:sp>
    </p:spTree>
    <p:extLst>
      <p:ext uri="{BB962C8B-B14F-4D97-AF65-F5344CB8AC3E}">
        <p14:creationId xmlns:p14="http://schemas.microsoft.com/office/powerpoint/2010/main" val="9909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59DD-1055-BE45-99D7-82536674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102476"/>
            <a:ext cx="4745420" cy="733096"/>
          </a:xfrm>
        </p:spPr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85D93B-CE78-B44A-BF1E-D84A923953B9}"/>
              </a:ext>
            </a:extLst>
          </p:cNvPr>
          <p:cNvSpPr txBox="1">
            <a:spLocks/>
          </p:cNvSpPr>
          <p:nvPr/>
        </p:nvSpPr>
        <p:spPr>
          <a:xfrm>
            <a:off x="788963" y="1223051"/>
            <a:ext cx="5026676" cy="4805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ClsWithStatic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@</a:t>
            </a:r>
            <a:r>
              <a:rPr lang="en-US" sz="21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staticmethod</a:t>
            </a:r>
            <a:endParaRPr lang="en-US" sz="2100" dirty="0">
              <a:solidFill>
                <a:srgbClr val="FFFF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foo(a, b):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</a:t>
            </a:r>
            <a:r>
              <a:rPr lang="en-US" sz="21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 + b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ClsWithStatic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</a:t>
            </a:r>
            <a:r>
              <a:rPr lang="en-US" sz="21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.foo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(1, 2)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ClsWithStatic</a:t>
            </a:r>
            <a:r>
              <a:rPr lang="en-US" sz="21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.foo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(1, 2)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52FC2D-D379-7443-875C-A2B66F2D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267" y="1793289"/>
            <a:ext cx="5488619" cy="44041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onsolas" panose="020B0609020204030204" pitchFamily="49" charset="0"/>
              </a:rPr>
              <a:t>builtin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staticmethod</a:t>
            </a:r>
            <a:r>
              <a:rPr lang="en-US" dirty="0">
                <a:cs typeface="Consolas" panose="020B0609020204030204" pitchFamily="49" charset="0"/>
              </a:rPr>
              <a:t> decorator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makes it so that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we can call on instance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or on class itself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without self being passed in</a:t>
            </a:r>
          </a:p>
          <a:p>
            <a:r>
              <a:rPr lang="en-US" dirty="0">
                <a:cs typeface="Consolas" panose="020B0609020204030204" pitchFamily="49" charset="0"/>
              </a:rPr>
              <a:t>Let's try to implement it ourselves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just a decorator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function that takes in a function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returns a new function</a:t>
            </a:r>
          </a:p>
          <a:p>
            <a:pPr marL="530352" lvl="1" indent="0">
              <a:buNone/>
            </a:pP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4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uiExpand="1" build="p" bldLvl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59DD-1055-BE45-99D7-82536674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102476"/>
            <a:ext cx="4745420" cy="733096"/>
          </a:xfrm>
        </p:spPr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85D93B-CE78-B44A-BF1E-D84A923953B9}"/>
              </a:ext>
            </a:extLst>
          </p:cNvPr>
          <p:cNvSpPr txBox="1">
            <a:spLocks/>
          </p:cNvSpPr>
          <p:nvPr/>
        </p:nvSpPr>
        <p:spPr>
          <a:xfrm>
            <a:off x="1512175" y="835572"/>
            <a:ext cx="5833243" cy="1686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naive_static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(function):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(self, *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function(*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C65635-F5BE-D941-B60C-66F1C230709F}"/>
              </a:ext>
            </a:extLst>
          </p:cNvPr>
          <p:cNvSpPr txBox="1">
            <a:spLocks/>
          </p:cNvSpPr>
          <p:nvPr/>
        </p:nvSpPr>
        <p:spPr>
          <a:xfrm>
            <a:off x="6365335" y="3756463"/>
            <a:ext cx="5347135" cy="2124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good_static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self.func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__get__(self, obj, type=None):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self.func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77A741-F416-0444-AB06-1948E698026D}"/>
              </a:ext>
            </a:extLst>
          </p:cNvPr>
          <p:cNvSpPr txBox="1">
            <a:spLocks/>
          </p:cNvSpPr>
          <p:nvPr/>
        </p:nvSpPr>
        <p:spPr>
          <a:xfrm>
            <a:off x="479530" y="2654520"/>
            <a:ext cx="5616470" cy="4014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ClsWithStatic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.foo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(1, 2)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ClsWithStatic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.foo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(1, 2)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foo() missing 1 required positional argument: 'b'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.bar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(1, 2)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ClsWithStatic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.bar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(1, 2)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322575-936F-2542-A514-B8490FDEDE6E}"/>
              </a:ext>
            </a:extLst>
          </p:cNvPr>
          <p:cNvSpPr txBox="1">
            <a:spLocks/>
          </p:cNvSpPr>
          <p:nvPr/>
        </p:nvSpPr>
        <p:spPr>
          <a:xfrm>
            <a:off x="7543800" y="469024"/>
            <a:ext cx="3365938" cy="3042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ClsWithStatic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@</a:t>
            </a: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naive_static</a:t>
            </a:r>
            <a:endParaRPr lang="en-US" sz="1900" dirty="0">
              <a:solidFill>
                <a:srgbClr val="FFFF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foo(a, b):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 + b   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@</a:t>
            </a: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good_static</a:t>
            </a:r>
            <a:endParaRPr lang="en-US" sz="1900" dirty="0">
              <a:solidFill>
                <a:srgbClr val="FFFF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bar(a, b):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 + b</a:t>
            </a:r>
          </a:p>
        </p:txBody>
      </p:sp>
    </p:spTree>
    <p:extLst>
      <p:ext uri="{BB962C8B-B14F-4D97-AF65-F5344CB8AC3E}">
        <p14:creationId xmlns:p14="http://schemas.microsoft.com/office/powerpoint/2010/main" val="8543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7" grpId="0" uiExpand="1" build="p" animBg="1"/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59DD-1055-BE45-99D7-82536674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102476"/>
            <a:ext cx="4745420" cy="733096"/>
          </a:xfrm>
        </p:spPr>
        <p:txBody>
          <a:bodyPr/>
          <a:lstStyle/>
          <a:p>
            <a:r>
              <a:rPr lang="en-US" dirty="0"/>
              <a:t>__set__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85D93B-CE78-B44A-BF1E-D84A923953B9}"/>
              </a:ext>
            </a:extLst>
          </p:cNvPr>
          <p:cNvSpPr txBox="1">
            <a:spLocks/>
          </p:cNvSpPr>
          <p:nvPr/>
        </p:nvSpPr>
        <p:spPr>
          <a:xfrm>
            <a:off x="1349406" y="2530106"/>
            <a:ext cx="9969623" cy="4279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TestSetter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setting &lt;Setter object at 0x6310&gt; on &lt;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TestSetter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0x2a00&gt; to 3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.x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.x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4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setting &lt;Setter object at 0x6310&gt; on &lt;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TestSetter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0x2a00&gt; to 4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.x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TestSetter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.x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&lt;__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main__.Setter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0x10d0f6310&gt;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77A741-F416-0444-AB06-1948E698026D}"/>
              </a:ext>
            </a:extLst>
          </p:cNvPr>
          <p:cNvSpPr txBox="1">
            <a:spLocks/>
          </p:cNvSpPr>
          <p:nvPr/>
        </p:nvSpPr>
        <p:spPr>
          <a:xfrm>
            <a:off x="4612443" y="0"/>
            <a:ext cx="7310268" cy="25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Setter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__set__(self,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value):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print(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</a:t>
            </a:r>
            <a:r>
              <a:rPr lang="en-US" sz="19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setting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 on {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 to {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value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__[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 = value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owner, name):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name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322575-936F-2542-A514-B8490FDEDE6E}"/>
              </a:ext>
            </a:extLst>
          </p:cNvPr>
          <p:cNvSpPr txBox="1">
            <a:spLocks/>
          </p:cNvSpPr>
          <p:nvPr/>
        </p:nvSpPr>
        <p:spPr>
          <a:xfrm>
            <a:off x="269289" y="818918"/>
            <a:ext cx="4021994" cy="1684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TestSetter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x = 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Setter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x):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.x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D28A92-D993-114E-AA1D-C66FF97CFE57}"/>
              </a:ext>
            </a:extLst>
          </p:cNvPr>
          <p:cNvSpPr txBox="1">
            <a:spLocks/>
          </p:cNvSpPr>
          <p:nvPr/>
        </p:nvSpPr>
        <p:spPr>
          <a:xfrm>
            <a:off x="1420427" y="3775166"/>
            <a:ext cx="5584054" cy="422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&lt;__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main__.Setter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0x10d0f6310&gt;</a:t>
            </a:r>
          </a:p>
        </p:txBody>
      </p:sp>
    </p:spTree>
    <p:extLst>
      <p:ext uri="{BB962C8B-B14F-4D97-AF65-F5344CB8AC3E}">
        <p14:creationId xmlns:p14="http://schemas.microsoft.com/office/powerpoint/2010/main" val="267533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7" grpId="0" uiExpand="1" build="p" animBg="1"/>
      <p:bldP spid="6" grpId="0" build="p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77A741-F416-0444-AB06-1948E698026D}"/>
              </a:ext>
            </a:extLst>
          </p:cNvPr>
          <p:cNvSpPr txBox="1">
            <a:spLocks/>
          </p:cNvSpPr>
          <p:nvPr/>
        </p:nvSpPr>
        <p:spPr>
          <a:xfrm>
            <a:off x="1047565" y="105843"/>
            <a:ext cx="10582183" cy="3835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TypeChecked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</a:t>
            </a:r>
            <a:r>
              <a:rPr lang="en-US" sz="19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optional=False):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__set__(self,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value):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isinstance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(value,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raise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(f"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 must be of type {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__[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 = value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owner, name):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name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322575-936F-2542-A514-B8490FDEDE6E}"/>
              </a:ext>
            </a:extLst>
          </p:cNvPr>
          <p:cNvSpPr txBox="1">
            <a:spLocks/>
          </p:cNvSpPr>
          <p:nvPr/>
        </p:nvSpPr>
        <p:spPr>
          <a:xfrm>
            <a:off x="1047565" y="4286337"/>
            <a:ext cx="4063014" cy="1462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DescriptPerson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name =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TypeChecked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age =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TypeChecked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85D93B-CE78-B44A-BF1E-D84A923953B9}"/>
              </a:ext>
            </a:extLst>
          </p:cNvPr>
          <p:cNvSpPr txBox="1">
            <a:spLocks/>
          </p:cNvSpPr>
          <p:nvPr/>
        </p:nvSpPr>
        <p:spPr>
          <a:xfrm>
            <a:off x="5471604" y="3613871"/>
            <a:ext cx="6292814" cy="3138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DescriptPerson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"Max"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.age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22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.age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"22"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age must be of type &lt;class 'int'&gt;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.age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name must be of type &lt;class 'str'&gt;</a:t>
            </a:r>
          </a:p>
        </p:txBody>
      </p:sp>
    </p:spTree>
    <p:extLst>
      <p:ext uri="{BB962C8B-B14F-4D97-AF65-F5344CB8AC3E}">
        <p14:creationId xmlns:p14="http://schemas.microsoft.com/office/powerpoint/2010/main" val="208003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build="p" animBg="1"/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77A741-F416-0444-AB06-1948E698026D}"/>
              </a:ext>
            </a:extLst>
          </p:cNvPr>
          <p:cNvSpPr txBox="1">
            <a:spLocks/>
          </p:cNvSpPr>
          <p:nvPr/>
        </p:nvSpPr>
        <p:spPr>
          <a:xfrm>
            <a:off x="0" y="980581"/>
            <a:ext cx="8780016" cy="4850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AutoInit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__new__(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fields = [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key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key, value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attrs.items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isinstance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(value,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TypeChecked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]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"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".join(f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fields)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sets = "".join(f"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\n    self.{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 = {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fields)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code =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</a:t>
            </a:r>
            <a:r>
              <a:rPr lang="en-US" sz="19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19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{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}):{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sets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(code, </a:t>
            </a: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super().__new__(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322575-936F-2542-A514-B8490FDEDE6E}"/>
              </a:ext>
            </a:extLst>
          </p:cNvPr>
          <p:cNvSpPr txBox="1">
            <a:spLocks/>
          </p:cNvSpPr>
          <p:nvPr/>
        </p:nvSpPr>
        <p:spPr>
          <a:xfrm>
            <a:off x="6236562" y="265042"/>
            <a:ext cx="5706863" cy="1462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DescriptPerson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AutoInit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name =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TypeChecked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age =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TypeChecked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85D93B-CE78-B44A-BF1E-D84A923953B9}"/>
              </a:ext>
            </a:extLst>
          </p:cNvPr>
          <p:cNvSpPr txBox="1">
            <a:spLocks/>
          </p:cNvSpPr>
          <p:nvPr/>
        </p:nvSpPr>
        <p:spPr>
          <a:xfrm>
            <a:off x="5570011" y="5716042"/>
            <a:ext cx="6292814" cy="87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DescriptPerson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("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", "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22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age must be of type &lt;class 'int'&gt;</a:t>
            </a:r>
          </a:p>
        </p:txBody>
      </p:sp>
    </p:spTree>
    <p:extLst>
      <p:ext uri="{BB962C8B-B14F-4D97-AF65-F5344CB8AC3E}">
        <p14:creationId xmlns:p14="http://schemas.microsoft.com/office/powerpoint/2010/main" val="283846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76BE-AF3B-4045-9C39-17F8EEBE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026" y="336014"/>
            <a:ext cx="9601200" cy="14859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D116-07B8-8242-B285-F96BB2A8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026" y="1178805"/>
            <a:ext cx="9601200" cy="53431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Attribute access is exposed</a:t>
            </a:r>
          </a:p>
          <a:p>
            <a:pPr lvl="1"/>
            <a:r>
              <a:rPr lang="en-US" dirty="0"/>
              <a:t>through 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setattr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__,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__,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__get__, __set__</a:t>
            </a:r>
          </a:p>
          <a:p>
            <a:pPr lvl="1"/>
            <a:r>
              <a:rPr lang="en-US" dirty="0"/>
              <a:t>considered reflection</a:t>
            </a:r>
          </a:p>
          <a:p>
            <a:pPr lvl="2"/>
            <a:r>
              <a:rPr lang="en-US" dirty="0"/>
              <a:t>modifying program structure (attributes, fields, </a:t>
            </a:r>
            <a:r>
              <a:rPr lang="en-US" dirty="0" err="1"/>
              <a:t>etc</a:t>
            </a:r>
            <a:r>
              <a:rPr lang="en-US" dirty="0"/>
              <a:t>) at runtime</a:t>
            </a:r>
          </a:p>
          <a:p>
            <a:pPr lvl="1"/>
            <a:r>
              <a:rPr lang="en-US" dirty="0"/>
              <a:t>Note: delete is also exposed with similar methods</a:t>
            </a:r>
          </a:p>
          <a:p>
            <a:r>
              <a:rPr lang="en-US" dirty="0"/>
              <a:t>We did</a:t>
            </a:r>
          </a:p>
          <a:p>
            <a:pPr lvl="1"/>
            <a:r>
              <a:rPr lang="en-US" dirty="0"/>
              <a:t>decorators</a:t>
            </a:r>
          </a:p>
          <a:p>
            <a:pPr lvl="1"/>
            <a:r>
              <a:rPr lang="en-US" dirty="0" err="1"/>
              <a:t>metaclasses</a:t>
            </a:r>
            <a:endParaRPr lang="en-US" dirty="0"/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descriptors</a:t>
            </a:r>
          </a:p>
          <a:p>
            <a:pPr lvl="1"/>
            <a:r>
              <a:rPr lang="en-US" dirty="0"/>
              <a:t>(even a little code generation… more on that later on)</a:t>
            </a:r>
          </a:p>
        </p:txBody>
      </p:sp>
    </p:spTree>
    <p:extLst>
      <p:ext uri="{BB962C8B-B14F-4D97-AF65-F5344CB8AC3E}">
        <p14:creationId xmlns:p14="http://schemas.microsoft.com/office/powerpoint/2010/main" val="401460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30" y="488679"/>
            <a:ext cx="5513849" cy="782392"/>
          </a:xfrm>
        </p:spPr>
        <p:txBody>
          <a:bodyPr>
            <a:normAutofit/>
          </a:bodyPr>
          <a:lstStyle/>
          <a:p>
            <a:r>
              <a:rPr lang="en-US" dirty="0"/>
              <a:t>Attribute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132" y="1271072"/>
            <a:ext cx="9355667" cy="5361082"/>
          </a:xfrm>
        </p:spPr>
        <p:txBody>
          <a:bodyPr>
            <a:normAutofit/>
          </a:bodyPr>
          <a:lstStyle/>
          <a:p>
            <a:r>
              <a:rPr lang="en-US" dirty="0"/>
              <a:t>Regular</a:t>
            </a:r>
          </a:p>
          <a:p>
            <a:pPr lvl="1"/>
            <a:r>
              <a:rPr lang="en-US" dirty="0"/>
              <a:t>Lookup Chain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Reflection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hasattr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Object Oriented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__,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r>
              <a:rPr lang="en-US" dirty="0"/>
              <a:t>Descriptors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__get__, __set__</a:t>
            </a:r>
          </a:p>
          <a:p>
            <a:r>
              <a:rPr lang="en-US" dirty="0"/>
              <a:t>In Combination</a:t>
            </a:r>
          </a:p>
          <a:p>
            <a:pPr lvl="1"/>
            <a:r>
              <a:rPr lang="en-US" dirty="0"/>
              <a:t>Decorators</a:t>
            </a:r>
          </a:p>
          <a:p>
            <a:pPr lvl="1"/>
            <a:r>
              <a:rPr lang="en-US" dirty="0" err="1"/>
              <a:t>Metaclasses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56B42-0AE1-4640-A57D-55DF85BBA7D7}"/>
              </a:ext>
            </a:extLst>
          </p:cNvPr>
          <p:cNvSpPr txBox="1">
            <a:spLocks/>
          </p:cNvSpPr>
          <p:nvPr/>
        </p:nvSpPr>
        <p:spPr>
          <a:xfrm>
            <a:off x="0" y="8285"/>
            <a:ext cx="4432662" cy="6841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integer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my_list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foo = lambda x: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.integer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.my_list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.foo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mappingproxy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({...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'integer': 1,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[],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'foo': &lt;function Foo.&lt;lambda&gt; at 0x104e5e160&gt;, ...})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D56088-7B90-514A-AEF3-D581055E9479}"/>
              </a:ext>
            </a:extLst>
          </p:cNvPr>
          <p:cNvSpPr txBox="1">
            <a:spLocks/>
          </p:cNvSpPr>
          <p:nvPr/>
        </p:nvSpPr>
        <p:spPr>
          <a:xfrm>
            <a:off x="7515497" y="8285"/>
            <a:ext cx="4676503" cy="6841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f1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.my_list.append(10)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f1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.my_list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[10]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f2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.my_list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[10]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.my_list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[10]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f1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.__dict__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f1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.foo(3)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&lt;lambda&gt;() takes 1 positional argument but 2 were given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f1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.foo()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main__.Foo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0x104e08580&gt;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.foo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lambda self, x: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f1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.foo(3)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.foo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(2, 3)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FE9B75-8DCC-D348-9CC3-21582A927528}"/>
              </a:ext>
            </a:extLst>
          </p:cNvPr>
          <p:cNvSpPr txBox="1">
            <a:spLocks/>
          </p:cNvSpPr>
          <p:nvPr/>
        </p:nvSpPr>
        <p:spPr>
          <a:xfrm>
            <a:off x="4423954" y="8285"/>
            <a:ext cx="3091543" cy="6841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f1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f2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f1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.integer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f2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.integer =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f2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.integer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f1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.integer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f2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.__dict__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{'integer': 4}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f1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.__dict__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f1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.my_list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0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 animBg="1"/>
      <p:bldP spid="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numCol="1" spcCol="18288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subfield = "sub"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{'z': 1}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mappingproxy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({...'subfield': 'sub', '__doc__': None})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mappingproxy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({ ... 'integer': 1,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[10], 'foo': &lt;function &lt;lambda&gt; at 0x104e5e040&gt;, ...})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mappingproxy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({ ... '__str__': &lt;slot wrapper '__str__' of 'object' objects&gt;,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getattribute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&lt;slot wrapper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getattribute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 of ...&gt;,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&lt;...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 ...&gt;,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delattr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&lt;...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delattr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 ...&gt;,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&lt;...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 ...&gt;, '__eq__': &lt;... '__eq__' ...&gt;,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&lt;...&gt;,  '__new__': &lt;built-in method __new__ of type object at 0x104aa37f0&gt;,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'__doc__': 'The base class of the class hierarchy.\n\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nWhen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called, it accepts no arguments and returns a new featureless\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ninstance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that has no instance attributes and cannot be given any.\n'})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delattr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'__doc__', '__eq__',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getattribute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'__new__',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'__str__', 'bar', 'foo', 'integer',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'subfield', 'z']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12A2B5-A0C5-1A40-A3DC-A166E0B4DAF4}"/>
              </a:ext>
            </a:extLst>
          </p:cNvPr>
          <p:cNvSpPr txBox="1"/>
          <p:nvPr/>
        </p:nvSpPr>
        <p:spPr>
          <a:xfrm>
            <a:off x="3709358" y="169985"/>
            <a:ext cx="265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8C2-22BF-2A4B-87B7-DDE7E1E5EB35}"/>
              </a:ext>
            </a:extLst>
          </p:cNvPr>
          <p:cNvSpPr txBox="1"/>
          <p:nvPr/>
        </p:nvSpPr>
        <p:spPr>
          <a:xfrm>
            <a:off x="7276400" y="462372"/>
            <a:ext cx="3464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attribute access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instance </a:t>
            </a:r>
            <a:r>
              <a:rPr lang="en-US" dirty="0" err="1"/>
              <a:t>dict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class </a:t>
            </a:r>
            <a:r>
              <a:rPr lang="en-US" dirty="0" err="1"/>
              <a:t>dict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mro's</a:t>
            </a:r>
            <a:r>
              <a:rPr lang="en-US" dirty="0"/>
              <a:t> </a:t>
            </a:r>
            <a:r>
              <a:rPr lang="en-US" dirty="0" err="1"/>
              <a:t>dicts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attribute 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only on the instance</a:t>
            </a:r>
          </a:p>
        </p:txBody>
      </p:sp>
    </p:spTree>
    <p:extLst>
      <p:ext uri="{BB962C8B-B14F-4D97-AF65-F5344CB8AC3E}">
        <p14:creationId xmlns:p14="http://schemas.microsoft.com/office/powerpoint/2010/main" val="423507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31B3-24A8-C344-98BF-39502983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56" y="363698"/>
            <a:ext cx="9601200" cy="912412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hasattr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getattr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B3CDD-5F4A-D943-9907-15FAA39405F5}"/>
              </a:ext>
            </a:extLst>
          </p:cNvPr>
          <p:cNvSpPr txBox="1">
            <a:spLocks/>
          </p:cNvSpPr>
          <p:nvPr/>
        </p:nvSpPr>
        <p:spPr>
          <a:xfrm>
            <a:off x="1101256" y="1380613"/>
            <a:ext cx="3610081" cy="4864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hasattr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f1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"z")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hasattr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"z")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"z")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f1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"z",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f1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.__dict__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{'z': 2}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f1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"z")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1D9880-991A-8B42-861D-BEA0C415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012" y="1806765"/>
            <a:ext cx="6378766" cy="4252511"/>
          </a:xfrm>
        </p:spPr>
        <p:txBody>
          <a:bodyPr>
            <a:normAutofit/>
          </a:bodyPr>
          <a:lstStyle/>
          <a:p>
            <a:r>
              <a:rPr lang="en-US" dirty="0"/>
              <a:t>It would be fun to mess with those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pPr lvl="1"/>
            <a:r>
              <a:rPr lang="en-US" dirty="0"/>
              <a:t>but which one?</a:t>
            </a:r>
          </a:p>
          <a:p>
            <a:pPr lvl="1"/>
            <a:r>
              <a:rPr lang="en-US" dirty="0"/>
              <a:t>have to implement that access hierarchy?</a:t>
            </a:r>
          </a:p>
          <a:p>
            <a:pPr lvl="2"/>
            <a:r>
              <a:rPr lang="en-US" sz="2000" dirty="0"/>
              <a:t>no,</a:t>
            </a:r>
          </a:p>
          <a:p>
            <a:pPr lvl="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hasattr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getattr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setattr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en-US" sz="2000" dirty="0"/>
              <a:t>implement programmatic access</a:t>
            </a:r>
          </a:p>
          <a:p>
            <a:pPr lvl="5"/>
            <a:r>
              <a:rPr lang="en-US" sz="2000" dirty="0"/>
              <a:t>all reflection</a:t>
            </a:r>
          </a:p>
        </p:txBody>
      </p:sp>
    </p:spTree>
    <p:extLst>
      <p:ext uri="{BB962C8B-B14F-4D97-AF65-F5344CB8AC3E}">
        <p14:creationId xmlns:p14="http://schemas.microsoft.com/office/powerpoint/2010/main" val="17543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3017152" y="187718"/>
            <a:ext cx="7080069" cy="64825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InfiniAttr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InfiniAttr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foo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InfiniAttr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&lt;__main__.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InfiniAttr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0x103e6fe50&gt;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foo.a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&lt;__main__.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InfiniAttr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0x103ddf6a0&gt;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foo.a.a.a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&lt;__main__.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InfiniAttr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0x103f335e0&gt;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range(100):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foo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(foo, str(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&lt;__main__.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InfiniAttr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0x103e6fe50&gt;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EE64E-676A-B244-A767-0B259E950152}"/>
              </a:ext>
            </a:extLst>
          </p:cNvPr>
          <p:cNvSpPr txBox="1"/>
          <p:nvPr/>
        </p:nvSpPr>
        <p:spPr>
          <a:xfrm>
            <a:off x="10432263" y="2301818"/>
            <a:ext cx="18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r>
              <a:rPr lang="en-US" dirty="0"/>
              <a:t> does something similar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3FA1A7-ED12-084A-8BED-86E1EF37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70" y="1529926"/>
            <a:ext cx="2818848" cy="33904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also </a:t>
            </a:r>
            <a:r>
              <a:rPr lang="en-US" dirty="0" err="1"/>
              <a:t>dunder</a:t>
            </a:r>
            <a:r>
              <a:rPr lang="en-US" dirty="0"/>
              <a:t>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/>
              <a:t> is fallback in case attribute not found normally</a:t>
            </a:r>
          </a:p>
        </p:txBody>
      </p:sp>
    </p:spTree>
    <p:extLst>
      <p:ext uri="{BB962C8B-B14F-4D97-AF65-F5344CB8AC3E}">
        <p14:creationId xmlns:p14="http://schemas.microsoft.com/office/powerpoint/2010/main" val="33528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931817" y="192630"/>
            <a:ext cx="10328366" cy="6472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Immutable1: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x):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raise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AttributeError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Cannot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set {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 {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).__name__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 is immutable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Immutable1(3)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AttributeError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Cannot set x, Immutable1 is immutable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A2BBB-B5F8-7644-B949-C33C7D828BCE}"/>
              </a:ext>
            </a:extLst>
          </p:cNvPr>
          <p:cNvSpPr txBox="1"/>
          <p:nvPr/>
        </p:nvSpPr>
        <p:spPr>
          <a:xfrm>
            <a:off x="3382178" y="5541486"/>
            <a:ext cx="587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Let's make an immutable class</a:t>
            </a:r>
          </a:p>
        </p:txBody>
      </p:sp>
    </p:spTree>
    <p:extLst>
      <p:ext uri="{BB962C8B-B14F-4D97-AF65-F5344CB8AC3E}">
        <p14:creationId xmlns:p14="http://schemas.microsoft.com/office/powerpoint/2010/main" val="16526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931817" y="192630"/>
            <a:ext cx="10328366" cy="6472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Immutable2: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x):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hasattr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raise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AttributeError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Cannot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set {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 {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).__name__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 is immutable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Immutable2(3)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File "&lt;stdin&gt;", line 3, in __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File "&lt;stdin&gt;", line 8, in __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[Previous line repeated 495 more times]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File "&lt;stdin&gt;", line 5, in __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RecursionError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maximum recursion depth exceeded ...</a:t>
            </a:r>
          </a:p>
        </p:txBody>
      </p:sp>
    </p:spTree>
    <p:extLst>
      <p:ext uri="{BB962C8B-B14F-4D97-AF65-F5344CB8AC3E}">
        <p14:creationId xmlns:p14="http://schemas.microsoft.com/office/powerpoint/2010/main" val="5886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914400" y="192630"/>
            <a:ext cx="10345783" cy="6472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Immutable3: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x):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hasattr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raise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AttributeError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Cannot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set {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 {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).__name__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 is immutable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self.__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__[name]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Immutable3(3)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im.x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im.y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{'x': 3, 'y': 4}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im.y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5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AttributeError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Cannot set y, Immutable3 is immutable</a:t>
            </a:r>
          </a:p>
        </p:txBody>
      </p:sp>
    </p:spTree>
    <p:extLst>
      <p:ext uri="{BB962C8B-B14F-4D97-AF65-F5344CB8AC3E}">
        <p14:creationId xmlns:p14="http://schemas.microsoft.com/office/powerpoint/2010/main" val="38642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35516</TotalTime>
  <Words>2376</Words>
  <Application>Microsoft Macintosh PowerPoint</Application>
  <PresentationFormat>Widescreen</PresentationFormat>
  <Paragraphs>372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Franklin Gothic Book</vt:lpstr>
      <vt:lpstr>Calibri</vt:lpstr>
      <vt:lpstr>Consolas</vt:lpstr>
      <vt:lpstr>Crop</vt:lpstr>
      <vt:lpstr>Attribute Access</vt:lpstr>
      <vt:lpstr>Attribute Access</vt:lpstr>
      <vt:lpstr>PowerPoint Presentation</vt:lpstr>
      <vt:lpstr>PowerPoint Presentation</vt:lpstr>
      <vt:lpstr>hasattr, getattr, setattr</vt:lpstr>
      <vt:lpstr>PowerPoint Presentation</vt:lpstr>
      <vt:lpstr>PowerPoint Presentation</vt:lpstr>
      <vt:lpstr>PowerPoint Presentation</vt:lpstr>
      <vt:lpstr>PowerPoint Presentation</vt:lpstr>
      <vt:lpstr>Descriptors</vt:lpstr>
      <vt:lpstr>PowerPoint Presentation</vt:lpstr>
      <vt:lpstr>Method Binding</vt:lpstr>
      <vt:lpstr>PowerPoint Presentation</vt:lpstr>
      <vt:lpstr>Static Methods</vt:lpstr>
      <vt:lpstr>Static Methods</vt:lpstr>
      <vt:lpstr>__set__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177</cp:revision>
  <dcterms:created xsi:type="dcterms:W3CDTF">2018-05-03T03:07:17Z</dcterms:created>
  <dcterms:modified xsi:type="dcterms:W3CDTF">2020-03-23T00:52:46Z</dcterms:modified>
</cp:coreProperties>
</file>