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FILA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FILA</a:t>
            </a:r>
          </a:p>
          <a:p>
            <a:pPr algn="just"/>
            <a:endParaRPr lang="pt-BR" sz="14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</a:t>
            </a:r>
            <a:r>
              <a:rPr lang="pt-BR" sz="3200" dirty="0">
                <a:solidFill>
                  <a:srgbClr val="FF0066"/>
                </a:solidFill>
              </a:rPr>
              <a:t>Fila é uma lista linear de acesso restrito, que permite apenas as operações de enfileiramento (</a:t>
            </a:r>
            <a:r>
              <a:rPr lang="pt-BR" sz="3200" dirty="0" err="1">
                <a:solidFill>
                  <a:srgbClr val="FF0066"/>
                </a:solidFill>
              </a:rPr>
              <a:t>enqueue</a:t>
            </a:r>
            <a:r>
              <a:rPr lang="pt-BR" sz="3200" dirty="0">
                <a:solidFill>
                  <a:srgbClr val="FF0066"/>
                </a:solidFill>
              </a:rPr>
              <a:t>) e </a:t>
            </a:r>
            <a:r>
              <a:rPr lang="pt-BR" sz="3200" dirty="0" err="1">
                <a:solidFill>
                  <a:srgbClr val="FF0066"/>
                </a:solidFill>
              </a:rPr>
              <a:t>desenfileira</a:t>
            </a:r>
            <a:r>
              <a:rPr lang="pt-BR" sz="3200" dirty="0">
                <a:solidFill>
                  <a:srgbClr val="FF0066"/>
                </a:solidFill>
              </a:rPr>
              <a:t>-mento (</a:t>
            </a:r>
            <a:r>
              <a:rPr lang="pt-BR" sz="3200" dirty="0" err="1">
                <a:solidFill>
                  <a:srgbClr val="FF0066"/>
                </a:solidFill>
              </a:rPr>
              <a:t>dequeue</a:t>
            </a:r>
            <a:r>
              <a:rPr lang="pt-BR" sz="3200" dirty="0">
                <a:solidFill>
                  <a:srgbClr val="FF0066"/>
                </a:solidFill>
              </a:rPr>
              <a:t>), a primeira ocorrendo no final da estrutura e a segunda no início da estrutura.</a:t>
            </a: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	Como consequência, a fila funciona pelo princípio FIFO - </a:t>
            </a:r>
            <a:r>
              <a:rPr lang="pt-BR" sz="3200" dirty="0" err="1">
                <a:solidFill>
                  <a:srgbClr val="FF0066"/>
                </a:solidFill>
              </a:rPr>
              <a:t>First</a:t>
            </a:r>
            <a:r>
              <a:rPr lang="pt-BR" sz="3200" dirty="0">
                <a:solidFill>
                  <a:srgbClr val="FF0066"/>
                </a:solidFill>
              </a:rPr>
              <a:t> In, </a:t>
            </a:r>
            <a:r>
              <a:rPr lang="pt-BR" sz="3200" dirty="0" err="1">
                <a:solidFill>
                  <a:srgbClr val="FF0066"/>
                </a:solidFill>
              </a:rPr>
              <a:t>First</a:t>
            </a:r>
            <a:r>
              <a:rPr lang="pt-BR" sz="3200" dirty="0">
                <a:solidFill>
                  <a:srgbClr val="FF0066"/>
                </a:solidFill>
              </a:rPr>
              <a:t> Out (primeiro a entrar, primeiro a sair).</a:t>
            </a:r>
          </a:p>
          <a:p>
            <a:pPr algn="just"/>
            <a:r>
              <a:rPr lang="pt-BR" sz="3200" dirty="0">
                <a:solidFill>
                  <a:srgbClr val="FF0066"/>
                </a:solidFill>
              </a:rPr>
              <a:t>	A principal aplicação das filas são situações que envolvem o processamento de tarefas por ordem de chegada.</a:t>
            </a: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FIFO (First In, First Out)</a:t>
            </a:r>
            <a:endParaRPr lang="pt-BR" sz="4000" dirty="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BDF59F-97CF-381B-9408-698B9C41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976"/>
            <a:ext cx="9144000" cy="41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101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“FILA”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68</cp:revision>
  <dcterms:created xsi:type="dcterms:W3CDTF">2020-01-22T14:41:03Z</dcterms:created>
  <dcterms:modified xsi:type="dcterms:W3CDTF">2025-02-20T23:17:29Z</dcterms:modified>
</cp:coreProperties>
</file>