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88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E11F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3238" autoAdjust="0"/>
  </p:normalViewPr>
  <p:slideViewPr>
    <p:cSldViewPr>
      <p:cViewPr varScale="1">
        <p:scale>
          <a:sx n="73" d="100"/>
          <a:sy n="73" d="100"/>
        </p:scale>
        <p:origin x="1661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20/02/2025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398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20/02/2025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611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20/02/2025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838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20/02/2025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805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20/02/2025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483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20/02/2025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8009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20/02/2025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7007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20/02/2025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7745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20/02/2025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0243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20/02/2025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3655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20/02/2025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9709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1563A-35C7-49EE-9FEB-8EB53781E0B1}" type="datetimeFigureOut">
              <a:rPr lang="pt-BR" smtClean="0"/>
              <a:t>20/02/2025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3507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5229200"/>
            <a:ext cx="9144000" cy="1628800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pt-BR" sz="8000" dirty="0">
                <a:solidFill>
                  <a:srgbClr val="7030A0"/>
                </a:solidFill>
                <a:latin typeface="Impact" panose="020B0806030902050204" pitchFamily="34" charset="0"/>
                <a:cs typeface="Arial" pitchFamily="34" charset="0"/>
              </a:rPr>
              <a:t>“</a:t>
            </a:r>
            <a:r>
              <a:rPr lang="pt-BR" sz="8000" dirty="0">
                <a:latin typeface="Impact" panose="020B0806030902050204" pitchFamily="34" charset="0"/>
                <a:cs typeface="Arial" pitchFamily="34" charset="0"/>
              </a:rPr>
              <a:t>DEQUE</a:t>
            </a:r>
            <a:r>
              <a:rPr lang="pt-BR" sz="8000" dirty="0">
                <a:solidFill>
                  <a:srgbClr val="7030A0"/>
                </a:solidFill>
                <a:latin typeface="Impact" panose="020B0806030902050204" pitchFamily="34" charset="0"/>
                <a:cs typeface="Arial" pitchFamily="34" charset="0"/>
              </a:rPr>
              <a:t>”</a:t>
            </a:r>
          </a:p>
        </p:txBody>
      </p:sp>
      <p:pic>
        <p:nvPicPr>
          <p:cNvPr id="1026" name="Picture 2" descr="Resultado de imagem para J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8" t="10773" r="19724" b="10902"/>
          <a:stretch/>
        </p:blipFill>
        <p:spPr bwMode="auto">
          <a:xfrm>
            <a:off x="3456734" y="743384"/>
            <a:ext cx="5507754" cy="401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20982" y="3329088"/>
            <a:ext cx="4027064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3800" dirty="0">
                <a:solidFill>
                  <a:srgbClr val="E11F3B"/>
                </a:solidFill>
                <a:latin typeface="Bloody" pitchFamily="2" charset="0"/>
              </a:rPr>
              <a:t>Prof.º</a:t>
            </a:r>
          </a:p>
          <a:p>
            <a:pPr algn="r"/>
            <a:r>
              <a:rPr lang="pt-BR" sz="3800" dirty="0">
                <a:solidFill>
                  <a:srgbClr val="E11F3B"/>
                </a:solidFill>
                <a:latin typeface="Bloody" pitchFamily="2" charset="0"/>
              </a:rPr>
              <a:t>Alexandre Gomes</a:t>
            </a:r>
          </a:p>
        </p:txBody>
      </p:sp>
    </p:spTree>
    <p:extLst>
      <p:ext uri="{BB962C8B-B14F-4D97-AF65-F5344CB8AC3E}">
        <p14:creationId xmlns:p14="http://schemas.microsoft.com/office/powerpoint/2010/main" val="1756824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24544" y="188640"/>
            <a:ext cx="8494912" cy="664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solidFill>
                  <a:srgbClr val="FFFF00"/>
                </a:solidFill>
              </a:rPr>
              <a:t>DEQUE</a:t>
            </a:r>
          </a:p>
          <a:p>
            <a:pPr algn="just"/>
            <a:endParaRPr lang="pt-BR" sz="1400" dirty="0">
              <a:solidFill>
                <a:srgbClr val="FF0066"/>
              </a:solidFill>
            </a:endParaRPr>
          </a:p>
          <a:p>
            <a:pPr algn="just"/>
            <a:r>
              <a:rPr lang="pt-BR" sz="3600" dirty="0">
                <a:solidFill>
                  <a:srgbClr val="FF0066"/>
                </a:solidFill>
              </a:rPr>
              <a:t>	</a:t>
            </a:r>
            <a:r>
              <a:rPr lang="pt-BR" sz="2800" dirty="0">
                <a:solidFill>
                  <a:srgbClr val="FF0066"/>
                </a:solidFill>
              </a:rPr>
              <a:t>Deque = Double-</a:t>
            </a:r>
            <a:r>
              <a:rPr lang="pt-BR" sz="2800" dirty="0" err="1">
                <a:solidFill>
                  <a:srgbClr val="FF0066"/>
                </a:solidFill>
              </a:rPr>
              <a:t>Ended</a:t>
            </a:r>
            <a:r>
              <a:rPr lang="pt-BR" sz="2800" dirty="0">
                <a:solidFill>
                  <a:srgbClr val="FF0066"/>
                </a:solidFill>
              </a:rPr>
              <a:t> </a:t>
            </a:r>
            <a:r>
              <a:rPr lang="pt-BR" sz="2800" dirty="0" err="1">
                <a:solidFill>
                  <a:srgbClr val="FF0066"/>
                </a:solidFill>
              </a:rPr>
              <a:t>Queue</a:t>
            </a:r>
            <a:r>
              <a:rPr lang="pt-BR" sz="2800" dirty="0">
                <a:solidFill>
                  <a:srgbClr val="FF0066"/>
                </a:solidFill>
              </a:rPr>
              <a:t> (fila de duas pontas).</a:t>
            </a:r>
          </a:p>
          <a:p>
            <a:pPr algn="just"/>
            <a:r>
              <a:rPr lang="pt-BR" sz="2800" dirty="0">
                <a:solidFill>
                  <a:srgbClr val="FF0066"/>
                </a:solidFill>
              </a:rPr>
              <a:t>	Deque é uma lista linear de acesso restrito, que permite apenas as operações de enfileiramento (</a:t>
            </a:r>
            <a:r>
              <a:rPr lang="pt-BR" sz="2800" dirty="0" err="1">
                <a:solidFill>
                  <a:srgbClr val="FF0066"/>
                </a:solidFill>
              </a:rPr>
              <a:t>insertFront</a:t>
            </a:r>
            <a:r>
              <a:rPr lang="pt-BR" sz="2800" dirty="0">
                <a:solidFill>
                  <a:srgbClr val="FF0066"/>
                </a:solidFill>
              </a:rPr>
              <a:t>/</a:t>
            </a:r>
            <a:r>
              <a:rPr lang="pt-BR" sz="2800" dirty="0" err="1">
                <a:solidFill>
                  <a:srgbClr val="FF0066"/>
                </a:solidFill>
              </a:rPr>
              <a:t>insertBack</a:t>
            </a:r>
            <a:r>
              <a:rPr lang="pt-BR" sz="2800" dirty="0">
                <a:solidFill>
                  <a:srgbClr val="FF0066"/>
                </a:solidFill>
              </a:rPr>
              <a:t>) e </a:t>
            </a:r>
            <a:r>
              <a:rPr lang="pt-BR" sz="2800" dirty="0" err="1">
                <a:solidFill>
                  <a:srgbClr val="FF0066"/>
                </a:solidFill>
              </a:rPr>
              <a:t>desenfileiramento</a:t>
            </a:r>
            <a:r>
              <a:rPr lang="pt-BR" sz="2800" dirty="0">
                <a:solidFill>
                  <a:srgbClr val="FF0066"/>
                </a:solidFill>
              </a:rPr>
              <a:t> (</a:t>
            </a:r>
            <a:r>
              <a:rPr lang="pt-BR" sz="2800" dirty="0" err="1">
                <a:solidFill>
                  <a:srgbClr val="FF0066"/>
                </a:solidFill>
              </a:rPr>
              <a:t>removeFront</a:t>
            </a:r>
            <a:r>
              <a:rPr lang="pt-BR" sz="2800" dirty="0">
                <a:solidFill>
                  <a:srgbClr val="FF0066"/>
                </a:solidFill>
              </a:rPr>
              <a:t>/</a:t>
            </a:r>
            <a:r>
              <a:rPr lang="pt-BR" sz="2800" dirty="0" err="1">
                <a:solidFill>
                  <a:srgbClr val="FF0066"/>
                </a:solidFill>
              </a:rPr>
              <a:t>removeBack</a:t>
            </a:r>
            <a:r>
              <a:rPr lang="pt-BR" sz="2800" dirty="0">
                <a:solidFill>
                  <a:srgbClr val="FF0066"/>
                </a:solidFill>
              </a:rPr>
              <a:t>), acontecendo em qualquer uma das extremidades da estrutura.</a:t>
            </a:r>
          </a:p>
          <a:p>
            <a:pPr algn="just"/>
            <a:r>
              <a:rPr lang="pt-BR" sz="2800" dirty="0">
                <a:solidFill>
                  <a:srgbClr val="FF0066"/>
                </a:solidFill>
              </a:rPr>
              <a:t>	Como consequência, o deque NÃO SEGUE o princípio FIFO - </a:t>
            </a:r>
            <a:r>
              <a:rPr lang="pt-BR" sz="2800" dirty="0" err="1">
                <a:solidFill>
                  <a:srgbClr val="FF0066"/>
                </a:solidFill>
              </a:rPr>
              <a:t>First</a:t>
            </a:r>
            <a:r>
              <a:rPr lang="pt-BR" sz="2800" dirty="0">
                <a:solidFill>
                  <a:srgbClr val="FF0066"/>
                </a:solidFill>
              </a:rPr>
              <a:t> In, </a:t>
            </a:r>
            <a:r>
              <a:rPr lang="pt-BR" sz="2800" dirty="0" err="1">
                <a:solidFill>
                  <a:srgbClr val="FF0066"/>
                </a:solidFill>
              </a:rPr>
              <a:t>First</a:t>
            </a:r>
            <a:r>
              <a:rPr lang="pt-BR" sz="2800" dirty="0">
                <a:solidFill>
                  <a:srgbClr val="FF0066"/>
                </a:solidFill>
              </a:rPr>
              <a:t> Out (primeiro a entrar, primeiro a sair).</a:t>
            </a:r>
          </a:p>
          <a:p>
            <a:pPr algn="just"/>
            <a:r>
              <a:rPr lang="pt-BR" sz="2800" dirty="0">
                <a:solidFill>
                  <a:srgbClr val="FF0066"/>
                </a:solidFill>
              </a:rPr>
              <a:t>	A principal aplicação dos deques são situações em que filas precisam aceitar a inserção de itens prioritários e a desistência do último item.</a:t>
            </a:r>
          </a:p>
        </p:txBody>
      </p:sp>
    </p:spTree>
    <p:extLst>
      <p:ext uri="{BB962C8B-B14F-4D97-AF65-F5344CB8AC3E}">
        <p14:creationId xmlns:p14="http://schemas.microsoft.com/office/powerpoint/2010/main" val="3851348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24544" y="188640"/>
            <a:ext cx="84949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solidFill>
                  <a:srgbClr val="FFFF00"/>
                </a:solidFill>
              </a:rPr>
              <a:t>DEQUE</a:t>
            </a:r>
            <a:endParaRPr lang="pt-BR" sz="3600" dirty="0">
              <a:solidFill>
                <a:srgbClr val="FF0066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31332F-832F-7238-1C37-2A9D7AC8B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1443038"/>
            <a:ext cx="561975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8186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110</Words>
  <Application>Microsoft Office PowerPoint</Application>
  <PresentationFormat>Apresentação na tela (4:3)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Bloody</vt:lpstr>
      <vt:lpstr>Calibri</vt:lpstr>
      <vt:lpstr>Impact</vt:lpstr>
      <vt:lpstr>Tema do Office</vt:lpstr>
      <vt:lpstr>“DEQUE”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JavaScritp</dc:title>
  <dc:creator>Alexandre Gomes</dc:creator>
  <cp:lastModifiedBy>Alexandre Gomes da Silva</cp:lastModifiedBy>
  <cp:revision>69</cp:revision>
  <dcterms:created xsi:type="dcterms:W3CDTF">2020-01-22T14:41:03Z</dcterms:created>
  <dcterms:modified xsi:type="dcterms:W3CDTF">2025-02-20T23:17:39Z</dcterms:modified>
</cp:coreProperties>
</file>