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000" dirty="0">
                <a:latin typeface="Impact" panose="020B0806030902050204" pitchFamily="34" charset="0"/>
                <a:cs typeface="Arial" pitchFamily="34" charset="0"/>
              </a:rPr>
              <a:t>LISTA ENCADEADA</a:t>
            </a:r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60939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FFFF00"/>
                </a:solidFill>
              </a:rPr>
              <a:t>LISTA SIMPLESMENTE ENCADEADA</a:t>
            </a:r>
          </a:p>
          <a:p>
            <a:pPr algn="just"/>
            <a:endParaRPr lang="pt-BR" sz="1400" dirty="0">
              <a:solidFill>
                <a:srgbClr val="FF0066"/>
              </a:solidFill>
            </a:endParaRPr>
          </a:p>
          <a:p>
            <a:pPr algn="just"/>
            <a:r>
              <a:rPr lang="pt-BR" sz="2800" dirty="0">
                <a:solidFill>
                  <a:srgbClr val="FF0066"/>
                </a:solidFill>
              </a:rPr>
              <a:t>	A lista encadeada é uma estrutura de dados formada por unidades de informação chamadas nodos ou nós.</a:t>
            </a:r>
          </a:p>
          <a:p>
            <a:pPr algn="just"/>
            <a:r>
              <a:rPr lang="pt-BR" sz="2800" dirty="0">
                <a:solidFill>
                  <a:srgbClr val="FF0066"/>
                </a:solidFill>
              </a:rPr>
              <a:t>	Cada nodo da lista encadeada tem duas partes: uma, que armazena a informação e outra que guarda o endereço do próximo nodo da sequência.</a:t>
            </a:r>
          </a:p>
          <a:p>
            <a:pPr algn="just"/>
            <a:r>
              <a:rPr lang="pt-BR" sz="2800" dirty="0">
                <a:solidFill>
                  <a:srgbClr val="FF0066"/>
                </a:solidFill>
              </a:rPr>
              <a:t>	A qualquer momento, temos um conhecimento apenas limitado de onde se encontram todos os nodos da lista. Sabemos apenas onde está o primeiro e o último nodo da sequência. Os nodos intermediários precisam ser encontrados partindo-se do primeiro e percorrendo a sequência.</a:t>
            </a:r>
            <a:endParaRPr lang="pt-BR" sz="3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FFFF00"/>
                </a:solidFill>
              </a:rPr>
              <a:t>LISTA SIMPLESMENTE ENCADEADA</a:t>
            </a:r>
            <a:endParaRPr lang="pt-BR" sz="1400" dirty="0">
              <a:solidFill>
                <a:srgbClr val="FF0066"/>
              </a:solidFill>
            </a:endParaRPr>
          </a:p>
        </p:txBody>
      </p:sp>
      <p:pic>
        <p:nvPicPr>
          <p:cNvPr id="1026" name="Picture 2" descr="java - Inverter lista simplesmente encadeada - Stack Overflow em Português">
            <a:extLst>
              <a:ext uri="{FF2B5EF4-FFF2-40B4-BE49-F238E27FC236}">
                <a16:creationId xmlns:a16="http://schemas.microsoft.com/office/drawing/2014/main" id="{D66EE1A2-6513-82B0-FC3D-741CE32DA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982935"/>
            <a:ext cx="5715000" cy="568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18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591</TotalTime>
  <Words>109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Bloody</vt:lpstr>
      <vt:lpstr>Calibri</vt:lpstr>
      <vt:lpstr>Impact</vt:lpstr>
      <vt:lpstr>Tema do Office</vt:lpstr>
      <vt:lpstr>“LISTA ENCADEADA”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69</cp:revision>
  <dcterms:created xsi:type="dcterms:W3CDTF">2020-01-22T14:41:03Z</dcterms:created>
  <dcterms:modified xsi:type="dcterms:W3CDTF">2025-02-20T23:17:47Z</dcterms:modified>
</cp:coreProperties>
</file>