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20/02/2025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Autofit/>
          </a:bodyPr>
          <a:lstStyle/>
          <a:p>
            <a:r>
              <a:rPr lang="pt-BR" sz="54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5400" dirty="0">
                <a:latin typeface="Impact" panose="020B0806030902050204" pitchFamily="34" charset="0"/>
                <a:cs typeface="Arial" pitchFamily="34" charset="0"/>
              </a:rPr>
              <a:t>LISTA DUPLAMENTE ENCADEADA</a:t>
            </a:r>
            <a:r>
              <a:rPr lang="pt-BR" sz="54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5248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LISTA DUPLAMENTE ENCADEADA</a:t>
            </a:r>
          </a:p>
          <a:p>
            <a:pPr algn="just"/>
            <a:endParaRPr lang="pt-BR" sz="1400" dirty="0">
              <a:solidFill>
                <a:srgbClr val="FF0066"/>
              </a:solidFill>
            </a:endParaRP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A lista encadeada é uma estrutura de dados formada por unidades de informação chamadas nodos ou nós.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Cada nodo da lista encadeada tem três partes: uma, que armazena a informação; a segunda, que guarda o endereço do nodo anterior; e a terceira, que guarda o endereço para o nodo seguinte da sequência.</a:t>
            </a:r>
          </a:p>
          <a:p>
            <a:pPr algn="just"/>
            <a:r>
              <a:rPr lang="pt-BR" sz="2800" dirty="0">
                <a:solidFill>
                  <a:srgbClr val="FF0066"/>
                </a:solidFill>
              </a:rPr>
              <a:t>	A qualquer momento, temos um conhecimento apenas limitado de onde se encontram todos os nodos da lista. Sabemos apenas onde está o primeiro e o último nodo da sequência. Os nodos intermediários precisam ser encontrados partindo-se do primeiro OU do último nodo e percorrendo a sequência.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>
                <a:solidFill>
                  <a:srgbClr val="FFFF00"/>
                </a:solidFill>
              </a:rPr>
              <a:t>LISTA DUPLAMENTE ENCADEADA</a:t>
            </a:r>
            <a:endParaRPr lang="pt-BR" sz="4000" dirty="0">
              <a:solidFill>
                <a:srgbClr val="FFFF00"/>
              </a:solidFill>
            </a:endParaRPr>
          </a:p>
        </p:txBody>
      </p:sp>
      <p:pic>
        <p:nvPicPr>
          <p:cNvPr id="2" name="Picture 2" descr="Aula 6 - Listas duplamente encadeadas - Prof. Fernando De Siqueira -  Estrutura de Dados">
            <a:extLst>
              <a:ext uri="{FF2B5EF4-FFF2-40B4-BE49-F238E27FC236}">
                <a16:creationId xmlns:a16="http://schemas.microsoft.com/office/drawing/2014/main" id="{722CE466-B9E4-3B9B-5064-889BBE9712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29" y="2204865"/>
            <a:ext cx="835354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8186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</TotalTime>
  <Words>129</Words>
  <Application>Microsoft Office PowerPoint</Application>
  <PresentationFormat>Apresentação na tela (4:3)</PresentationFormat>
  <Paragraphs>9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“LISTA DUPLAMENTE ENCADEADA”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72</cp:revision>
  <dcterms:created xsi:type="dcterms:W3CDTF">2020-01-22T14:41:03Z</dcterms:created>
  <dcterms:modified xsi:type="dcterms:W3CDTF">2025-02-20T23:17:54Z</dcterms:modified>
</cp:coreProperties>
</file>