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 dirty="0">
                <a:latin typeface="Impact" panose="020B0806030902050204" pitchFamily="34" charset="0"/>
                <a:cs typeface="Arial" pitchFamily="34" charset="0"/>
              </a:rPr>
              <a:t>BUSCA SEQUENCIAL</a:t>
            </a:r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ALGORITMO DE BUSCA SEQUENCIAL</a:t>
            </a: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	Percorre o vetor, verificando se cada um dos elementos corresponde ao valor de busca. Ao encontrar uma correspondência, retorna a posição onde o valor de busca está no vetor.</a:t>
            </a: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	Caso o valor de busca não exista no vetor, retorna o valor convencional -1.</a:t>
            </a:r>
            <a:endParaRPr lang="pt-BR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8D964C7-8559-4408-8659-3562307C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4" y="836711"/>
            <a:ext cx="8256112" cy="51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0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goritmos e Estruturas de Dados">
            <a:extLst>
              <a:ext uri="{FF2B5EF4-FFF2-40B4-BE49-F238E27FC236}">
                <a16:creationId xmlns:a16="http://schemas.microsoft.com/office/drawing/2014/main" id="{E5241DC4-C1CA-66CE-6BE4-91BE107AB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00"/>
          <a:stretch/>
        </p:blipFill>
        <p:spPr bwMode="auto">
          <a:xfrm>
            <a:off x="251520" y="1700808"/>
            <a:ext cx="864096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20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65</Words>
  <Application>Microsoft Office PowerPoint</Application>
  <PresentationFormat>Apresentação na tela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Bloody</vt:lpstr>
      <vt:lpstr>Calibri</vt:lpstr>
      <vt:lpstr>Impact</vt:lpstr>
      <vt:lpstr>Tema do Office</vt:lpstr>
      <vt:lpstr>“BUSCA SEQUENCIAL”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56</cp:revision>
  <dcterms:created xsi:type="dcterms:W3CDTF">2020-01-22T14:41:03Z</dcterms:created>
  <dcterms:modified xsi:type="dcterms:W3CDTF">2025-08-06T16:32:04Z</dcterms:modified>
</cp:coreProperties>
</file>