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64" r:id="rId14"/>
    <p:sldId id="272" r:id="rId15"/>
    <p:sldId id="273" r:id="rId16"/>
    <p:sldId id="265" r:id="rId17"/>
    <p:sldId id="266" r:id="rId18"/>
    <p:sldId id="267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217E4-9A4D-B531-9249-09EB8583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42DCBD-AEFF-0BE6-F2CE-416C0F9AF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33D403-DE02-DB6F-4F8C-DD3AB82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AC98-8A38-4F15-B4BD-97D4CA2D433C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A7506-6609-FBCF-E50F-07A095D5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98EAF-4A21-1CB4-27AC-A521F151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1-E2A6-4FA2-8925-B0961CDD1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59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A51D0-CD29-568A-9650-746D3DAB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F3C736-D488-A2A6-5632-B5DF27061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152033-9B00-57AD-6821-56733035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AC98-8A38-4F15-B4BD-97D4CA2D433C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2CE133-E43A-CE3D-63CB-F7BFBA96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8EE17-266D-96F3-FD87-636AA1DE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1-E2A6-4FA2-8925-B0961CDD1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65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4FFD4E-7E2A-9C86-2A7D-FB0829251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F8D736-320F-A7DC-6048-007191C86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B434BB-C70F-63E2-C0C5-19741240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AC98-8A38-4F15-B4BD-97D4CA2D433C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60620A-75EF-424D-F9F4-F6DFF3DD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57E23B-D6DA-10EE-BE35-BA97C57C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1-E2A6-4FA2-8925-B0961CDD1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30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2D970-597D-3577-B06A-1B6B147E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B0E09-0D14-23F2-02CB-F99E202B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76BE9C-B897-A9F3-E109-E7158915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AC98-8A38-4F15-B4BD-97D4CA2D433C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9B1EBB-7409-0C61-49DA-AA178F7B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70BA93-B4B3-1E11-55F9-0E83F68E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1-E2A6-4FA2-8925-B0961CDD1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30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86DAB-6F9C-0762-A63D-FFD074A8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B0A6DD-D633-2727-E94E-E17598556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C23571-EA5D-BED6-3F9C-CC017936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AC98-8A38-4F15-B4BD-97D4CA2D433C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FB7008-E5E5-B2D0-C9DF-9289458F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CBAD31-3BEE-81ED-E460-F86C725B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1-E2A6-4FA2-8925-B0961CDD1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63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1F1AF-971C-620E-F532-A60BC147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644CFC-16B3-ABE3-1D3D-369ABFC78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ED9508-EB1D-9AA5-659B-D1A4963F5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119672-5665-6C5D-B0D4-1F446E35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AC98-8A38-4F15-B4BD-97D4CA2D433C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71A075-168D-CE5C-AB96-BD6F50EB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D2D0DE-5140-3F0F-50D5-4F084E00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1-E2A6-4FA2-8925-B0961CDD1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4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63463-FAB4-8DD1-1E87-5402B865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8CBB6F-23D1-E5A0-4E80-00F67C527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A1FF25-FA3B-33E3-F6B1-4D19734B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1A79EF-7AFF-F012-217B-B081EF521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3D7A2D-8A00-51E9-3FA1-59801A5D8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8F366C-5D9D-6296-2A65-2D1AA30C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AC98-8A38-4F15-B4BD-97D4CA2D433C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460A11-6A66-DD05-EEC5-79F6DF36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1326AF-AF2D-6879-61E8-DC90BF89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1-E2A6-4FA2-8925-B0961CDD1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3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A5563-01B9-CBE6-75FB-2AA05521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47FB47-2F34-1D95-9721-D0E05A98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AC98-8A38-4F15-B4BD-97D4CA2D433C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FB070E-C153-FBED-F090-1D5AA281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EDF387-AF4C-A6C5-8DD3-95F7B81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1-E2A6-4FA2-8925-B0961CDD1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1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A95EC2-CBE4-151C-9D04-5B47E62C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AC98-8A38-4F15-B4BD-97D4CA2D433C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9D496B-B265-01D9-1E13-C70E7FF0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0D68BA-E2F4-76F3-A58B-FF717840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1-E2A6-4FA2-8925-B0961CDD1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35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12516-4F15-4E8A-0892-217A8B0A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0112A-F058-12D3-46DA-38927140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CDF179-AD84-9BA7-9630-998084CB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9F8C67-1B0B-A784-FFB9-6268CD79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AC98-8A38-4F15-B4BD-97D4CA2D433C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937844-860B-F80F-3F37-05DAC1F0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A85CB3-4556-DE66-3034-C8C70218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1-E2A6-4FA2-8925-B0961CDD1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74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3230D-AA03-672F-7F96-1B29865B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8FD362-8675-34F9-5394-D8765C33B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123968-94B6-88FA-B9EC-7E4C11F9E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57DAB0-43DC-239D-9A5A-2B8BF7E8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AC98-8A38-4F15-B4BD-97D4CA2D433C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B9C288-F6F2-E577-0539-17A2A565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B2BDE5-9D4A-7CEA-90AC-1157B92C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1-E2A6-4FA2-8925-B0961CDD1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0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74253A-DE31-AFC9-CD58-271D8A8B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D2FA8D-A6D9-B27F-4EC8-8FA4DB7E4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17E611-D2D2-77F5-F770-BF407B9AB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78AC98-8A38-4F15-B4BD-97D4CA2D433C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F78CE9-52A6-B529-C4F1-EFAFEDE9E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23C8B8-74D0-D7C1-AD95-3C90B6B71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875811-E2A6-4FA2-8925-B0961CDD1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95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FC4D5-A2DA-D782-C591-146456824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 ao Desenvolvimento </a:t>
            </a:r>
            <a:r>
              <a:rPr lang="pt-BR" dirty="0" err="1"/>
              <a:t>Backend</a:t>
            </a:r>
            <a:r>
              <a:rPr lang="pt-BR" dirty="0"/>
              <a:t> da Solução PCD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E4CAB2-A59F-41AD-639A-8E0DFCC24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68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244D-C51B-839C-C4A2-1D6B9D0F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B4A0D4-C44B-BCB0-3651-05592981E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express</a:t>
            </a: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Framework web para Node.js – permite criar rotas e servidores HTTP</a:t>
            </a:r>
          </a:p>
          <a:p>
            <a:r>
              <a:rPr lang="pt-BR" b="1" dirty="0" err="1"/>
              <a:t>cors</a:t>
            </a: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Middleware que habilita o CORS (Cross-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Sharing</a:t>
            </a:r>
            <a:r>
              <a:rPr lang="pt-BR" dirty="0"/>
              <a:t>)</a:t>
            </a:r>
          </a:p>
          <a:p>
            <a:r>
              <a:rPr lang="pt-BR" b="1" dirty="0" err="1"/>
              <a:t>dotenv</a:t>
            </a: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Permite carregar variáveis de ambiente do arquivo .</a:t>
            </a:r>
            <a:r>
              <a:rPr lang="pt-BR" dirty="0" err="1"/>
              <a:t>env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95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B4C15-4B65-E135-12A5-1116D7B9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261CE8-8618-3B78-5467-3A1EAB809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err="1"/>
              <a:t>typescript</a:t>
            </a: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Transpila</a:t>
            </a:r>
            <a:r>
              <a:rPr lang="pt-BR" dirty="0"/>
              <a:t> .</a:t>
            </a:r>
            <a:r>
              <a:rPr lang="pt-BR" dirty="0" err="1"/>
              <a:t>ts</a:t>
            </a:r>
            <a:r>
              <a:rPr lang="pt-BR" dirty="0"/>
              <a:t> (</a:t>
            </a:r>
            <a:r>
              <a:rPr lang="pt-BR" dirty="0" err="1"/>
              <a:t>TypeScript</a:t>
            </a:r>
            <a:r>
              <a:rPr lang="pt-BR" dirty="0"/>
              <a:t>) para .</a:t>
            </a:r>
            <a:r>
              <a:rPr lang="pt-BR" dirty="0" err="1"/>
              <a:t>js</a:t>
            </a:r>
            <a:endParaRPr lang="pt-BR" dirty="0"/>
          </a:p>
          <a:p>
            <a:r>
              <a:rPr lang="pt-BR" b="1" dirty="0" err="1"/>
              <a:t>ts</a:t>
            </a:r>
            <a:r>
              <a:rPr lang="pt-BR" b="1" dirty="0"/>
              <a:t>-node-</a:t>
            </a:r>
            <a:r>
              <a:rPr lang="pt-BR" b="1" dirty="0" err="1"/>
              <a:t>dev</a:t>
            </a: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Roda o projeto </a:t>
            </a:r>
            <a:r>
              <a:rPr lang="pt-BR" dirty="0" err="1"/>
              <a:t>TypeScript</a:t>
            </a:r>
            <a:r>
              <a:rPr lang="pt-BR" dirty="0"/>
              <a:t> com reinício automático em cada mudança</a:t>
            </a:r>
          </a:p>
          <a:p>
            <a:r>
              <a:rPr lang="pt-BR" b="1" dirty="0"/>
              <a:t>prisma</a:t>
            </a: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CLI do Prisma para modelagem, migração e </a:t>
            </a:r>
            <a:r>
              <a:rPr lang="pt-BR" dirty="0" err="1"/>
              <a:t>seed</a:t>
            </a:r>
            <a:r>
              <a:rPr lang="pt-BR" dirty="0"/>
              <a:t> do banco</a:t>
            </a:r>
          </a:p>
          <a:p>
            <a:r>
              <a:rPr lang="pt-BR" b="1" dirty="0"/>
              <a:t>@types/node</a:t>
            </a: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Tipagem </a:t>
            </a:r>
            <a:r>
              <a:rPr lang="pt-BR" dirty="0" err="1"/>
              <a:t>TypeScript</a:t>
            </a:r>
            <a:r>
              <a:rPr lang="pt-BR" dirty="0"/>
              <a:t> para recursos do Node.js (</a:t>
            </a:r>
            <a:r>
              <a:rPr lang="pt-BR" dirty="0" err="1"/>
              <a:t>fs</a:t>
            </a:r>
            <a:r>
              <a:rPr lang="pt-BR" dirty="0"/>
              <a:t>, path, etc.)</a:t>
            </a:r>
          </a:p>
          <a:p>
            <a:r>
              <a:rPr lang="pt-BR" b="1" dirty="0"/>
              <a:t>@types/express</a:t>
            </a: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Tipagem </a:t>
            </a:r>
            <a:r>
              <a:rPr lang="pt-BR" dirty="0" err="1"/>
              <a:t>TypeScript</a:t>
            </a:r>
            <a:r>
              <a:rPr lang="pt-BR" dirty="0"/>
              <a:t> para o Express</a:t>
            </a:r>
          </a:p>
          <a:p>
            <a:r>
              <a:rPr lang="pt-BR" b="1" dirty="0"/>
              <a:t>@types/cors	</a:t>
            </a:r>
          </a:p>
          <a:p>
            <a:pPr marL="0" indent="0">
              <a:buNone/>
            </a:pPr>
            <a:r>
              <a:rPr lang="pt-BR" dirty="0"/>
              <a:t>	Tipagem </a:t>
            </a:r>
            <a:r>
              <a:rPr lang="pt-BR" dirty="0" err="1"/>
              <a:t>TypeScript</a:t>
            </a:r>
            <a:r>
              <a:rPr lang="pt-BR" dirty="0"/>
              <a:t> para o pacote CORS</a:t>
            </a:r>
          </a:p>
        </p:txBody>
      </p:sp>
    </p:spTree>
    <p:extLst>
      <p:ext uri="{BB962C8B-B14F-4D97-AF65-F5344CB8AC3E}">
        <p14:creationId xmlns:p14="http://schemas.microsoft.com/office/powerpoint/2010/main" val="218095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B6EF8-809E-676E-167E-AA25B635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17971-113A-6C29-6D4A-24D49C8F8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@prisma/client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É o cliente gerado pelo Prisma</a:t>
            </a:r>
          </a:p>
          <a:p>
            <a:r>
              <a:rPr lang="pt-BR" dirty="0"/>
              <a:t>Permite usar o banco de dados com acesso </a:t>
            </a:r>
            <a:r>
              <a:rPr lang="pt-BR" dirty="0" err="1"/>
              <a:t>tipado</a:t>
            </a:r>
            <a:r>
              <a:rPr lang="pt-BR" dirty="0"/>
              <a:t> em tempo de execução</a:t>
            </a:r>
          </a:p>
          <a:p>
            <a:r>
              <a:rPr lang="pt-BR" dirty="0"/>
              <a:t>Deve ser instalado como dependência normal, pois é usado em produção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317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47C10-D7E9-341B-60E5-08A0DCA0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0A14B0-7754-7B14-F670-66E6D04B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# Inicializar </a:t>
            </a:r>
            <a:r>
              <a:rPr lang="pt-BR" b="1" dirty="0" err="1"/>
              <a:t>TypeScript</a:t>
            </a:r>
            <a:r>
              <a:rPr lang="pt-BR" b="1" dirty="0"/>
              <a:t> e Prisma</a:t>
            </a:r>
          </a:p>
          <a:p>
            <a:pPr marL="0" indent="0">
              <a:buNone/>
            </a:pPr>
            <a:r>
              <a:rPr lang="pt-BR" dirty="0" err="1"/>
              <a:t>npx</a:t>
            </a:r>
            <a:r>
              <a:rPr lang="pt-BR" dirty="0"/>
              <a:t> </a:t>
            </a:r>
            <a:r>
              <a:rPr lang="pt-BR" dirty="0" err="1"/>
              <a:t>tsc</a:t>
            </a:r>
            <a:r>
              <a:rPr lang="pt-BR" dirty="0"/>
              <a:t> --</a:t>
            </a:r>
            <a:r>
              <a:rPr lang="pt-BR" dirty="0" err="1"/>
              <a:t>init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npx</a:t>
            </a:r>
            <a:r>
              <a:rPr lang="pt-BR" dirty="0"/>
              <a:t> prisma </a:t>
            </a:r>
            <a:r>
              <a:rPr lang="pt-BR" dirty="0" err="1"/>
              <a:t>init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35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5BAC1-D87A-163E-3210-62FDB4B0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1D704-B58A-DF10-4941-0CECD1F0C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err="1"/>
              <a:t>npx</a:t>
            </a:r>
            <a:r>
              <a:rPr lang="pt-BR" dirty="0"/>
              <a:t> </a:t>
            </a:r>
            <a:r>
              <a:rPr lang="pt-BR" dirty="0" err="1"/>
              <a:t>tsc</a:t>
            </a:r>
            <a:r>
              <a:rPr lang="pt-BR" dirty="0"/>
              <a:t> --</a:t>
            </a:r>
            <a:r>
              <a:rPr lang="pt-BR" dirty="0" err="1"/>
              <a:t>init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Cria o arquivo de configuração do </a:t>
            </a:r>
            <a:r>
              <a:rPr lang="pt-BR" dirty="0" err="1"/>
              <a:t>TypeScript</a:t>
            </a:r>
            <a:r>
              <a:rPr lang="pt-BR" dirty="0"/>
              <a:t> chamado </a:t>
            </a:r>
            <a:r>
              <a:rPr lang="pt-BR" dirty="0" err="1"/>
              <a:t>tsconfig.json</a:t>
            </a:r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"</a:t>
            </a:r>
            <a:r>
              <a:rPr lang="pt-BR" dirty="0" err="1"/>
              <a:t>compilerOptions</a:t>
            </a:r>
            <a:r>
              <a:rPr lang="pt-BR" dirty="0"/>
              <a:t>": {</a:t>
            </a:r>
          </a:p>
          <a:p>
            <a:pPr marL="0" indent="0">
              <a:buNone/>
            </a:pPr>
            <a:r>
              <a:rPr lang="pt-BR" dirty="0"/>
              <a:t>    "target": "ES2020",</a:t>
            </a:r>
          </a:p>
          <a:p>
            <a:pPr marL="0" indent="0">
              <a:buNone/>
            </a:pPr>
            <a:r>
              <a:rPr lang="pt-BR" dirty="0"/>
              <a:t>    "module": "</a:t>
            </a:r>
            <a:r>
              <a:rPr lang="pt-BR" dirty="0" err="1"/>
              <a:t>commonjs</a:t>
            </a:r>
            <a:r>
              <a:rPr lang="pt-BR" dirty="0"/>
              <a:t>",</a:t>
            </a:r>
          </a:p>
          <a:p>
            <a:pPr marL="0" indent="0">
              <a:buNone/>
            </a:pPr>
            <a:r>
              <a:rPr lang="pt-BR" dirty="0"/>
              <a:t>    "</a:t>
            </a:r>
            <a:r>
              <a:rPr lang="pt-BR" dirty="0" err="1"/>
              <a:t>rootDir</a:t>
            </a:r>
            <a:r>
              <a:rPr lang="pt-BR" dirty="0"/>
              <a:t>": "</a:t>
            </a:r>
            <a:r>
              <a:rPr lang="pt-BR" dirty="0" err="1"/>
              <a:t>src</a:t>
            </a:r>
            <a:r>
              <a:rPr lang="pt-BR" dirty="0"/>
              <a:t>",</a:t>
            </a:r>
          </a:p>
          <a:p>
            <a:pPr marL="0" indent="0">
              <a:buNone/>
            </a:pPr>
            <a:r>
              <a:rPr lang="pt-BR" dirty="0"/>
              <a:t>    "</a:t>
            </a:r>
            <a:r>
              <a:rPr lang="pt-BR" dirty="0" err="1"/>
              <a:t>outDir</a:t>
            </a:r>
            <a:r>
              <a:rPr lang="pt-BR" dirty="0"/>
              <a:t>": "</a:t>
            </a:r>
            <a:r>
              <a:rPr lang="pt-BR" dirty="0" err="1"/>
              <a:t>dist</a:t>
            </a:r>
            <a:r>
              <a:rPr lang="pt-BR" dirty="0"/>
              <a:t>",</a:t>
            </a:r>
          </a:p>
          <a:p>
            <a:pPr marL="0" indent="0">
              <a:buNone/>
            </a:pPr>
            <a:r>
              <a:rPr lang="pt-BR" dirty="0"/>
              <a:t>    "</a:t>
            </a:r>
            <a:r>
              <a:rPr lang="pt-BR" dirty="0" err="1"/>
              <a:t>strict</a:t>
            </a:r>
            <a:r>
              <a:rPr lang="pt-BR" dirty="0"/>
              <a:t>": </a:t>
            </a:r>
            <a:r>
              <a:rPr lang="pt-BR" dirty="0" err="1"/>
              <a:t>true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   "</a:t>
            </a:r>
            <a:r>
              <a:rPr lang="pt-BR" dirty="0" err="1"/>
              <a:t>esModuleInterop</a:t>
            </a:r>
            <a:r>
              <a:rPr lang="pt-BR" dirty="0"/>
              <a:t>": </a:t>
            </a:r>
            <a:r>
              <a:rPr lang="pt-BR" dirty="0" err="1"/>
              <a:t>true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ED92A6-13AE-A615-91BF-09D053DE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29" y="2946161"/>
            <a:ext cx="696374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5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C703-A24C-0E15-EE1E-CCDCDC82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E89537-204B-822B-5DE4-3DAAFDD7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err="1"/>
              <a:t>npx</a:t>
            </a:r>
            <a:r>
              <a:rPr lang="pt-BR" dirty="0"/>
              <a:t> prisma </a:t>
            </a:r>
            <a:r>
              <a:rPr lang="pt-BR" dirty="0" err="1"/>
              <a:t>init</a:t>
            </a:r>
            <a:endParaRPr lang="pt-BR" dirty="0"/>
          </a:p>
          <a:p>
            <a:pPr lvl="1"/>
            <a:r>
              <a:rPr lang="pt-BR" dirty="0"/>
              <a:t>Inicializa a estrutura básica do Prisma no projeto. Ele cria:</a:t>
            </a:r>
          </a:p>
          <a:p>
            <a:pPr marL="0" indent="0">
              <a:buNone/>
            </a:pPr>
            <a:r>
              <a:rPr lang="pt-BR" dirty="0"/>
              <a:t>1. prisma/</a:t>
            </a:r>
          </a:p>
          <a:p>
            <a:pPr marL="0" indent="0">
              <a:buNone/>
            </a:pPr>
            <a:r>
              <a:rPr lang="pt-BR" dirty="0"/>
              <a:t>└── </a:t>
            </a:r>
            <a:r>
              <a:rPr lang="pt-BR" dirty="0" err="1"/>
              <a:t>schema.prisma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Esse arquivo é onde você define seu modelo de dados (entidades, relacionamentos) usando a linguagem do Prisma.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2. Um arquivo .</a:t>
            </a:r>
            <a:r>
              <a:rPr lang="pt-BR" dirty="0" err="1"/>
              <a:t>env</a:t>
            </a:r>
            <a:r>
              <a:rPr lang="pt-BR" dirty="0"/>
              <a:t> na raiz do projeto com: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DATABASE_URL="</a:t>
            </a:r>
            <a:r>
              <a:rPr lang="pt-BR" dirty="0" err="1"/>
              <a:t>postgresql</a:t>
            </a:r>
            <a:r>
              <a:rPr lang="pt-BR" dirty="0"/>
              <a:t>://usuario:senha@localhost:5432/</a:t>
            </a:r>
            <a:r>
              <a:rPr lang="pt-BR" dirty="0" err="1"/>
              <a:t>nomedobanco</a:t>
            </a:r>
            <a:r>
              <a:rPr lang="pt-BR" dirty="0"/>
              <a:t>"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991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BA7E0-4E35-4283-C240-CFAE55C3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Estrutura básica da aplicação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12478-DF84-D77D-FD10-C9AB4AA2C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src/</a:t>
            </a:r>
          </a:p>
          <a:p>
            <a:pPr marL="0" indent="0">
              <a:buNone/>
            </a:pPr>
            <a:r>
              <a:rPr lang="fr-FR" dirty="0"/>
              <a:t>  	controllers/</a:t>
            </a:r>
          </a:p>
          <a:p>
            <a:pPr marL="0" indent="0">
              <a:buNone/>
            </a:pPr>
            <a:r>
              <a:rPr lang="fr-FR" dirty="0"/>
              <a:t>  	services/</a:t>
            </a:r>
          </a:p>
          <a:p>
            <a:pPr marL="0" indent="0">
              <a:buNone/>
            </a:pPr>
            <a:r>
              <a:rPr lang="fr-FR" dirty="0"/>
              <a:t> 	routes/</a:t>
            </a:r>
          </a:p>
          <a:p>
            <a:pPr marL="0" indent="0">
              <a:buNone/>
            </a:pPr>
            <a:r>
              <a:rPr lang="fr-FR" dirty="0"/>
              <a:t>  	models/</a:t>
            </a:r>
          </a:p>
          <a:p>
            <a:pPr marL="0" indent="0">
              <a:buNone/>
            </a:pPr>
            <a:r>
              <a:rPr lang="fr-FR" dirty="0"/>
              <a:t>  	index.ts</a:t>
            </a:r>
          </a:p>
          <a:p>
            <a:pPr marL="0" indent="0">
              <a:buNone/>
            </a:pPr>
            <a:r>
              <a:rPr lang="fr-FR" dirty="0"/>
              <a:t>prisma/</a:t>
            </a:r>
          </a:p>
          <a:p>
            <a:pPr marL="0" indent="0">
              <a:buNone/>
            </a:pPr>
            <a:r>
              <a:rPr lang="fr-FR" dirty="0"/>
              <a:t>  	schema.prisma</a:t>
            </a:r>
          </a:p>
          <a:p>
            <a:pPr marL="0" indent="0">
              <a:buNone/>
            </a:pPr>
            <a:r>
              <a:rPr lang="fr-FR" dirty="0"/>
              <a:t>.env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18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BCDEC-BA3A-6E0F-4225-370A819F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banco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0ACD26-6194-CA60-1087-535DAFA7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No arquivo .</a:t>
            </a:r>
            <a:r>
              <a:rPr lang="pt-BR" dirty="0" err="1"/>
              <a:t>env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DATABASE_URL="</a:t>
            </a:r>
            <a:r>
              <a:rPr lang="pt-BR" dirty="0" err="1"/>
              <a:t>postgresql</a:t>
            </a:r>
            <a:r>
              <a:rPr lang="pt-BR" dirty="0"/>
              <a:t>://usuario:senha@localhost:5432/</a:t>
            </a:r>
            <a:r>
              <a:rPr lang="pt-BR" dirty="0" err="1"/>
              <a:t>pcd_db</a:t>
            </a:r>
            <a:r>
              <a:rPr lang="pt-BR" dirty="0"/>
              <a:t>"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931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F8431-71A0-27FD-152B-03E6CA88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Workflow básico de desenvolvimento com Prisma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76DE3-7C51-AEFD-84E4-09E5CAFC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# Após definir o </a:t>
            </a:r>
            <a:r>
              <a:rPr lang="pt-BR" dirty="0" err="1"/>
              <a:t>schema.prisma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err="1"/>
              <a:t>npx</a:t>
            </a:r>
            <a:r>
              <a:rPr lang="pt-BR" dirty="0"/>
              <a:t> prisma </a:t>
            </a:r>
            <a:r>
              <a:rPr lang="pt-BR" dirty="0" err="1"/>
              <a:t>migrate</a:t>
            </a:r>
            <a:r>
              <a:rPr lang="pt-BR" dirty="0"/>
              <a:t> </a:t>
            </a:r>
            <a:r>
              <a:rPr lang="pt-BR" dirty="0" err="1"/>
              <a:t>dev</a:t>
            </a:r>
            <a:r>
              <a:rPr lang="pt-BR" dirty="0"/>
              <a:t> --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npx</a:t>
            </a:r>
            <a:r>
              <a:rPr lang="pt-BR" dirty="0"/>
              <a:t> prisma </a:t>
            </a:r>
            <a:r>
              <a:rPr lang="pt-BR" dirty="0" err="1"/>
              <a:t>generate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77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EF550-BFA3-390F-4FE0-D6C8B315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Workflow básico de desenvolvimento com Prisma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0A0DD-FCE1-0519-0359-1830404D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npx</a:t>
            </a:r>
            <a:r>
              <a:rPr lang="pt-BR" dirty="0"/>
              <a:t> prisma </a:t>
            </a:r>
            <a:r>
              <a:rPr lang="pt-BR" dirty="0" err="1"/>
              <a:t>migrate</a:t>
            </a:r>
            <a:r>
              <a:rPr lang="pt-BR" dirty="0"/>
              <a:t> </a:t>
            </a:r>
            <a:r>
              <a:rPr lang="pt-BR" dirty="0" err="1"/>
              <a:t>dev</a:t>
            </a:r>
            <a:r>
              <a:rPr lang="pt-BR" dirty="0"/>
              <a:t> --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pPr lvl="1"/>
            <a:r>
              <a:rPr lang="pt-BR" dirty="0"/>
              <a:t>Cria e aplica uma migração no banco de dados com base nas alterações no seu </a:t>
            </a:r>
            <a:r>
              <a:rPr lang="pt-BR" dirty="0" err="1"/>
              <a:t>schema.prisma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O que ele faz, passo a passo:</a:t>
            </a:r>
          </a:p>
          <a:p>
            <a:pPr lvl="2"/>
            <a:r>
              <a:rPr lang="pt-BR" dirty="0"/>
              <a:t>Cria uma pasta prisma/</a:t>
            </a:r>
            <a:r>
              <a:rPr lang="pt-BR" dirty="0" err="1"/>
              <a:t>migrations</a:t>
            </a:r>
            <a:r>
              <a:rPr lang="pt-BR" dirty="0"/>
              <a:t> com o nome da migração (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init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Gera os comandos SQL para criar/alterar tabelas</a:t>
            </a:r>
          </a:p>
          <a:p>
            <a:pPr lvl="2"/>
            <a:r>
              <a:rPr lang="pt-BR" dirty="0"/>
              <a:t>Aplica automaticamente a migração no banco configurado na DATABASE_URL</a:t>
            </a:r>
          </a:p>
          <a:p>
            <a:pPr lvl="2"/>
            <a:r>
              <a:rPr lang="pt-BR" dirty="0"/>
              <a:t>Atualiza o histórico de migrações (útil para versionamento e </a:t>
            </a:r>
            <a:r>
              <a:rPr lang="pt-BR" dirty="0" err="1"/>
              <a:t>deploy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Executa o prisma </a:t>
            </a:r>
            <a:r>
              <a:rPr lang="pt-BR" dirty="0" err="1"/>
              <a:t>generate</a:t>
            </a:r>
            <a:r>
              <a:rPr lang="pt-BR" dirty="0"/>
              <a:t> ao final (exemplo)</a:t>
            </a:r>
          </a:p>
        </p:txBody>
      </p:sp>
    </p:spTree>
    <p:extLst>
      <p:ext uri="{BB962C8B-B14F-4D97-AF65-F5344CB8AC3E}">
        <p14:creationId xmlns:p14="http://schemas.microsoft.com/office/powerpoint/2010/main" val="119601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87E19-412E-24B4-6813-AC329E37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301472-200C-59FF-C391-6B2C3675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Apresentar as tecnologias utilizadas no </a:t>
            </a:r>
            <a:r>
              <a:rPr lang="pt-BR" dirty="0" err="1"/>
              <a:t>backend</a:t>
            </a:r>
            <a:r>
              <a:rPr lang="pt-BR" dirty="0"/>
              <a:t> do projeto de empregabilidade para PCDs e iniciar a configuração do ambiente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412699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079FE-308B-F165-642E-9BA44C0F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Workflow básico de desenvolvimento com Prisma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4D61A-7570-F649-9550-70C6FA50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model Empresa {</a:t>
            </a:r>
          </a:p>
          <a:p>
            <a:pPr marL="0" indent="0">
              <a:buNone/>
            </a:pPr>
            <a:r>
              <a:rPr lang="pt-BR" dirty="0"/>
              <a:t>  	id    </a:t>
            </a:r>
            <a:r>
              <a:rPr lang="pt-BR" dirty="0" err="1"/>
              <a:t>Int</a:t>
            </a:r>
            <a:r>
              <a:rPr lang="pt-BR" dirty="0"/>
              <a:t>    @id @default(autoincrement())</a:t>
            </a:r>
          </a:p>
          <a:p>
            <a:pPr marL="0" indent="0">
              <a:buNone/>
            </a:pPr>
            <a:r>
              <a:rPr lang="pt-BR" dirty="0"/>
              <a:t>  	nome  </a:t>
            </a:r>
            <a:r>
              <a:rPr lang="pt-BR" dirty="0" err="1"/>
              <a:t>String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	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@unique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Esse comando irá:</a:t>
            </a:r>
          </a:p>
          <a:p>
            <a:pPr marL="0" indent="0">
              <a:buNone/>
            </a:pPr>
            <a:r>
              <a:rPr lang="pt-BR" dirty="0"/>
              <a:t>	Criar uma tabela Empresa</a:t>
            </a:r>
          </a:p>
          <a:p>
            <a:pPr marL="0" indent="0">
              <a:buNone/>
            </a:pPr>
            <a:r>
              <a:rPr lang="pt-BR" dirty="0"/>
              <a:t>	Rodar o SQL no PostgreSQL</a:t>
            </a:r>
          </a:p>
          <a:p>
            <a:pPr marL="0" indent="0">
              <a:buNone/>
            </a:pPr>
            <a:r>
              <a:rPr lang="pt-BR" dirty="0"/>
              <a:t>	Registrar o histórico da mudança</a:t>
            </a:r>
          </a:p>
        </p:txBody>
      </p:sp>
    </p:spTree>
    <p:extLst>
      <p:ext uri="{BB962C8B-B14F-4D97-AF65-F5344CB8AC3E}">
        <p14:creationId xmlns:p14="http://schemas.microsoft.com/office/powerpoint/2010/main" val="4190064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42117-5612-6EE2-B404-4A83F362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Workflow básico de desenvolvimento com Prisma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2DB038-C6D2-B401-DFCC-C6EE9B06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npx</a:t>
            </a:r>
            <a:r>
              <a:rPr lang="pt-BR" dirty="0"/>
              <a:t> prisma </a:t>
            </a:r>
            <a:r>
              <a:rPr lang="pt-BR" dirty="0" err="1"/>
              <a:t>generate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Gera o cliente Prisma com base no </a:t>
            </a:r>
            <a:r>
              <a:rPr lang="pt-BR" dirty="0" err="1"/>
              <a:t>schema.prisma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	Cria pasta: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node_modules</a:t>
            </a:r>
            <a:r>
              <a:rPr lang="pt-BR" dirty="0"/>
              <a:t>/.prisma/</a:t>
            </a:r>
            <a:r>
              <a:rPr lang="pt-BR" dirty="0" err="1"/>
              <a:t>client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E habilita o uso em seu código com: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import</a:t>
            </a:r>
            <a:r>
              <a:rPr lang="pt-BR" dirty="0"/>
              <a:t> { </a:t>
            </a:r>
            <a:r>
              <a:rPr lang="pt-BR" dirty="0" err="1"/>
              <a:t>PrismaClient</a:t>
            </a:r>
            <a:r>
              <a:rPr lang="pt-BR" dirty="0"/>
              <a:t> } </a:t>
            </a:r>
            <a:r>
              <a:rPr lang="pt-BR" dirty="0" err="1"/>
              <a:t>from</a:t>
            </a:r>
            <a:r>
              <a:rPr lang="pt-BR" dirty="0"/>
              <a:t> '@prisma/</a:t>
            </a:r>
            <a:r>
              <a:rPr lang="pt-BR" dirty="0" err="1"/>
              <a:t>client</a:t>
            </a:r>
            <a:r>
              <a:rPr lang="pt-BR" dirty="0"/>
              <a:t>’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const</a:t>
            </a:r>
            <a:r>
              <a:rPr lang="pt-BR" dirty="0"/>
              <a:t> prisma = new </a:t>
            </a:r>
            <a:r>
              <a:rPr lang="pt-BR" dirty="0" err="1"/>
              <a:t>PrismaClient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79005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B5379-463E-9C08-1F24-75DAF116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Workflow básico de desenvolvimento com Prisma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48D81A-EC5C-6215-03B5-39E271E2C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Ordem de execução ideal</a:t>
            </a:r>
          </a:p>
          <a:p>
            <a:pPr lvl="1"/>
            <a:r>
              <a:rPr lang="pt-BR" dirty="0"/>
              <a:t># Gera + aplica + já executa </a:t>
            </a:r>
            <a:r>
              <a:rPr lang="pt-BR" dirty="0" err="1"/>
              <a:t>generate</a:t>
            </a:r>
            <a:endParaRPr lang="pt-BR" dirty="0"/>
          </a:p>
          <a:p>
            <a:pPr lvl="1"/>
            <a:r>
              <a:rPr lang="pt-BR" dirty="0" err="1"/>
              <a:t>npx</a:t>
            </a:r>
            <a:r>
              <a:rPr lang="pt-BR" dirty="0"/>
              <a:t> prisma </a:t>
            </a:r>
            <a:r>
              <a:rPr lang="pt-BR" dirty="0" err="1"/>
              <a:t>migrate</a:t>
            </a:r>
            <a:r>
              <a:rPr lang="pt-BR" dirty="0"/>
              <a:t> </a:t>
            </a:r>
            <a:r>
              <a:rPr lang="pt-BR" dirty="0" err="1"/>
              <a:t>dev</a:t>
            </a:r>
            <a:r>
              <a:rPr lang="pt-BR" dirty="0"/>
              <a:t> --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# ou, se você só mudar o </a:t>
            </a:r>
            <a:r>
              <a:rPr lang="pt-BR" dirty="0" err="1"/>
              <a:t>schema</a:t>
            </a:r>
            <a:r>
              <a:rPr lang="pt-BR" dirty="0"/>
              <a:t> e não quiser migrar:</a:t>
            </a:r>
          </a:p>
          <a:p>
            <a:pPr lvl="1"/>
            <a:r>
              <a:rPr lang="pt-BR" dirty="0" err="1"/>
              <a:t>npx</a:t>
            </a:r>
            <a:r>
              <a:rPr lang="pt-BR" dirty="0"/>
              <a:t> prisma </a:t>
            </a:r>
            <a:r>
              <a:rPr lang="pt-BR" dirty="0" err="1"/>
              <a:t>generate</a:t>
            </a:r>
            <a:r>
              <a:rPr lang="pt-BR" dirty="0"/>
              <a:t>                 # Só atualiza o cliente Prisma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48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C771F-B20D-9CC3-4107-8407BA73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3161F2-9C35-CBB9-9080-7F7D95EE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Estamos desenvolvendo uma </a:t>
            </a:r>
            <a:r>
              <a:rPr lang="pt-BR" b="1" dirty="0"/>
              <a:t>API </a:t>
            </a:r>
            <a:r>
              <a:rPr lang="pt-BR" b="1" dirty="0" err="1"/>
              <a:t>backend</a:t>
            </a:r>
            <a:r>
              <a:rPr lang="pt-BR" dirty="0"/>
              <a:t> para um sistema que conecta </a:t>
            </a:r>
            <a:r>
              <a:rPr lang="pt-BR" b="1" dirty="0"/>
              <a:t>empresas</a:t>
            </a:r>
            <a:r>
              <a:rPr lang="pt-BR" dirty="0"/>
              <a:t> e </a:t>
            </a:r>
            <a:r>
              <a:rPr lang="pt-BR" b="1" dirty="0"/>
              <a:t>candidatos PCD</a:t>
            </a:r>
            <a:r>
              <a:rPr lang="pt-BR" dirty="0"/>
              <a:t>, com foco em acessibilidade e inclusão.</a:t>
            </a:r>
            <a:br>
              <a:rPr lang="pt-BR" dirty="0"/>
            </a:br>
            <a:r>
              <a:rPr lang="pt-BR" dirty="0"/>
              <a:t>Tecnologias: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NodeJS</a:t>
            </a:r>
            <a:r>
              <a:rPr lang="pt-BR" dirty="0"/>
              <a:t>: motor de execução do </a:t>
            </a:r>
            <a:r>
              <a:rPr lang="pt-BR" dirty="0" err="1"/>
              <a:t>backend</a:t>
            </a:r>
            <a:endParaRPr lang="pt-BR" dirty="0"/>
          </a:p>
          <a:p>
            <a:pPr lvl="1"/>
            <a:r>
              <a:rPr lang="pt-BR" dirty="0" err="1"/>
              <a:t>TypeScript</a:t>
            </a:r>
            <a:r>
              <a:rPr lang="pt-BR" dirty="0"/>
              <a:t>: linguagem segura e robusta com tipagem</a:t>
            </a:r>
          </a:p>
          <a:p>
            <a:pPr lvl="1"/>
            <a:r>
              <a:rPr lang="pt-BR" dirty="0"/>
              <a:t>Prisma: ORM moderno que facilita acesso ao banco de dados</a:t>
            </a:r>
          </a:p>
          <a:p>
            <a:pPr lvl="1"/>
            <a:r>
              <a:rPr lang="pt-BR" dirty="0"/>
              <a:t>PostgreSQL: banco relacional de dados aberto e robusto</a:t>
            </a:r>
          </a:p>
        </p:txBody>
      </p:sp>
    </p:spTree>
    <p:extLst>
      <p:ext uri="{BB962C8B-B14F-4D97-AF65-F5344CB8AC3E}">
        <p14:creationId xmlns:p14="http://schemas.microsoft.com/office/powerpoint/2010/main" val="389277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69F2C-5297-DE9D-F1BF-156366EC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 das 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D51AB-8FC1-30ED-B14B-DEC5E17A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Node.js</a:t>
            </a:r>
          </a:p>
          <a:p>
            <a:pPr lvl="1"/>
            <a:r>
              <a:rPr lang="pt-BR" dirty="0"/>
              <a:t>Ambiente de execução </a:t>
            </a:r>
            <a:r>
              <a:rPr lang="pt-BR" dirty="0" err="1"/>
              <a:t>JavaScript</a:t>
            </a:r>
            <a:r>
              <a:rPr lang="pt-BR" dirty="0"/>
              <a:t> fora do navegador</a:t>
            </a:r>
          </a:p>
          <a:p>
            <a:pPr lvl="1"/>
            <a:r>
              <a:rPr lang="pt-BR" dirty="0"/>
              <a:t>Ideal para APIs web, serviços </a:t>
            </a:r>
            <a:r>
              <a:rPr lang="pt-BR" dirty="0" err="1"/>
              <a:t>RESTful</a:t>
            </a:r>
            <a:r>
              <a:rPr lang="pt-BR" dirty="0"/>
              <a:t> e </a:t>
            </a:r>
            <a:r>
              <a:rPr lang="pt-BR" dirty="0" err="1"/>
              <a:t>microserviços</a:t>
            </a:r>
            <a:endParaRPr lang="pt-BR" dirty="0"/>
          </a:p>
          <a:p>
            <a:pPr lvl="1"/>
            <a:r>
              <a:rPr lang="pt-BR" dirty="0"/>
              <a:t>Não é uma linguagem, mas sim uma plataforma</a:t>
            </a:r>
          </a:p>
        </p:txBody>
      </p:sp>
    </p:spTree>
    <p:extLst>
      <p:ext uri="{BB962C8B-B14F-4D97-AF65-F5344CB8AC3E}">
        <p14:creationId xmlns:p14="http://schemas.microsoft.com/office/powerpoint/2010/main" val="372207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007E3-313E-4918-D7E1-92FC379BB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39805-0ECD-9D49-31B9-941F2AFC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 das 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7A325-4BA8-B7E6-8E73-7DB079FB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TypeScript</a:t>
            </a:r>
            <a:endParaRPr lang="pt-BR" dirty="0"/>
          </a:p>
          <a:p>
            <a:pPr lvl="1"/>
            <a:r>
              <a:rPr lang="pt-BR" dirty="0" err="1"/>
              <a:t>Superset</a:t>
            </a:r>
            <a:r>
              <a:rPr lang="pt-BR" dirty="0"/>
              <a:t> do </a:t>
            </a:r>
            <a:r>
              <a:rPr lang="pt-BR" dirty="0" err="1"/>
              <a:t>JavaScript</a:t>
            </a:r>
            <a:r>
              <a:rPr lang="pt-BR" dirty="0"/>
              <a:t> com tipagem estática</a:t>
            </a:r>
          </a:p>
          <a:p>
            <a:pPr lvl="1"/>
            <a:r>
              <a:rPr lang="pt-BR" dirty="0"/>
              <a:t>Ajuda na manutenção, legibilidade e produtividade</a:t>
            </a:r>
          </a:p>
          <a:p>
            <a:pPr lvl="1"/>
            <a:r>
              <a:rPr lang="pt-BR" dirty="0"/>
              <a:t>Utiliza .</a:t>
            </a:r>
            <a:r>
              <a:rPr lang="pt-BR" dirty="0" err="1"/>
              <a:t>ts</a:t>
            </a:r>
            <a:r>
              <a:rPr lang="pt-BR" dirty="0"/>
              <a:t> no lugar de .</a:t>
            </a:r>
            <a:r>
              <a:rPr lang="pt-BR" dirty="0" err="1"/>
              <a:t>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01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2A7F6-21FB-9957-F3FF-63FB3FEDF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97018-5595-007E-1EBA-A063BCA1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 das 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6FA1EA-2D40-87C6-B3EC-ADE035BB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Prisma</a:t>
            </a:r>
          </a:p>
          <a:p>
            <a:pPr lvl="1"/>
            <a:r>
              <a:rPr lang="pt-BR" dirty="0"/>
              <a:t>ORM (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Relational</a:t>
            </a:r>
            <a:r>
              <a:rPr lang="pt-BR" dirty="0"/>
              <a:t> Mapping)</a:t>
            </a:r>
          </a:p>
          <a:p>
            <a:pPr lvl="1"/>
            <a:r>
              <a:rPr lang="pt-BR" dirty="0"/>
              <a:t>Escreve o modelo dos dados em arquivos .prisma</a:t>
            </a:r>
          </a:p>
          <a:p>
            <a:pPr lvl="1"/>
            <a:r>
              <a:rPr lang="pt-BR" dirty="0"/>
              <a:t>Gera consultas SQL automaticamente</a:t>
            </a:r>
          </a:p>
          <a:p>
            <a:pPr lvl="1"/>
            <a:r>
              <a:rPr lang="pt-BR" dirty="0"/>
              <a:t>Facilita </a:t>
            </a:r>
            <a:r>
              <a:rPr lang="pt-BR" dirty="0" err="1"/>
              <a:t>migrations</a:t>
            </a:r>
            <a:r>
              <a:rPr lang="pt-BR" dirty="0"/>
              <a:t>, </a:t>
            </a:r>
            <a:r>
              <a:rPr lang="pt-BR" dirty="0" err="1"/>
              <a:t>seeds</a:t>
            </a:r>
            <a:r>
              <a:rPr lang="pt-BR" dirty="0"/>
              <a:t>, CRUD, e integrações com </a:t>
            </a:r>
            <a:r>
              <a:rPr lang="pt-BR" dirty="0" err="1"/>
              <a:t>TypeScript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58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170E6-2084-2EB4-683C-B818CFE1B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9DA8B-62B0-8745-17B8-EDAAC621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 das 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3094E0-2F89-6F96-6478-FD0F701E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PostgreSQL</a:t>
            </a:r>
          </a:p>
          <a:p>
            <a:pPr lvl="1"/>
            <a:r>
              <a:rPr lang="pt-BR" dirty="0"/>
              <a:t>Banco de dados relacional open </a:t>
            </a:r>
            <a:r>
              <a:rPr lang="pt-BR" dirty="0" err="1"/>
              <a:t>source</a:t>
            </a:r>
            <a:endParaRPr lang="pt-BR" dirty="0"/>
          </a:p>
          <a:p>
            <a:pPr lvl="1"/>
            <a:r>
              <a:rPr lang="pt-BR" dirty="0"/>
              <a:t>Utilizado em sistemas corporativos e críticos</a:t>
            </a:r>
          </a:p>
          <a:p>
            <a:pPr lvl="1"/>
            <a:r>
              <a:rPr lang="pt-BR" dirty="0"/>
              <a:t>Oferece suporte a chaves estrangeiras, relacionamentos, funções e índices complexos</a:t>
            </a:r>
          </a:p>
        </p:txBody>
      </p:sp>
    </p:spTree>
    <p:extLst>
      <p:ext uri="{BB962C8B-B14F-4D97-AF65-F5344CB8AC3E}">
        <p14:creationId xmlns:p14="http://schemas.microsoft.com/office/powerpoint/2010/main" val="51473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E4F57-4F84-459C-3227-B7A0D6CF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217C5-CB6F-EA52-2430-A3B5EE02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# Criar o projeto</a:t>
            </a:r>
          </a:p>
          <a:p>
            <a:pPr marL="0" indent="0">
              <a:buNone/>
            </a:pPr>
            <a:r>
              <a:rPr lang="pt-BR" dirty="0" err="1"/>
              <a:t>mkdir</a:t>
            </a:r>
            <a:r>
              <a:rPr lang="pt-BR" dirty="0"/>
              <a:t> </a:t>
            </a:r>
            <a:r>
              <a:rPr lang="pt-BR" dirty="0" err="1"/>
              <a:t>pcd-backend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cd</a:t>
            </a:r>
            <a:r>
              <a:rPr lang="pt-BR" dirty="0"/>
              <a:t> </a:t>
            </a:r>
            <a:r>
              <a:rPr lang="pt-BR" dirty="0" err="1"/>
              <a:t>pcd-backend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 –y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# Instalar dependências</a:t>
            </a:r>
          </a:p>
          <a:p>
            <a:pPr marL="0" indent="0">
              <a:buNone/>
            </a:pP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express</a:t>
            </a:r>
            <a:r>
              <a:rPr lang="pt-BR" dirty="0"/>
              <a:t> </a:t>
            </a:r>
            <a:r>
              <a:rPr lang="pt-BR" dirty="0" err="1"/>
              <a:t>cors</a:t>
            </a:r>
            <a:r>
              <a:rPr lang="pt-BR" dirty="0"/>
              <a:t> </a:t>
            </a:r>
            <a:r>
              <a:rPr lang="pt-BR" dirty="0" err="1"/>
              <a:t>dotenv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-D </a:t>
            </a:r>
            <a:r>
              <a:rPr lang="pt-BR" dirty="0" err="1"/>
              <a:t>typescript</a:t>
            </a:r>
            <a:r>
              <a:rPr lang="pt-BR" dirty="0"/>
              <a:t> </a:t>
            </a:r>
            <a:r>
              <a:rPr lang="pt-BR" dirty="0" err="1"/>
              <a:t>ts</a:t>
            </a:r>
            <a:r>
              <a:rPr lang="pt-BR" dirty="0"/>
              <a:t>-node-</a:t>
            </a:r>
            <a:r>
              <a:rPr lang="pt-BR" dirty="0" err="1"/>
              <a:t>dev</a:t>
            </a:r>
            <a:r>
              <a:rPr lang="pt-BR" dirty="0"/>
              <a:t> prisma @types/node @types/express @types/cors</a:t>
            </a:r>
          </a:p>
          <a:p>
            <a:pPr marL="0" indent="0">
              <a:buNone/>
            </a:pP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@prisma/client</a:t>
            </a:r>
          </a:p>
        </p:txBody>
      </p:sp>
    </p:spTree>
    <p:extLst>
      <p:ext uri="{BB962C8B-B14F-4D97-AF65-F5344CB8AC3E}">
        <p14:creationId xmlns:p14="http://schemas.microsoft.com/office/powerpoint/2010/main" val="193993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5FDF9-6437-2617-E6FF-2F2FCDFA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ACF66-4888-E70F-692B-8F0D0B10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 –y</a:t>
            </a:r>
          </a:p>
          <a:p>
            <a:pPr marL="457200" lvl="1" indent="0">
              <a:buNone/>
            </a:pPr>
            <a:r>
              <a:rPr lang="pt-BR" dirty="0"/>
              <a:t>inicializa um novo projeto Node.js automaticamente, criando o arquivo </a:t>
            </a:r>
            <a:r>
              <a:rPr lang="pt-BR" dirty="0" err="1"/>
              <a:t>package.json</a:t>
            </a:r>
            <a:r>
              <a:rPr lang="pt-BR" dirty="0"/>
              <a:t> com valores padrão, sem precisar responder às perguntas interativas.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ED572B-9DFC-1D1D-810C-2D55443121B7}"/>
              </a:ext>
            </a:extLst>
          </p:cNvPr>
          <p:cNvSpPr txBox="1"/>
          <p:nvPr/>
        </p:nvSpPr>
        <p:spPr>
          <a:xfrm>
            <a:off x="5751871" y="3342968"/>
            <a:ext cx="52229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{</a:t>
            </a:r>
          </a:p>
          <a:p>
            <a:r>
              <a:rPr lang="pt-BR" dirty="0"/>
              <a:t>  "</a:t>
            </a:r>
            <a:r>
              <a:rPr lang="pt-BR" dirty="0" err="1"/>
              <a:t>name</a:t>
            </a:r>
            <a:r>
              <a:rPr lang="pt-BR" dirty="0"/>
              <a:t>": "nome-do-projeto",</a:t>
            </a:r>
          </a:p>
          <a:p>
            <a:r>
              <a:rPr lang="pt-BR" dirty="0"/>
              <a:t>  "</a:t>
            </a:r>
            <a:r>
              <a:rPr lang="pt-BR" dirty="0" err="1"/>
              <a:t>version</a:t>
            </a:r>
            <a:r>
              <a:rPr lang="pt-BR" dirty="0"/>
              <a:t>": "1.0.0",</a:t>
            </a:r>
          </a:p>
          <a:p>
            <a:r>
              <a:rPr lang="pt-BR" dirty="0"/>
              <a:t>  "</a:t>
            </a:r>
            <a:r>
              <a:rPr lang="pt-BR" dirty="0" err="1"/>
              <a:t>description</a:t>
            </a:r>
            <a:r>
              <a:rPr lang="pt-BR" dirty="0"/>
              <a:t>": "",</a:t>
            </a:r>
          </a:p>
          <a:p>
            <a:r>
              <a:rPr lang="pt-BR" dirty="0"/>
              <a:t>  "</a:t>
            </a:r>
            <a:r>
              <a:rPr lang="pt-BR" dirty="0" err="1"/>
              <a:t>main</a:t>
            </a:r>
            <a:r>
              <a:rPr lang="pt-BR" dirty="0"/>
              <a:t>": "index.js",</a:t>
            </a:r>
          </a:p>
          <a:p>
            <a:r>
              <a:rPr lang="pt-BR" dirty="0"/>
              <a:t>  "scripts": {</a:t>
            </a:r>
          </a:p>
          <a:p>
            <a:r>
              <a:rPr lang="pt-BR" dirty="0"/>
              <a:t>    "</a:t>
            </a:r>
            <a:r>
              <a:rPr lang="pt-BR" dirty="0" err="1"/>
              <a:t>test</a:t>
            </a:r>
            <a:r>
              <a:rPr lang="pt-BR" dirty="0"/>
              <a:t>": "</a:t>
            </a:r>
            <a:r>
              <a:rPr lang="pt-BR" dirty="0" err="1"/>
              <a:t>echo</a:t>
            </a:r>
            <a:r>
              <a:rPr lang="pt-BR" dirty="0"/>
              <a:t> \"</a:t>
            </a:r>
            <a:r>
              <a:rPr lang="pt-BR" dirty="0" err="1"/>
              <a:t>Error</a:t>
            </a:r>
            <a:r>
              <a:rPr lang="pt-BR" dirty="0"/>
              <a:t>: no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specified</a:t>
            </a:r>
            <a:r>
              <a:rPr lang="pt-BR" dirty="0"/>
              <a:t>\" &amp;&amp; </a:t>
            </a:r>
            <a:r>
              <a:rPr lang="pt-BR" dirty="0" err="1"/>
              <a:t>exit</a:t>
            </a:r>
            <a:r>
              <a:rPr lang="pt-BR" dirty="0"/>
              <a:t> 1"</a:t>
            </a:r>
          </a:p>
          <a:p>
            <a:r>
              <a:rPr lang="pt-BR" dirty="0"/>
              <a:t>  },</a:t>
            </a:r>
          </a:p>
          <a:p>
            <a:r>
              <a:rPr lang="pt-BR" dirty="0"/>
              <a:t>  "</a:t>
            </a:r>
            <a:r>
              <a:rPr lang="pt-BR" dirty="0" err="1"/>
              <a:t>keywords</a:t>
            </a:r>
            <a:r>
              <a:rPr lang="pt-BR" dirty="0"/>
              <a:t>": [],</a:t>
            </a:r>
          </a:p>
          <a:p>
            <a:r>
              <a:rPr lang="pt-BR" dirty="0"/>
              <a:t>  "</a:t>
            </a:r>
            <a:r>
              <a:rPr lang="pt-BR" dirty="0" err="1"/>
              <a:t>author</a:t>
            </a:r>
            <a:r>
              <a:rPr lang="pt-BR" dirty="0"/>
              <a:t>": "",</a:t>
            </a:r>
          </a:p>
          <a:p>
            <a:r>
              <a:rPr lang="pt-BR" dirty="0"/>
              <a:t>  "</a:t>
            </a:r>
            <a:r>
              <a:rPr lang="pt-BR" dirty="0" err="1"/>
              <a:t>license</a:t>
            </a:r>
            <a:r>
              <a:rPr lang="pt-BR" dirty="0"/>
              <a:t>": "ISC"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1684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1042</Words>
  <Application>Microsoft Office PowerPoint</Application>
  <PresentationFormat>Widescreen</PresentationFormat>
  <Paragraphs>166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Tema do Office</vt:lpstr>
      <vt:lpstr>Introdução ao Desenvolvimento Backend da Solução PCD</vt:lpstr>
      <vt:lpstr>Objetivo da aula</vt:lpstr>
      <vt:lpstr>Visão geral do projeto</vt:lpstr>
      <vt:lpstr>Conceitos fundamentais das tecnologias</vt:lpstr>
      <vt:lpstr>Conceitos fundamentais das tecnologias</vt:lpstr>
      <vt:lpstr>Conceitos fundamentais das tecnologias</vt:lpstr>
      <vt:lpstr>Conceitos fundamentais das tecnologias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Estrutura básica da aplicação</vt:lpstr>
      <vt:lpstr>Configuração do banco</vt:lpstr>
      <vt:lpstr>Workflow básico de desenvolvimento com Prisma</vt:lpstr>
      <vt:lpstr>Workflow básico de desenvolvimento com Prisma</vt:lpstr>
      <vt:lpstr>Workflow básico de desenvolvimento com Prisma</vt:lpstr>
      <vt:lpstr>Workflow básico de desenvolvimento com Prisma</vt:lpstr>
      <vt:lpstr>Workflow básico de desenvolvimento com Prisma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Facciolo Pires</dc:creator>
  <cp:lastModifiedBy>Daniel Facciolo Pires</cp:lastModifiedBy>
  <cp:revision>2</cp:revision>
  <dcterms:created xsi:type="dcterms:W3CDTF">2025-08-04T18:42:46Z</dcterms:created>
  <dcterms:modified xsi:type="dcterms:W3CDTF">2025-08-05T17:09:32Z</dcterms:modified>
</cp:coreProperties>
</file>