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BUSCA BINÁRIA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ALGORITMO DE BUSCA BINÁRIA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ctr"/>
            <a:r>
              <a:rPr lang="pt-BR" sz="3600" dirty="0">
                <a:solidFill>
                  <a:srgbClr val="FF0066"/>
                </a:solidFill>
              </a:rPr>
              <a:t>Requer um conjunto de dados ORDENADO.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	Atua dividindo o vetor sucessivamente em metades aproximadas, até que o valor de busca seja localizado, ou que o ponteiro de fim acabe antes do ponteiro de início. Essa última situação indica que o valor de busca não existe no conjunto.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lgoritmo de pesquisa binária e n-Ary.">
            <a:extLst>
              <a:ext uri="{FF2B5EF4-FFF2-40B4-BE49-F238E27FC236}">
                <a16:creationId xmlns:a16="http://schemas.microsoft.com/office/drawing/2014/main" id="{A2CCFF42-5083-47CC-94A5-EB6844CB0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71" y="548681"/>
            <a:ext cx="7676860" cy="576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0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oritmos e Estruturas de Dados">
            <a:extLst>
              <a:ext uri="{FF2B5EF4-FFF2-40B4-BE49-F238E27FC236}">
                <a16:creationId xmlns:a16="http://schemas.microsoft.com/office/drawing/2014/main" id="{E5241DC4-C1CA-66CE-6BE4-91BE107AB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500"/>
          <a:stretch/>
        </p:blipFill>
        <p:spPr bwMode="auto">
          <a:xfrm>
            <a:off x="251520" y="2060848"/>
            <a:ext cx="8640960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620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66</Words>
  <Application>Microsoft Office PowerPoint</Application>
  <PresentationFormat>Apresentação na tela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Bloody</vt:lpstr>
      <vt:lpstr>Calibri</vt:lpstr>
      <vt:lpstr>Impact</vt:lpstr>
      <vt:lpstr>Tema do Office</vt:lpstr>
      <vt:lpstr>“BUSCA BINÁRIA”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59</cp:revision>
  <dcterms:created xsi:type="dcterms:W3CDTF">2020-01-22T14:41:03Z</dcterms:created>
  <dcterms:modified xsi:type="dcterms:W3CDTF">2025-08-06T16:32:39Z</dcterms:modified>
</cp:coreProperties>
</file>