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1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3238" autoAdjust="0"/>
  </p:normalViewPr>
  <p:slideViewPr>
    <p:cSldViewPr>
      <p:cViewPr varScale="1">
        <p:scale>
          <a:sx n="73" d="100"/>
          <a:sy n="73" d="100"/>
        </p:scale>
        <p:origin x="1661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11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3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0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8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0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5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5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229200"/>
            <a:ext cx="9144000" cy="16288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pt-BR" sz="80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“</a:t>
            </a:r>
            <a:r>
              <a:rPr lang="pt-BR" sz="8000">
                <a:latin typeface="Impact" panose="020B0806030902050204" pitchFamily="34" charset="0"/>
                <a:cs typeface="Arial" pitchFamily="34" charset="0"/>
              </a:rPr>
              <a:t>BUSCA BINÁRIA-OBJ</a:t>
            </a:r>
            <a:r>
              <a:rPr lang="pt-BR" sz="800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”</a:t>
            </a:r>
            <a:endParaRPr lang="pt-BR" sz="8000" dirty="0">
              <a:solidFill>
                <a:srgbClr val="7030A0"/>
              </a:solidFill>
              <a:latin typeface="Impact" panose="020B0806030902050204" pitchFamily="34" charset="0"/>
              <a:cs typeface="Arial" pitchFamily="34" charset="0"/>
            </a:endParaRPr>
          </a:p>
        </p:txBody>
      </p:sp>
      <p:pic>
        <p:nvPicPr>
          <p:cNvPr id="1026" name="Picture 2" descr="Resultado de imagem para J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8" t="10773" r="19724" b="10902"/>
          <a:stretch/>
        </p:blipFill>
        <p:spPr bwMode="auto">
          <a:xfrm>
            <a:off x="3456734" y="743384"/>
            <a:ext cx="5507754" cy="4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0982" y="3329088"/>
            <a:ext cx="402706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Prof.º</a:t>
            </a:r>
          </a:p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Alexandre Gomes</a:t>
            </a:r>
          </a:p>
        </p:txBody>
      </p:sp>
    </p:spTree>
    <p:extLst>
      <p:ext uri="{BB962C8B-B14F-4D97-AF65-F5344CB8AC3E}">
        <p14:creationId xmlns:p14="http://schemas.microsoft.com/office/powerpoint/2010/main" val="175682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4544" y="188640"/>
            <a:ext cx="8494912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rgbClr val="FFFF00"/>
                </a:solidFill>
              </a:rPr>
              <a:t>ALGORITMO DE BUSCA BINÁRIA EM UM VETOR DE OBJETOS</a:t>
            </a:r>
          </a:p>
          <a:p>
            <a:pPr algn="just"/>
            <a:endParaRPr lang="pt-BR" sz="1600" dirty="0">
              <a:solidFill>
                <a:srgbClr val="FF0066"/>
              </a:solidFill>
            </a:endParaRPr>
          </a:p>
          <a:p>
            <a:pPr algn="just"/>
            <a:r>
              <a:rPr lang="pt-BR" sz="3600" dirty="0">
                <a:solidFill>
                  <a:srgbClr val="FF0066"/>
                </a:solidFill>
              </a:rPr>
              <a:t>Para usar a busca binária em um VETOR DE OBJETOS, precisamos transferir a comparação para uma função externa que retorne um  dos três valores:</a:t>
            </a:r>
          </a:p>
          <a:p>
            <a:pPr algn="just"/>
            <a:r>
              <a:rPr lang="pt-BR" sz="3600" dirty="0">
                <a:solidFill>
                  <a:srgbClr val="FF0066"/>
                </a:solidFill>
              </a:rPr>
              <a:t>    0 -&gt; caso ambos os valores sejam IGUAIS</a:t>
            </a:r>
          </a:p>
          <a:p>
            <a:pPr algn="just"/>
            <a:r>
              <a:rPr lang="pt-BR" sz="3600" dirty="0">
                <a:solidFill>
                  <a:srgbClr val="FF0066"/>
                </a:solidFill>
              </a:rPr>
              <a:t>    1 -&gt; caso o valor de busca seja MAIOR que o valor do meio do vetor</a:t>
            </a:r>
          </a:p>
          <a:p>
            <a:pPr algn="just"/>
            <a:r>
              <a:rPr lang="pt-BR" sz="3600" dirty="0">
                <a:solidFill>
                  <a:srgbClr val="FF0066"/>
                </a:solidFill>
              </a:rPr>
              <a:t>    -1 -&gt; caso o valor de busca seja MENOR que o valor do meio do vetor</a:t>
            </a:r>
            <a:endParaRPr lang="pt-BR" sz="32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48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88</Words>
  <Application>Microsoft Office PowerPoint</Application>
  <PresentationFormat>Apresentação na tela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Bloody</vt:lpstr>
      <vt:lpstr>Calibri</vt:lpstr>
      <vt:lpstr>Impact</vt:lpstr>
      <vt:lpstr>Tema do Office</vt:lpstr>
      <vt:lpstr>“BUSCA BINÁRIA-OBJ”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Alexandre Gomes</dc:creator>
  <cp:lastModifiedBy>Alexandre Gomes da Silva</cp:lastModifiedBy>
  <cp:revision>59</cp:revision>
  <dcterms:created xsi:type="dcterms:W3CDTF">2020-01-22T14:41:03Z</dcterms:created>
  <dcterms:modified xsi:type="dcterms:W3CDTF">2025-08-06T16:32:45Z</dcterms:modified>
</cp:coreProperties>
</file>