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238" autoAdjust="0"/>
  </p:normalViewPr>
  <p:slideViewPr>
    <p:cSldViewPr>
      <p:cViewPr varScale="1">
        <p:scale>
          <a:sx n="73" d="100"/>
          <a:sy n="73" d="100"/>
        </p:scale>
        <p:origin x="1661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29200"/>
            <a:ext cx="9144000" cy="16288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“</a:t>
            </a:r>
            <a:r>
              <a:rPr lang="pt-BR" sz="8000" dirty="0">
                <a:latin typeface="Impact" panose="020B0806030902050204" pitchFamily="34" charset="0"/>
                <a:cs typeface="Arial" pitchFamily="34" charset="0"/>
              </a:rPr>
              <a:t>BUBBLE SORT</a:t>
            </a:r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</a:p>
        </p:txBody>
      </p:sp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456734" y="743384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0982" y="3329088"/>
            <a:ext cx="402706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</p:spTree>
    <p:extLst>
      <p:ext uri="{BB962C8B-B14F-4D97-AF65-F5344CB8AC3E}">
        <p14:creationId xmlns:p14="http://schemas.microsoft.com/office/powerpoint/2010/main" val="175682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88640"/>
            <a:ext cx="849491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rgbClr val="FFFF00"/>
                </a:solidFill>
              </a:rPr>
              <a:t>ALGORITMO DE ORDENAÇÃO BUBBLE-SORT</a:t>
            </a:r>
          </a:p>
          <a:p>
            <a:pPr algn="just"/>
            <a:endParaRPr lang="pt-BR" sz="3600" dirty="0">
              <a:solidFill>
                <a:srgbClr val="FF0066"/>
              </a:solidFill>
            </a:endParaRP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O </a:t>
            </a:r>
            <a:r>
              <a:rPr lang="pt-BR" sz="3600" dirty="0" err="1">
                <a:solidFill>
                  <a:srgbClr val="FF0066"/>
                </a:solidFill>
              </a:rPr>
              <a:t>bubble</a:t>
            </a:r>
            <a:r>
              <a:rPr lang="pt-BR" sz="3600" dirty="0">
                <a:solidFill>
                  <a:srgbClr val="FF0066"/>
                </a:solidFill>
              </a:rPr>
              <a:t> </a:t>
            </a:r>
            <a:r>
              <a:rPr lang="pt-BR" sz="3600" dirty="0" err="1">
                <a:solidFill>
                  <a:srgbClr val="FF0066"/>
                </a:solidFill>
              </a:rPr>
              <a:t>sort</a:t>
            </a:r>
            <a:r>
              <a:rPr lang="pt-BR" sz="3600" dirty="0">
                <a:solidFill>
                  <a:srgbClr val="FF0066"/>
                </a:solidFill>
              </a:rPr>
              <a:t>, ou ordenação por flutuação, é um algoritmo de ordenação dos mais simples. A ideia é percorrer o vector diversas vezes, e a cada passagem fazer flutuar para o topo o maior elemento da sequência.</a:t>
            </a:r>
            <a:endParaRPr lang="pt-BR" sz="32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4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Algoritmos de Ordenação - Aulas">
            <a:extLst>
              <a:ext uri="{FF2B5EF4-FFF2-40B4-BE49-F238E27FC236}">
                <a16:creationId xmlns:a16="http://schemas.microsoft.com/office/drawing/2014/main" id="{2033A022-76C8-415C-8796-0D964914B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0" y="1052736"/>
            <a:ext cx="843644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507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55</Words>
  <Application>Microsoft Office PowerPoint</Application>
  <PresentationFormat>Apresentação na tela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Bloody</vt:lpstr>
      <vt:lpstr>Calibri</vt:lpstr>
      <vt:lpstr>Impact</vt:lpstr>
      <vt:lpstr>Tema do Office</vt:lpstr>
      <vt:lpstr>“BUBBLE SORT”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60</cp:revision>
  <dcterms:created xsi:type="dcterms:W3CDTF">2020-01-22T14:41:03Z</dcterms:created>
  <dcterms:modified xsi:type="dcterms:W3CDTF">2025-08-06T16:33:00Z</dcterms:modified>
</cp:coreProperties>
</file>