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7" r:id="rId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E11F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3238" autoAdjust="0"/>
  </p:normalViewPr>
  <p:slideViewPr>
    <p:cSldViewPr>
      <p:cViewPr varScale="1">
        <p:scale>
          <a:sx n="73" d="100"/>
          <a:sy n="73" d="100"/>
        </p:scale>
        <p:origin x="1661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03982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11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8387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48052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483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28009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77007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07745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0243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5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39709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1563A-35C7-49EE-9FEB-8EB53781E0B1}" type="datetimeFigureOut">
              <a:rPr lang="pt-BR" smtClean="0"/>
              <a:t>06/08/2025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D665B-AE82-421C-9889-B36DA14A18A9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3507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5229200"/>
            <a:ext cx="9144000" cy="1628800"/>
          </a:xfrm>
          <a:solidFill>
            <a:srgbClr val="FFFF00"/>
          </a:solidFill>
        </p:spPr>
        <p:txBody>
          <a:bodyPr>
            <a:normAutofit/>
          </a:bodyPr>
          <a:lstStyle/>
          <a:p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“</a:t>
            </a:r>
            <a:r>
              <a:rPr lang="pt-BR" sz="8000" dirty="0">
                <a:latin typeface="Impact" panose="020B0806030902050204" pitchFamily="34" charset="0"/>
                <a:cs typeface="Arial" pitchFamily="34" charset="0"/>
              </a:rPr>
              <a:t>SELECTION SORT</a:t>
            </a:r>
            <a:r>
              <a:rPr lang="pt-BR" sz="8000" dirty="0">
                <a:solidFill>
                  <a:srgbClr val="7030A0"/>
                </a:solidFill>
                <a:latin typeface="Impact" panose="020B0806030902050204" pitchFamily="34" charset="0"/>
                <a:cs typeface="Arial" pitchFamily="34" charset="0"/>
              </a:rPr>
              <a:t>”</a:t>
            </a:r>
          </a:p>
        </p:txBody>
      </p:sp>
      <p:pic>
        <p:nvPicPr>
          <p:cNvPr id="1026" name="Picture 2" descr="Resultado de imagem para J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8" t="10773" r="19724" b="10902"/>
          <a:stretch/>
        </p:blipFill>
        <p:spPr bwMode="auto">
          <a:xfrm>
            <a:off x="3456734" y="743384"/>
            <a:ext cx="5507754" cy="401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aixaDeTexto 6"/>
          <p:cNvSpPr txBox="1"/>
          <p:nvPr/>
        </p:nvSpPr>
        <p:spPr>
          <a:xfrm>
            <a:off x="20982" y="3329088"/>
            <a:ext cx="402706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Prof.º</a:t>
            </a:r>
          </a:p>
          <a:p>
            <a:pPr algn="r"/>
            <a:r>
              <a:rPr lang="pt-BR" sz="3800" dirty="0">
                <a:solidFill>
                  <a:srgbClr val="E11F3B"/>
                </a:solidFill>
                <a:latin typeface="Bloody" pitchFamily="2" charset="0"/>
              </a:rPr>
              <a:t>Alexandre Gomes</a:t>
            </a:r>
          </a:p>
        </p:txBody>
      </p:sp>
    </p:spTree>
    <p:extLst>
      <p:ext uri="{BB962C8B-B14F-4D97-AF65-F5344CB8AC3E}">
        <p14:creationId xmlns:p14="http://schemas.microsoft.com/office/powerpoint/2010/main" val="1756824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/>
          <p:cNvSpPr/>
          <p:nvPr/>
        </p:nvSpPr>
        <p:spPr>
          <a:xfrm>
            <a:off x="324544" y="188640"/>
            <a:ext cx="849491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4000" dirty="0">
                <a:solidFill>
                  <a:srgbClr val="FFFF00"/>
                </a:solidFill>
              </a:rPr>
              <a:t>ALGORITMO DE ORDENAÇÃO SELECTION-SORT</a:t>
            </a: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Trata-se de uma otimização do </a:t>
            </a:r>
            <a:r>
              <a:rPr lang="pt-BR" sz="3600" dirty="0" err="1">
                <a:solidFill>
                  <a:srgbClr val="FF0066"/>
                </a:solidFill>
              </a:rPr>
              <a:t>bubble</a:t>
            </a:r>
            <a:r>
              <a:rPr lang="pt-BR" sz="3600" dirty="0">
                <a:solidFill>
                  <a:srgbClr val="FF0066"/>
                </a:solidFill>
              </a:rPr>
              <a:t> </a:t>
            </a:r>
            <a:r>
              <a:rPr lang="pt-BR" sz="3600" dirty="0" err="1">
                <a:solidFill>
                  <a:srgbClr val="FF0066"/>
                </a:solidFill>
              </a:rPr>
              <a:t>sort</a:t>
            </a:r>
            <a:r>
              <a:rPr lang="pt-BR" sz="3600" dirty="0">
                <a:solidFill>
                  <a:srgbClr val="FF0066"/>
                </a:solidFill>
              </a:rPr>
              <a:t>, diminuindo drasticamente o número de trocas necessárias para fazer a ordenação.</a:t>
            </a:r>
          </a:p>
          <a:p>
            <a:pPr algn="just"/>
            <a:endParaRPr lang="pt-BR" sz="3600" dirty="0">
              <a:solidFill>
                <a:srgbClr val="FF0066"/>
              </a:solidFill>
            </a:endParaRPr>
          </a:p>
          <a:p>
            <a:pPr algn="just"/>
            <a:r>
              <a:rPr lang="pt-BR" sz="3600" dirty="0">
                <a:solidFill>
                  <a:srgbClr val="FF0066"/>
                </a:solidFill>
              </a:rPr>
              <a:t>Isola um dos valores do vetor e procura pelo menor valor entre os restantes, promovendo a troca caso o primeiro valor seja maior que o segundo.</a:t>
            </a:r>
            <a:endParaRPr lang="pt-BR" sz="3200" dirty="0">
              <a:solidFill>
                <a:srgbClr val="FF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34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5" name="Isosceles Triangle 8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Selection Sort in JavaScript | LaptrinhX">
            <a:extLst>
              <a:ext uri="{FF2B5EF4-FFF2-40B4-BE49-F238E27FC236}">
                <a16:creationId xmlns:a16="http://schemas.microsoft.com/office/drawing/2014/main" id="{AF64C9A6-9F29-4EA8-807A-2FBBF1255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433" y="1484784"/>
            <a:ext cx="8107015" cy="461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07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61</Words>
  <Application>Microsoft Office PowerPoint</Application>
  <PresentationFormat>Apresentação na tela (4:3)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Arial</vt:lpstr>
      <vt:lpstr>Bloody</vt:lpstr>
      <vt:lpstr>Calibri</vt:lpstr>
      <vt:lpstr>Impact</vt:lpstr>
      <vt:lpstr>Tema do Office</vt:lpstr>
      <vt:lpstr>“SELECTION SORT”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JavaScritp</dc:title>
  <dc:creator>Alexandre Gomes</dc:creator>
  <cp:lastModifiedBy>Alexandre Gomes da Silva</cp:lastModifiedBy>
  <cp:revision>62</cp:revision>
  <dcterms:created xsi:type="dcterms:W3CDTF">2020-01-22T14:41:03Z</dcterms:created>
  <dcterms:modified xsi:type="dcterms:W3CDTF">2025-08-06T16:33:07Z</dcterms:modified>
</cp:coreProperties>
</file>