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Projeto de Análise de Dados – Estudo de Caso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Aplicando Python • Pandas • NumPy • Matplotlib •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Aprender e aplicar conceitos de análise de dados com Python</a:t>
            </a:r>
          </a:p>
          <a:p>
            <a:r>
              <a:t>Realizar limpeza e transformação de dados (ETL)</a:t>
            </a:r>
          </a:p>
          <a:p>
            <a:r>
              <a:t>Explorar e aplicar estatísticas descritivas</a:t>
            </a:r>
          </a:p>
          <a:p>
            <a:r>
              <a:t>Criar visualizações e insights de negócio</a:t>
            </a:r>
          </a:p>
          <a:p>
            <a:r>
              <a:t>Aplicar modelo preditivo para inadimplência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de Análise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1) Importação dos dados (Excel/CSV)</a:t>
            </a:r>
          </a:p>
          <a:p>
            <a:r>
              <a:t>2) Limpeza: nulos, duplicados, outliers</a:t>
            </a:r>
          </a:p>
          <a:p>
            <a:r>
              <a:t>3) Transformação: datas, merges, índices</a:t>
            </a:r>
          </a:p>
          <a:p>
            <a:r>
              <a:t>4) Análise Exploratória: estatísticas e distribuições</a:t>
            </a:r>
          </a:p>
          <a:p>
            <a:r>
              <a:t>5) Visualizações: boxplots, séries temporais, Pareto</a:t>
            </a:r>
          </a:p>
          <a:p>
            <a:r>
              <a:t>6) Modelo preditivo de inadimplência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Análises Realizadas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Vendas por loja, produto e cliente</a:t>
            </a:r>
          </a:p>
          <a:p>
            <a:r>
              <a:t>Distribuição de valores e estatísticas descritivas</a:t>
            </a:r>
          </a:p>
          <a:p>
            <a:r>
              <a:t>Curva Pareto (80/20) para produtos e clientes</a:t>
            </a:r>
          </a:p>
          <a:p>
            <a:r>
              <a:t>Sazonalidade de vendas ao longo do tempo</a:t>
            </a:r>
          </a:p>
          <a:p>
            <a:r>
              <a:t>Análise de inadimplência por cliente/produto/loja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Visualizações Utilizadas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• Boxplots para análise de dispersão</a:t>
            </a:r>
          </a:p>
          <a:p>
            <a:r>
              <a:t>• Gráficos de Pareto para identificar 80/20</a:t>
            </a:r>
          </a:p>
          <a:p>
            <a:r>
              <a:t>• Séries temporais para sazonalidade</a:t>
            </a:r>
          </a:p>
          <a:p>
            <a:r>
              <a:t>• Barras e histogramas para clientes/produtos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Preditivo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Objetivo: prever probabilidade de inadimplência</a:t>
            </a:r>
          </a:p>
          <a:p>
            <a:r>
              <a:t>Técnicas aplicadas: classificação supervisionada</a:t>
            </a:r>
          </a:p>
          <a:p>
            <a:r>
              <a:t>Exemplos: Regressão Logística, Random Forest</a:t>
            </a:r>
          </a:p>
          <a:p>
            <a:r>
              <a:t>Métricas avaliadas: acurácia e matriz de confusão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e Aprendizados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Python permite estruturar análises de ponta a ponta</a:t>
            </a:r>
          </a:p>
          <a:p>
            <a:r>
              <a:t>Pandas e NumPy foram usados para manipulação eficiente de dados</a:t>
            </a:r>
          </a:p>
          <a:p>
            <a:r>
              <a:t>Matplotlib para visualizações detalhadas</a:t>
            </a:r>
          </a:p>
          <a:p>
            <a:r>
              <a:t>Power BI como camada de visualização executiva</a:t>
            </a:r>
          </a:p>
          <a:p>
            <a:r>
              <a:t>Fluxo aplicável em qualquer segmento (varejo, farmacêutico, financeiro)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Ampliar portfólio com novos datasets</a:t>
            </a:r>
          </a:p>
          <a:p>
            <a:r>
              <a:t>Aplicar pipeline de análise em dados farmacêuticos (Hypera Pharma)</a:t>
            </a:r>
          </a:p>
          <a:p>
            <a:r>
              <a:t>Aprofundar em técnicas de Machine Learning</a:t>
            </a:r>
          </a:p>
          <a:p>
            <a:r>
              <a:t>Explorar visualizações avançadas em Power 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