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2" r:id="rId10"/>
    <p:sldId id="268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37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2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20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4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6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2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16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21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0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0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85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B3DF2A-473E-4901-8E27-EFB0FE1E3416}" type="datetimeFigureOut">
              <a:rPr lang="es-MX" smtClean="0"/>
              <a:t>19/05/2025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4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02DB-35DF-5EA9-0C77-8E1E164FD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Necesidad de acceso a internet en el ITSUR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D81EC2-2821-C36E-97C1-B987694F9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Brayan Martin Díaz Alvarado</a:t>
            </a:r>
          </a:p>
          <a:p>
            <a:r>
              <a:rPr lang="es-MX" dirty="0"/>
              <a:t>Brenda Catalina Niño León</a:t>
            </a:r>
          </a:p>
          <a:p>
            <a:r>
              <a:rPr lang="es-MX" dirty="0"/>
              <a:t>Diego Isaac Calderón Bedoya</a:t>
            </a:r>
          </a:p>
        </p:txBody>
      </p:sp>
    </p:spTree>
    <p:extLst>
      <p:ext uri="{BB962C8B-B14F-4D97-AF65-F5344CB8AC3E}">
        <p14:creationId xmlns:p14="http://schemas.microsoft.com/office/powerpoint/2010/main" val="146559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42F2-9081-CF1A-3F93-782757B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Ventajas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75F34-72B0-4272-18FD-7E3BEB08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b="1" dirty="0"/>
              <a:t>Mejora del rendimiento académico</a:t>
            </a:r>
            <a:r>
              <a:rPr lang="es-MX" dirty="0"/>
              <a:t>: El acceso constante a internet permite a los estudiantes consultar fuentes académicas, realizar tareas en línea, etc.</a:t>
            </a:r>
          </a:p>
          <a:p>
            <a:r>
              <a:rPr lang="es-MX" b="1" dirty="0"/>
              <a:t>Reducción de la brecha digital</a:t>
            </a:r>
            <a:r>
              <a:rPr lang="es-MX" dirty="0"/>
              <a:t>: Muchos estudiantes no tienen datos móviles suficientes o no cuentan con conexión en casa. Ofrecer acceso gratuito en el campus permite igualar las condiciones de aprendizaje, especialmente para alumnos en situación vulnerable o de comunidades rurales.</a:t>
            </a:r>
          </a:p>
          <a:p>
            <a:r>
              <a:rPr lang="es-MX" b="1" dirty="0"/>
              <a:t>Atractivo institucional y reputación</a:t>
            </a:r>
            <a:r>
              <a:rPr lang="es-MX" dirty="0"/>
              <a:t>: Mejora la percepción de calidad educativa y puede ser un factor para atraer nuevos estudiantes o convenios con empresas.</a:t>
            </a:r>
          </a:p>
        </p:txBody>
      </p:sp>
    </p:spTree>
    <p:extLst>
      <p:ext uri="{BB962C8B-B14F-4D97-AF65-F5344CB8AC3E}">
        <p14:creationId xmlns:p14="http://schemas.microsoft.com/office/powerpoint/2010/main" val="153921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A9E79-98A0-8F05-3BB9-2D22D7D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Alianzas estratégicas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2A7EB-69DC-94A7-F54D-AE91B55978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Convenios con Telmex, </a:t>
            </a:r>
            <a:r>
              <a:rPr lang="es-MX" dirty="0" err="1"/>
              <a:t>Totalplay</a:t>
            </a:r>
            <a:r>
              <a:rPr lang="es-MX" dirty="0"/>
              <a:t> o Megacable para precios educativos.</a:t>
            </a:r>
          </a:p>
          <a:p>
            <a:r>
              <a:rPr lang="es-MX" dirty="0"/>
              <a:t>Apoyo con financiamiento institucional o patrocinio municipal.</a:t>
            </a:r>
          </a:p>
          <a:p>
            <a:r>
              <a:rPr lang="es-MX" dirty="0"/>
              <a:t>Un periodo de prueba para ver la rentabilidad, utilidad y sustentabilidad del mismo.</a:t>
            </a:r>
          </a:p>
        </p:txBody>
      </p:sp>
      <p:pic>
        <p:nvPicPr>
          <p:cNvPr id="1029" name="Picture 5" descr="TecNM | Sur de Guanajuato">
            <a:extLst>
              <a:ext uri="{FF2B5EF4-FFF2-40B4-BE49-F238E27FC236}">
                <a16:creationId xmlns:a16="http://schemas.microsoft.com/office/drawing/2014/main" id="{5E41BBD5-C16A-8195-5E6A-128370793D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63" y="2560638"/>
            <a:ext cx="2822973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6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8D7E-A120-0341-805F-2F5A640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1957B-9AC2-44A7-38F7-1DB759A9F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Actualización de equipos</a:t>
            </a:r>
            <a:r>
              <a:rPr lang="es-MX" dirty="0"/>
              <a:t>: Mejora en </a:t>
            </a:r>
            <a:r>
              <a:rPr lang="es-MX" dirty="0" err="1"/>
              <a:t>routers</a:t>
            </a:r>
            <a:r>
              <a:rPr lang="es-MX" dirty="0"/>
              <a:t>, repetidores y servidores.</a:t>
            </a:r>
          </a:p>
          <a:p>
            <a:r>
              <a:rPr lang="es-MX" b="1" dirty="0"/>
              <a:t>Expansión de cobertura</a:t>
            </a:r>
            <a:r>
              <a:rPr lang="es-MX" dirty="0"/>
              <a:t>: Instalación de nuevos puntos de acceso en zonas críticas.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6E12A1-B5E3-433B-E1E2-58E6A7F29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Colaboración con proveedores</a:t>
            </a:r>
            <a:r>
              <a:rPr lang="es-MX" dirty="0"/>
              <a:t>: Acuerdos con empresas de telecomunicaciones para mejorar la conectividad.</a:t>
            </a:r>
          </a:p>
          <a:p>
            <a:r>
              <a:rPr lang="es-MX" b="1" dirty="0"/>
              <a:t>Estrategias para la estabilidad de la conexión</a:t>
            </a:r>
            <a:r>
              <a:rPr lang="es-MX" dirty="0"/>
              <a:t>: Implementación de redes seguras y eficientes.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339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A33E-E89E-E98A-F9ED-925B50FA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2843F-579E-B4E3-290C-27C78CD0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Importancia de optimizar la conexión</a:t>
            </a:r>
            <a:r>
              <a:rPr lang="es-MX" dirty="0"/>
              <a:t>: Clave para mejorar la calidad educativa y administrativa.</a:t>
            </a:r>
          </a:p>
          <a:p>
            <a:r>
              <a:rPr lang="es-MX" b="1" dirty="0"/>
              <a:t>Recomendaciones finales</a:t>
            </a:r>
            <a:r>
              <a:rPr lang="es-MX" dirty="0"/>
              <a:t>: Propuestas de infraestructura y estrategias de gestión.</a:t>
            </a:r>
          </a:p>
          <a:p>
            <a:r>
              <a:rPr lang="es-MX" b="1" dirty="0"/>
              <a:t>Compromiso institucional</a:t>
            </a:r>
            <a:r>
              <a:rPr lang="es-MX" dirty="0"/>
              <a:t>: Llamado a la acción para mejorar el acceso a Internet en ITSUR.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84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6BEF-8185-6227-76E8-AA024CD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631C1-0D59-B060-E1DE-7EA6FFDB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</a:t>
            </a:r>
            <a:r>
              <a:rPr lang="es-MX" dirty="0"/>
              <a:t>: Evaluar la conectividad en ITSUR y su impacto en estudiantes y administrativos.</a:t>
            </a:r>
          </a:p>
          <a:p>
            <a:r>
              <a:rPr lang="es-MX" b="1" dirty="0"/>
              <a:t>Método</a:t>
            </a:r>
            <a:r>
              <a:rPr lang="es-MX" dirty="0"/>
              <a:t>: Encuestas y entrevistas para obtener datos sobre calidad de conexión y cobertura en el campus.</a:t>
            </a:r>
          </a:p>
          <a:p>
            <a:r>
              <a:rPr lang="es-MX" b="1" dirty="0"/>
              <a:t>Hallazgos esperados</a:t>
            </a:r>
            <a:r>
              <a:rPr lang="es-MX" dirty="0"/>
              <a:t>: Problemas de conexión lenta y áreas sin cobertura.</a:t>
            </a:r>
          </a:p>
          <a:p>
            <a:r>
              <a:rPr lang="es-MX" b="1" dirty="0"/>
              <a:t>Propuesta</a:t>
            </a:r>
            <a:r>
              <a:rPr lang="es-MX" dirty="0"/>
              <a:t>: Recomendaciones para mejorar la infraestructura tecnológica.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0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C5839-72ED-80AC-2417-A5519D08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74B44-6F9E-47D3-AAD0-C7C6F59A8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lo largo de este estudio, se explorará la situación actual de la conectividad en el ITSUR y su impacto directo en la comunidad estudiantil y en el personal administrativo, quienes dependen de una conexión eficiente para llevar a cabo sus actividades diarias: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A2FB8-30CC-7319-4EE5-9766E183A0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sz="1800" b="1" dirty="0"/>
              <a:t>Importancia de Internet en la educación</a:t>
            </a:r>
            <a:r>
              <a:rPr lang="es-MX" sz="1800" dirty="0"/>
              <a:t>: Herramienta clave para el aprendizaje y la gestión administrativa.</a:t>
            </a:r>
          </a:p>
          <a:p>
            <a:r>
              <a:rPr lang="es-MX" sz="1800" b="1" dirty="0"/>
              <a:t>Situación en ITSUR</a:t>
            </a:r>
            <a:r>
              <a:rPr lang="es-MX" sz="1800" dirty="0"/>
              <a:t>: Reportes de deficiencias en el acceso a Internet afectan el desempeño académico y laboral.</a:t>
            </a:r>
          </a:p>
          <a:p>
            <a:r>
              <a:rPr lang="es-MX" sz="1800" b="1" dirty="0"/>
              <a:t>Metodología</a:t>
            </a:r>
            <a:r>
              <a:rPr lang="es-MX" sz="1800" dirty="0"/>
              <a:t>: Estudio basado en datos de usuarios del servicio.</a:t>
            </a:r>
          </a:p>
        </p:txBody>
      </p:sp>
    </p:spTree>
    <p:extLst>
      <p:ext uri="{BB962C8B-B14F-4D97-AF65-F5344CB8AC3E}">
        <p14:creationId xmlns:p14="http://schemas.microsoft.com/office/powerpoint/2010/main" val="18756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D76FF-E051-7069-1782-C0B4CF04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Voces Estudiantiles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B9015E4-853D-26D7-839C-2559AB1E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“Me cuesta entregar tareas cuando no tengo datos.”</a:t>
            </a:r>
          </a:p>
          <a:p>
            <a:r>
              <a:rPr lang="es-MX" dirty="0"/>
              <a:t>“He tenido que ir a </a:t>
            </a:r>
            <a:r>
              <a:rPr lang="es-MX" dirty="0" err="1"/>
              <a:t>cibers</a:t>
            </a:r>
            <a:r>
              <a:rPr lang="es-MX" dirty="0"/>
              <a:t> solo para descargar archivos o entregar trabajos de la </a:t>
            </a:r>
            <a:r>
              <a:rPr lang="es-MX" dirty="0" err="1"/>
              <a:t>univercidad</a:t>
            </a:r>
            <a:r>
              <a:rPr lang="es-MX" dirty="0"/>
              <a:t>.”</a:t>
            </a:r>
          </a:p>
          <a:p>
            <a:r>
              <a:rPr lang="es-MX" dirty="0"/>
              <a:t>“No tengo internet estable en mi casa.”</a:t>
            </a:r>
          </a:p>
          <a:p>
            <a:r>
              <a:rPr lang="es-MX" dirty="0"/>
              <a:t>“Tengo que realizar tareas y trabajos en el centro de computo.”</a:t>
            </a:r>
          </a:p>
        </p:txBody>
      </p:sp>
    </p:spTree>
    <p:extLst>
      <p:ext uri="{BB962C8B-B14F-4D97-AF65-F5344CB8AC3E}">
        <p14:creationId xmlns:p14="http://schemas.microsoft.com/office/powerpoint/2010/main" val="280539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F022-C378-9903-7098-84BBFD1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3AAF0-E1B6-6DEA-3E6F-9C15820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Este marco teórico sintetiza los estudios previos relacionados con la conectividad en entornos académicos y su impacto en el rendimiento académico de los estudiantes.</a:t>
            </a:r>
          </a:p>
          <a:p>
            <a:r>
              <a:rPr lang="es-MX" dirty="0"/>
              <a:t>Relación entre conectividad y rendimiento académico: Estudios previos han demostrado que una mala conexión dificulta el aprendizaje.</a:t>
            </a:r>
          </a:p>
          <a:p>
            <a:r>
              <a:rPr lang="es-MX" dirty="0"/>
              <a:t>Acceso a recursos digitales: Importancia de bibliotecas virtuales, plataformas de enseñanza y comunicación docente-estudiante.</a:t>
            </a:r>
          </a:p>
          <a:p>
            <a:r>
              <a:rPr lang="es-MX" dirty="0"/>
              <a:t>Ejemplo de otros estudios: Investigaciones han señalado que la conectividad deficiente puede retrasar la entrega de trabajos y afectar el desarrollo de proyectos académicos.</a:t>
            </a:r>
          </a:p>
        </p:txBody>
      </p:sp>
    </p:spTree>
    <p:extLst>
      <p:ext uri="{BB962C8B-B14F-4D97-AF65-F5344CB8AC3E}">
        <p14:creationId xmlns:p14="http://schemas.microsoft.com/office/powerpoint/2010/main" val="382144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0709F-EB5E-9A0D-E5C7-B7A32460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3F153-CB4C-3218-D63C-E2E2694BB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Identificación del problema</a:t>
            </a:r>
            <a:r>
              <a:rPr lang="es-MX" dirty="0"/>
              <a:t>: Falta de acceso gratuito y estable a Internet en ITSUR.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A8F3C5-6A76-3257-07DA-CEF891E227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Impacto en estudiantes</a:t>
            </a:r>
            <a:r>
              <a:rPr lang="es-MX" dirty="0"/>
              <a:t>: Limitaciones en la realización de tareas, investigaciones y proyectos.</a:t>
            </a:r>
          </a:p>
          <a:p>
            <a:endParaRPr lang="es-MX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2248604B-AFF4-14F8-BE56-E4F12053E407}"/>
              </a:ext>
            </a:extLst>
          </p:cNvPr>
          <p:cNvSpPr txBox="1">
            <a:spLocks/>
          </p:cNvSpPr>
          <p:nvPr/>
        </p:nvSpPr>
        <p:spPr>
          <a:xfrm>
            <a:off x="3736848" y="3820551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Impacto en docentes</a:t>
            </a:r>
            <a:r>
              <a:rPr lang="es-MX" dirty="0"/>
              <a:t>: Dificultades para compartir material educativo y gestionar actividades administrativas.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912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2A42C-95CF-D489-7AF8-2A14134F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8D7C5-4808-E19F-DC11-368FDC84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 del estudio</a:t>
            </a:r>
            <a:r>
              <a:rPr lang="es-MX" dirty="0"/>
              <a:t>: Obtener opiniones de la comunidad universitaria sobre la conectividad.</a:t>
            </a:r>
          </a:p>
          <a:p>
            <a:r>
              <a:rPr lang="es-MX" b="1" dirty="0"/>
              <a:t>Ámbito de investigación</a:t>
            </a:r>
            <a:r>
              <a:rPr lang="es-MX" dirty="0"/>
              <a:t>: Encuestas a estudiantes y docentes.</a:t>
            </a:r>
          </a:p>
          <a:p>
            <a:r>
              <a:rPr lang="es-MX" b="1" dirty="0"/>
              <a:t>Análisis de datos</a:t>
            </a:r>
            <a:r>
              <a:rPr lang="es-MX" dirty="0"/>
              <a:t>: Evaluación de la calidad del servicio en diferentes áreas del campus.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0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7FD476-7743-3429-2496-A4F51754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 generales y específicos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18B7E7-8E34-C115-54F3-D7430DCB1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3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B7BCC-7D81-F712-2AD2-F395FC9817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989012"/>
            <a:ext cx="9601200" cy="48799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s-MX" dirty="0"/>
              <a:t>Sensibilizar a la comunidad universitaria sobre la importancia de una conexión a Internet eficiente. </a:t>
            </a:r>
          </a:p>
          <a:p>
            <a:pPr>
              <a:lnSpc>
                <a:spcPct val="160000"/>
              </a:lnSpc>
            </a:pPr>
            <a:r>
              <a:rPr lang="es-MX" dirty="0"/>
              <a:t>Promover el mejoramiento de la infraestructura tecnológica en ITSUR. </a:t>
            </a:r>
          </a:p>
          <a:p>
            <a:pPr>
              <a:lnSpc>
                <a:spcPct val="160000"/>
              </a:lnSpc>
            </a:pPr>
            <a:r>
              <a:rPr lang="es-MX" dirty="0"/>
              <a:t>Identificar las necesidades de conectividad para actividades académicas y administrativas. </a:t>
            </a:r>
          </a:p>
          <a:p>
            <a:pPr>
              <a:lnSpc>
                <a:spcPct val="160000"/>
              </a:lnSpc>
            </a:pPr>
            <a:r>
              <a:rPr lang="es-MX" dirty="0"/>
              <a:t>Evaluar el impacto de la falta de Internet en el rendimiento de los estudiantes. </a:t>
            </a:r>
          </a:p>
          <a:p>
            <a:pPr>
              <a:lnSpc>
                <a:spcPct val="160000"/>
              </a:lnSpc>
            </a:pPr>
            <a:r>
              <a:rPr lang="es-MX" dirty="0"/>
              <a:t>Investigar alternativas para mejorar el servicio. </a:t>
            </a:r>
          </a:p>
          <a:p>
            <a:pPr>
              <a:lnSpc>
                <a:spcPct val="160000"/>
              </a:lnSpc>
            </a:pPr>
            <a:r>
              <a:rPr lang="es-MX" dirty="0"/>
              <a:t>Proponer estrategias para facilitar el acceso gratuito a Internet. </a:t>
            </a:r>
          </a:p>
          <a:p>
            <a:pPr>
              <a:lnSpc>
                <a:spcPct val="160000"/>
              </a:lnSpc>
            </a:pPr>
            <a:r>
              <a:rPr lang="es-MX" dirty="0"/>
              <a:t>Recopilar opiniones mediante encuestas y entrevistas. </a:t>
            </a:r>
          </a:p>
          <a:p>
            <a:endParaRPr lang="es-MX" sz="1200" dirty="0"/>
          </a:p>
        </p:txBody>
      </p:sp>
      <p:pic>
        <p:nvPicPr>
          <p:cNvPr id="1026" name="Picture 2" descr="Repositorio Institucional del Tecnológico Nacional de México ...">
            <a:extLst>
              <a:ext uri="{FF2B5EF4-FFF2-40B4-BE49-F238E27FC236}">
                <a16:creationId xmlns:a16="http://schemas.microsoft.com/office/drawing/2014/main" id="{ACE64C83-6CB1-61FA-4E0E-665A3C4D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285" y="3900856"/>
            <a:ext cx="2165837" cy="21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3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709</Words>
  <Application>Microsoft Office PowerPoint</Application>
  <PresentationFormat>Panorámica</PresentationFormat>
  <Paragraphs>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Orgánico</vt:lpstr>
      <vt:lpstr>Necesidad de acceso a internet en el ITSUR</vt:lpstr>
      <vt:lpstr>Resumen</vt:lpstr>
      <vt:lpstr>Introducción</vt:lpstr>
      <vt:lpstr>Voces Estudiantiles</vt:lpstr>
      <vt:lpstr>Marco teórico</vt:lpstr>
      <vt:lpstr>Planteamiento del problema</vt:lpstr>
      <vt:lpstr>Alcance</vt:lpstr>
      <vt:lpstr>Objetivos generales y específicos</vt:lpstr>
      <vt:lpstr>Presentación de PowerPoint</vt:lpstr>
      <vt:lpstr>Ventajas</vt:lpstr>
      <vt:lpstr>Alianzas estratégicas</vt:lpstr>
      <vt:lpstr>Soluciones propuestas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 Diego</dc:creator>
  <cp:lastModifiedBy>Dj Diego</cp:lastModifiedBy>
  <cp:revision>4</cp:revision>
  <dcterms:created xsi:type="dcterms:W3CDTF">2025-04-30T20:15:52Z</dcterms:created>
  <dcterms:modified xsi:type="dcterms:W3CDTF">2025-05-19T18:53:14Z</dcterms:modified>
</cp:coreProperties>
</file>