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B1A4-68AE-4987-8578-1BAE5E34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5DC96-B122-499E-8408-9A111C9F6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1EA7-035C-4DE8-BB60-C191D2D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FE09-8BD0-4CDC-9A4B-48A31C0E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FD63-FCBF-43EF-9C6B-2BD40F9E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8580-4768-4DFC-B731-AA0C09BF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147D3-9F07-4388-8585-B8979C6A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4730-02EB-4A3C-9EDE-6B82EF5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A23D-7E79-4B3E-8DA2-F219DAA7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22E3-0157-4A95-9424-F20E9C66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0A98A-DC34-4BAB-922F-09447832B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30559-0131-4BCB-B2BE-7C30DE6F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815-3E84-4503-9F68-4B838949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3887-2080-4601-B1E3-E9D1F2A2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6348-6243-4630-93E2-46F57ABC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8C64-7EAA-46DF-B70D-4293C5E8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CE62-EEAF-447B-9550-BB823304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5CBD-D7B8-468F-B096-912AA096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3964-A6E6-4C18-AAFF-4EC479DB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D1E3-12F4-438E-B7F7-E271D509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7C2-7BF3-4A65-8628-251AE834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F12FD-94C1-45E2-83E1-B0BC2E3B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75A7-180F-4518-BF9D-7AE555FB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B6AE-7999-4F78-B8E0-1312A3FA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76A7-1F5E-413F-A79E-DA20A3CA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D813-2995-4FE5-9EFF-FD5E20DD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DDFA-0FDE-423F-BC93-DF0182B4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9F4F-7DCC-4219-BB82-2A5259A4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D6E19-EFED-40A0-B079-09CFECF9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5819-3E27-4A85-8A82-4476A8BC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5A393-60AA-4C72-BDDC-83A77E96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A0CD-A2A9-45DF-833A-1C552424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91F32-AFEC-45BF-B934-174CDAF6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2E276-567E-430F-8AF4-DFF40CF5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B4BED-A6CD-4D62-A262-3282313E2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B4725-FA6B-4A6D-8628-D46468627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42ABE-51A4-4627-BE50-79D1EA07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2E888-6325-4603-9987-FC5F7C9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27031-0B45-4127-A4A3-42BBBA55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F7B-8ADE-433D-96E2-E0E0D9D9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057B7-E23A-4774-90BB-DAFAB761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D082E-6805-4BBF-AF46-4043C335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9D71-DB44-4A3C-919C-5D06BB9A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5DC12-BDAB-4C9C-BBE1-D3422BD8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8BC97-7966-440E-A390-EB8C50AE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7A6F-2926-456C-9939-252E1275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79C6-1149-4DC6-9772-303DF0CE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50EB-19C7-4C63-B57A-96BAC557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50D0-A979-4195-98F1-2CD59E65F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718C7-6D6D-4F8F-B336-5EC76101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6395D-53EA-47F2-8C17-D7CAB17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0120-3ECA-4F25-9EA9-48D5F93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AE77-977A-4E01-9CC5-8A55B91A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274A6-8599-40E4-887B-65527E991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9DEF-01FD-4EC5-AE68-D20E1E44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DC90-3CE1-4CA6-89BE-CDAD3541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7358B-71DE-4B3D-A51D-3B4B064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BB398-219C-4381-B3C1-827AFF6F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4892C-6B40-437F-B1AC-0C036597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5C56-AEC6-404A-AC51-76DDC686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1F59-B08D-4970-A324-E79C62E7A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5FC3-5B75-4335-A6D5-58F4A7E8DDD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4054-0F3A-4E75-BFEF-E1B8C4866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B69C-541E-4324-A7EB-92AF840BE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4F62-2EB4-4F76-8FCA-82D95DF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603E-EAC7-444E-9722-16FED27DF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0205-2F8B-445D-BFAC-3DC92083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310"/>
            <a:ext cx="9144000" cy="1611489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3CF10A-1263-437E-B830-9E80D98B1B32}"/>
              </a:ext>
            </a:extLst>
          </p:cNvPr>
          <p:cNvSpPr/>
          <p:nvPr/>
        </p:nvSpPr>
        <p:spPr>
          <a:xfrm>
            <a:off x="9719733" y="4176889"/>
            <a:ext cx="1840089" cy="172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1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2024-03-21T12:23:31Z</dcterms:created>
  <dcterms:modified xsi:type="dcterms:W3CDTF">2024-03-21T12:28:15Z</dcterms:modified>
</cp:coreProperties>
</file>