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Roboto Slab Black"/>
      <p:bold r:id="rId28"/>
    </p:embeddedFont>
    <p:embeddedFont>
      <p:font typeface="Lato Black"/>
      <p:bold r:id="rId29"/>
      <p:boldItalic r:id="rId30"/>
    </p:embeddedFont>
    <p:embeddedFont>
      <p:font typeface="Roboto Light"/>
      <p:regular r:id="rId31"/>
      <p:bold r:id="rId32"/>
      <p:italic r:id="rId33"/>
      <p:boldItalic r:id="rId34"/>
    </p:embeddedFont>
    <p:embeddedFont>
      <p:font typeface="Promp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Lato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RobotoSlabBlack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Blac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regular.fntdata"/><Relationship Id="rId30" Type="http://schemas.openxmlformats.org/officeDocument/2006/relationships/font" Target="fonts/LatoBlack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6.xml"/><Relationship Id="rId32" Type="http://schemas.openxmlformats.org/officeDocument/2006/relationships/font" Target="fonts/RobotoLight-bold.fntdata"/><Relationship Id="rId13" Type="http://schemas.openxmlformats.org/officeDocument/2006/relationships/slide" Target="slides/slide9.xml"/><Relationship Id="rId35" Type="http://schemas.openxmlformats.org/officeDocument/2006/relationships/font" Target="fonts/Prompt-regular.fntdata"/><Relationship Id="rId12" Type="http://schemas.openxmlformats.org/officeDocument/2006/relationships/slide" Target="slides/slide8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11.xml"/><Relationship Id="rId37" Type="http://schemas.openxmlformats.org/officeDocument/2006/relationships/font" Target="fonts/Prompt-italic.fntdata"/><Relationship Id="rId14" Type="http://schemas.openxmlformats.org/officeDocument/2006/relationships/slide" Target="slides/slide10.xml"/><Relationship Id="rId36" Type="http://schemas.openxmlformats.org/officeDocument/2006/relationships/font" Target="fonts/Prompt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Prompt-boldItalic.fntdata"/><Relationship Id="rId19" Type="http://schemas.openxmlformats.org/officeDocument/2006/relationships/font" Target="fonts/RobotoSlab-bold.fntdata"/><Relationship Id="rId18" Type="http://schemas.openxmlformats.org/officeDocument/2006/relationships/font" Target="fonts/Roboto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63bb9ee4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963bb9ee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857ace8bc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3857ace8bc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857ace8bc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3857ace8bc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928504b13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928504b13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6ed1d3ee59_0_100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6ed1d3ee59_0_10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93245cdb0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93245cdb0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8d609542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8d609542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93245cdb0e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93245cdb0e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6ed1d3ee59_0_10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6ed1d3ee59_0_10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8d6095421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8d6095421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6f1bce38b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6f1bce38b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6f1bce38b0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6f1bce38b0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6ed1d3ee59_0_10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6ed1d3ee59_0_10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slidesgo.com/" TargetMode="External"/><Relationship Id="rId4" Type="http://schemas.openxmlformats.org/officeDocument/2006/relationships/hyperlink" Target="https://www.freepik.com/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1073375" y="1411525"/>
            <a:ext cx="6999900" cy="17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6900">
                <a:solidFill>
                  <a:schemeClr val="dk1"/>
                </a:solidFill>
                <a:latin typeface="Roboto Slab Black"/>
                <a:ea typeface="Roboto Slab Black"/>
                <a:cs typeface="Roboto Slab Black"/>
                <a:sym typeface="Roboto Slab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833070" y="4316950"/>
            <a:ext cx="5469000" cy="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3152788" y="771863"/>
            <a:ext cx="2831320" cy="409158"/>
            <a:chOff x="2691475" y="475425"/>
            <a:chExt cx="2831320" cy="409158"/>
          </a:xfrm>
        </p:grpSpPr>
        <p:sp>
          <p:nvSpPr>
            <p:cNvPr id="12" name="Google Shape;12;p2"/>
            <p:cNvSpPr/>
            <p:nvPr/>
          </p:nvSpPr>
          <p:spPr>
            <a:xfrm>
              <a:off x="2954695" y="475789"/>
              <a:ext cx="1215006" cy="355176"/>
            </a:xfrm>
            <a:custGeom>
              <a:rect b="b" l="l" r="r" t="t"/>
              <a:pathLst>
                <a:path extrusionOk="0" h="6829" w="23361">
                  <a:moveTo>
                    <a:pt x="12561" y="351"/>
                  </a:moveTo>
                  <a:cubicBezTo>
                    <a:pt x="12636" y="351"/>
                    <a:pt x="12710" y="354"/>
                    <a:pt x="12785" y="360"/>
                  </a:cubicBezTo>
                  <a:cubicBezTo>
                    <a:pt x="14257" y="434"/>
                    <a:pt x="15741" y="1624"/>
                    <a:pt x="16097" y="3034"/>
                  </a:cubicBezTo>
                  <a:cubicBezTo>
                    <a:pt x="16171" y="3366"/>
                    <a:pt x="16109" y="3525"/>
                    <a:pt x="15778" y="3623"/>
                  </a:cubicBezTo>
                  <a:cubicBezTo>
                    <a:pt x="15111" y="3807"/>
                    <a:pt x="14433" y="3894"/>
                    <a:pt x="13754" y="3894"/>
                  </a:cubicBezTo>
                  <a:cubicBezTo>
                    <a:pt x="13709" y="3894"/>
                    <a:pt x="13664" y="3894"/>
                    <a:pt x="13619" y="3893"/>
                  </a:cubicBezTo>
                  <a:cubicBezTo>
                    <a:pt x="12920" y="3893"/>
                    <a:pt x="12245" y="3771"/>
                    <a:pt x="11582" y="3562"/>
                  </a:cubicBezTo>
                  <a:cubicBezTo>
                    <a:pt x="11202" y="3439"/>
                    <a:pt x="10846" y="3231"/>
                    <a:pt x="10552" y="2949"/>
                  </a:cubicBezTo>
                  <a:cubicBezTo>
                    <a:pt x="9975" y="2396"/>
                    <a:pt x="9987" y="1636"/>
                    <a:pt x="10589" y="1108"/>
                  </a:cubicBezTo>
                  <a:cubicBezTo>
                    <a:pt x="11134" y="619"/>
                    <a:pt x="11840" y="351"/>
                    <a:pt x="12561" y="351"/>
                  </a:cubicBezTo>
                  <a:close/>
                  <a:moveTo>
                    <a:pt x="12569" y="0"/>
                  </a:moveTo>
                  <a:cubicBezTo>
                    <a:pt x="11908" y="0"/>
                    <a:pt x="11254" y="179"/>
                    <a:pt x="10687" y="568"/>
                  </a:cubicBezTo>
                  <a:cubicBezTo>
                    <a:pt x="9448" y="1427"/>
                    <a:pt x="9472" y="2765"/>
                    <a:pt x="10748" y="3574"/>
                  </a:cubicBezTo>
                  <a:cubicBezTo>
                    <a:pt x="11411" y="3967"/>
                    <a:pt x="12159" y="4188"/>
                    <a:pt x="12920" y="4212"/>
                  </a:cubicBezTo>
                  <a:cubicBezTo>
                    <a:pt x="13229" y="4234"/>
                    <a:pt x="13538" y="4248"/>
                    <a:pt x="13846" y="4248"/>
                  </a:cubicBezTo>
                  <a:cubicBezTo>
                    <a:pt x="14600" y="4248"/>
                    <a:pt x="15352" y="4163"/>
                    <a:pt x="16109" y="3893"/>
                  </a:cubicBezTo>
                  <a:lnTo>
                    <a:pt x="16109" y="3893"/>
                  </a:lnTo>
                  <a:cubicBezTo>
                    <a:pt x="16109" y="4040"/>
                    <a:pt x="16109" y="4090"/>
                    <a:pt x="16085" y="4139"/>
                  </a:cubicBezTo>
                  <a:cubicBezTo>
                    <a:pt x="15840" y="5181"/>
                    <a:pt x="15030" y="5611"/>
                    <a:pt x="14110" y="5856"/>
                  </a:cubicBezTo>
                  <a:cubicBezTo>
                    <a:pt x="13728" y="5962"/>
                    <a:pt x="13353" y="6012"/>
                    <a:pt x="12985" y="6012"/>
                  </a:cubicBezTo>
                  <a:cubicBezTo>
                    <a:pt x="12029" y="6012"/>
                    <a:pt x="11124" y="5675"/>
                    <a:pt x="10282" y="5108"/>
                  </a:cubicBezTo>
                  <a:cubicBezTo>
                    <a:pt x="9398" y="4531"/>
                    <a:pt x="8527" y="3906"/>
                    <a:pt x="7644" y="3329"/>
                  </a:cubicBezTo>
                  <a:cubicBezTo>
                    <a:pt x="6822" y="2789"/>
                    <a:pt x="6086" y="2139"/>
                    <a:pt x="5166" y="1746"/>
                  </a:cubicBezTo>
                  <a:cubicBezTo>
                    <a:pt x="4670" y="1531"/>
                    <a:pt x="4167" y="1430"/>
                    <a:pt x="3680" y="1430"/>
                  </a:cubicBezTo>
                  <a:cubicBezTo>
                    <a:pt x="2169" y="1430"/>
                    <a:pt x="821" y="2410"/>
                    <a:pt x="356" y="4016"/>
                  </a:cubicBezTo>
                  <a:cubicBezTo>
                    <a:pt x="1" y="5267"/>
                    <a:pt x="504" y="6286"/>
                    <a:pt x="1694" y="6727"/>
                  </a:cubicBezTo>
                  <a:cubicBezTo>
                    <a:pt x="1878" y="6795"/>
                    <a:pt x="2055" y="6828"/>
                    <a:pt x="2223" y="6828"/>
                  </a:cubicBezTo>
                  <a:cubicBezTo>
                    <a:pt x="2636" y="6828"/>
                    <a:pt x="2990" y="6625"/>
                    <a:pt x="3252" y="6224"/>
                  </a:cubicBezTo>
                  <a:cubicBezTo>
                    <a:pt x="3608" y="5660"/>
                    <a:pt x="3510" y="5047"/>
                    <a:pt x="3338" y="4458"/>
                  </a:cubicBezTo>
                  <a:cubicBezTo>
                    <a:pt x="3295" y="4307"/>
                    <a:pt x="3156" y="4193"/>
                    <a:pt x="2999" y="4193"/>
                  </a:cubicBezTo>
                  <a:cubicBezTo>
                    <a:pt x="2977" y="4193"/>
                    <a:pt x="2955" y="4196"/>
                    <a:pt x="2933" y="4200"/>
                  </a:cubicBezTo>
                  <a:cubicBezTo>
                    <a:pt x="2798" y="4200"/>
                    <a:pt x="2700" y="4298"/>
                    <a:pt x="2663" y="4421"/>
                  </a:cubicBezTo>
                  <a:cubicBezTo>
                    <a:pt x="2626" y="4556"/>
                    <a:pt x="2712" y="4642"/>
                    <a:pt x="2822" y="4728"/>
                  </a:cubicBezTo>
                  <a:cubicBezTo>
                    <a:pt x="3105" y="4936"/>
                    <a:pt x="3203" y="5415"/>
                    <a:pt x="3043" y="5819"/>
                  </a:cubicBezTo>
                  <a:cubicBezTo>
                    <a:pt x="2917" y="6187"/>
                    <a:pt x="2565" y="6436"/>
                    <a:pt x="2178" y="6436"/>
                  </a:cubicBezTo>
                  <a:cubicBezTo>
                    <a:pt x="2152" y="6436"/>
                    <a:pt x="2125" y="6435"/>
                    <a:pt x="2099" y="6433"/>
                  </a:cubicBezTo>
                  <a:cubicBezTo>
                    <a:pt x="1362" y="6347"/>
                    <a:pt x="774" y="5770"/>
                    <a:pt x="663" y="5047"/>
                  </a:cubicBezTo>
                  <a:cubicBezTo>
                    <a:pt x="467" y="3587"/>
                    <a:pt x="1964" y="1844"/>
                    <a:pt x="3448" y="1771"/>
                  </a:cubicBezTo>
                  <a:cubicBezTo>
                    <a:pt x="3516" y="1766"/>
                    <a:pt x="3584" y="1764"/>
                    <a:pt x="3650" y="1764"/>
                  </a:cubicBezTo>
                  <a:cubicBezTo>
                    <a:pt x="4519" y="1764"/>
                    <a:pt x="5258" y="2126"/>
                    <a:pt x="5976" y="2605"/>
                  </a:cubicBezTo>
                  <a:cubicBezTo>
                    <a:pt x="7018" y="3317"/>
                    <a:pt x="8049" y="4040"/>
                    <a:pt x="9092" y="4764"/>
                  </a:cubicBezTo>
                  <a:cubicBezTo>
                    <a:pt x="9852" y="5280"/>
                    <a:pt x="10601" y="5819"/>
                    <a:pt x="11496" y="6102"/>
                  </a:cubicBezTo>
                  <a:cubicBezTo>
                    <a:pt x="12039" y="6272"/>
                    <a:pt x="12578" y="6367"/>
                    <a:pt x="13107" y="6367"/>
                  </a:cubicBezTo>
                  <a:cubicBezTo>
                    <a:pt x="13870" y="6367"/>
                    <a:pt x="14614" y="6170"/>
                    <a:pt x="15324" y="5721"/>
                  </a:cubicBezTo>
                  <a:cubicBezTo>
                    <a:pt x="15962" y="5341"/>
                    <a:pt x="16392" y="4813"/>
                    <a:pt x="16478" y="4053"/>
                  </a:cubicBezTo>
                  <a:cubicBezTo>
                    <a:pt x="16490" y="3832"/>
                    <a:pt x="16625" y="3636"/>
                    <a:pt x="16833" y="3550"/>
                  </a:cubicBezTo>
                  <a:cubicBezTo>
                    <a:pt x="17557" y="3133"/>
                    <a:pt x="18207" y="2568"/>
                    <a:pt x="18723" y="1893"/>
                  </a:cubicBezTo>
                  <a:cubicBezTo>
                    <a:pt x="18796" y="1795"/>
                    <a:pt x="18833" y="1636"/>
                    <a:pt x="19042" y="1611"/>
                  </a:cubicBezTo>
                  <a:lnTo>
                    <a:pt x="19042" y="2262"/>
                  </a:lnTo>
                  <a:cubicBezTo>
                    <a:pt x="19054" y="3317"/>
                    <a:pt x="19618" y="4163"/>
                    <a:pt x="20477" y="4396"/>
                  </a:cubicBezTo>
                  <a:cubicBezTo>
                    <a:pt x="20695" y="4459"/>
                    <a:pt x="20918" y="4490"/>
                    <a:pt x="21138" y="4490"/>
                  </a:cubicBezTo>
                  <a:cubicBezTo>
                    <a:pt x="21945" y="4490"/>
                    <a:pt x="22723" y="4082"/>
                    <a:pt x="23176" y="3378"/>
                  </a:cubicBezTo>
                  <a:cubicBezTo>
                    <a:pt x="23299" y="3218"/>
                    <a:pt x="23360" y="3010"/>
                    <a:pt x="23360" y="2814"/>
                  </a:cubicBezTo>
                  <a:cubicBezTo>
                    <a:pt x="23338" y="2623"/>
                    <a:pt x="23285" y="2453"/>
                    <a:pt x="23079" y="2453"/>
                  </a:cubicBezTo>
                  <a:cubicBezTo>
                    <a:pt x="23060" y="2453"/>
                    <a:pt x="23039" y="2455"/>
                    <a:pt x="23017" y="2458"/>
                  </a:cubicBezTo>
                  <a:cubicBezTo>
                    <a:pt x="22759" y="2482"/>
                    <a:pt x="22685" y="2679"/>
                    <a:pt x="22759" y="2900"/>
                  </a:cubicBezTo>
                  <a:cubicBezTo>
                    <a:pt x="22820" y="3059"/>
                    <a:pt x="22882" y="3169"/>
                    <a:pt x="22759" y="3329"/>
                  </a:cubicBezTo>
                  <a:cubicBezTo>
                    <a:pt x="22438" y="3810"/>
                    <a:pt x="21773" y="4111"/>
                    <a:pt x="21112" y="4111"/>
                  </a:cubicBezTo>
                  <a:cubicBezTo>
                    <a:pt x="20964" y="4111"/>
                    <a:pt x="20817" y="4096"/>
                    <a:pt x="20673" y="4065"/>
                  </a:cubicBezTo>
                  <a:cubicBezTo>
                    <a:pt x="20023" y="3918"/>
                    <a:pt x="19545" y="3366"/>
                    <a:pt x="19447" y="2630"/>
                  </a:cubicBezTo>
                  <a:cubicBezTo>
                    <a:pt x="19410" y="2372"/>
                    <a:pt x="19397" y="2127"/>
                    <a:pt x="19410" y="1881"/>
                  </a:cubicBezTo>
                  <a:cubicBezTo>
                    <a:pt x="19422" y="1476"/>
                    <a:pt x="19483" y="1071"/>
                    <a:pt x="19618" y="691"/>
                  </a:cubicBezTo>
                  <a:cubicBezTo>
                    <a:pt x="19655" y="556"/>
                    <a:pt x="19692" y="384"/>
                    <a:pt x="19532" y="311"/>
                  </a:cubicBezTo>
                  <a:cubicBezTo>
                    <a:pt x="19491" y="289"/>
                    <a:pt x="19453" y="279"/>
                    <a:pt x="19419" y="279"/>
                  </a:cubicBezTo>
                  <a:cubicBezTo>
                    <a:pt x="19304" y="279"/>
                    <a:pt x="19231" y="391"/>
                    <a:pt x="19164" y="495"/>
                  </a:cubicBezTo>
                  <a:cubicBezTo>
                    <a:pt x="19054" y="642"/>
                    <a:pt x="18980" y="814"/>
                    <a:pt x="18882" y="986"/>
                  </a:cubicBezTo>
                  <a:cubicBezTo>
                    <a:pt x="18342" y="1943"/>
                    <a:pt x="17545" y="2728"/>
                    <a:pt x="16576" y="3268"/>
                  </a:cubicBezTo>
                  <a:cubicBezTo>
                    <a:pt x="16441" y="3133"/>
                    <a:pt x="16465" y="2998"/>
                    <a:pt x="16428" y="2887"/>
                  </a:cubicBezTo>
                  <a:cubicBezTo>
                    <a:pt x="15954" y="1138"/>
                    <a:pt x="14239" y="0"/>
                    <a:pt x="1256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043931" y="475425"/>
              <a:ext cx="1214954" cy="355124"/>
            </a:xfrm>
            <a:custGeom>
              <a:rect b="b" l="l" r="r" t="t"/>
              <a:pathLst>
                <a:path extrusionOk="0" h="6828" w="23360">
                  <a:moveTo>
                    <a:pt x="10811" y="371"/>
                  </a:moveTo>
                  <a:cubicBezTo>
                    <a:pt x="11533" y="371"/>
                    <a:pt x="12239" y="638"/>
                    <a:pt x="12784" y="1128"/>
                  </a:cubicBezTo>
                  <a:cubicBezTo>
                    <a:pt x="13385" y="1643"/>
                    <a:pt x="13398" y="2403"/>
                    <a:pt x="12833" y="2968"/>
                  </a:cubicBezTo>
                  <a:cubicBezTo>
                    <a:pt x="12527" y="3238"/>
                    <a:pt x="12171" y="3446"/>
                    <a:pt x="11791" y="3581"/>
                  </a:cubicBezTo>
                  <a:cubicBezTo>
                    <a:pt x="11128" y="3790"/>
                    <a:pt x="10453" y="3900"/>
                    <a:pt x="9766" y="3913"/>
                  </a:cubicBezTo>
                  <a:cubicBezTo>
                    <a:pt x="9725" y="3913"/>
                    <a:pt x="9684" y="3914"/>
                    <a:pt x="9643" y="3914"/>
                  </a:cubicBezTo>
                  <a:cubicBezTo>
                    <a:pt x="8949" y="3914"/>
                    <a:pt x="8267" y="3816"/>
                    <a:pt x="7595" y="3630"/>
                  </a:cubicBezTo>
                  <a:cubicBezTo>
                    <a:pt x="7276" y="3544"/>
                    <a:pt x="7202" y="3373"/>
                    <a:pt x="7276" y="3054"/>
                  </a:cubicBezTo>
                  <a:cubicBezTo>
                    <a:pt x="7631" y="1643"/>
                    <a:pt x="9116" y="441"/>
                    <a:pt x="10588" y="379"/>
                  </a:cubicBezTo>
                  <a:cubicBezTo>
                    <a:pt x="10663" y="373"/>
                    <a:pt x="10737" y="371"/>
                    <a:pt x="10811" y="371"/>
                  </a:cubicBezTo>
                  <a:close/>
                  <a:moveTo>
                    <a:pt x="10791" y="0"/>
                  </a:moveTo>
                  <a:cubicBezTo>
                    <a:pt x="9118" y="0"/>
                    <a:pt x="7398" y="1132"/>
                    <a:pt x="6932" y="2882"/>
                  </a:cubicBezTo>
                  <a:cubicBezTo>
                    <a:pt x="6908" y="2992"/>
                    <a:pt x="6932" y="3127"/>
                    <a:pt x="6773" y="3262"/>
                  </a:cubicBezTo>
                  <a:cubicBezTo>
                    <a:pt x="5816" y="2722"/>
                    <a:pt x="5018" y="1937"/>
                    <a:pt x="4478" y="980"/>
                  </a:cubicBezTo>
                  <a:cubicBezTo>
                    <a:pt x="4380" y="809"/>
                    <a:pt x="4307" y="637"/>
                    <a:pt x="4196" y="490"/>
                  </a:cubicBezTo>
                  <a:cubicBezTo>
                    <a:pt x="4130" y="385"/>
                    <a:pt x="4049" y="274"/>
                    <a:pt x="3930" y="274"/>
                  </a:cubicBezTo>
                  <a:cubicBezTo>
                    <a:pt x="3896" y="274"/>
                    <a:pt x="3858" y="283"/>
                    <a:pt x="3816" y="306"/>
                  </a:cubicBezTo>
                  <a:cubicBezTo>
                    <a:pt x="3669" y="379"/>
                    <a:pt x="3705" y="551"/>
                    <a:pt x="3742" y="686"/>
                  </a:cubicBezTo>
                  <a:cubicBezTo>
                    <a:pt x="3877" y="1066"/>
                    <a:pt x="3939" y="1471"/>
                    <a:pt x="3951" y="1876"/>
                  </a:cubicBezTo>
                  <a:cubicBezTo>
                    <a:pt x="3963" y="2121"/>
                    <a:pt x="3951" y="2379"/>
                    <a:pt x="3926" y="2624"/>
                  </a:cubicBezTo>
                  <a:cubicBezTo>
                    <a:pt x="3816" y="3360"/>
                    <a:pt x="3337" y="3925"/>
                    <a:pt x="2699" y="4072"/>
                  </a:cubicBezTo>
                  <a:cubicBezTo>
                    <a:pt x="2559" y="4103"/>
                    <a:pt x="2414" y="4117"/>
                    <a:pt x="2269" y="4117"/>
                  </a:cubicBezTo>
                  <a:cubicBezTo>
                    <a:pt x="1602" y="4117"/>
                    <a:pt x="924" y="3809"/>
                    <a:pt x="601" y="3336"/>
                  </a:cubicBezTo>
                  <a:cubicBezTo>
                    <a:pt x="491" y="3176"/>
                    <a:pt x="552" y="3054"/>
                    <a:pt x="601" y="2907"/>
                  </a:cubicBezTo>
                  <a:cubicBezTo>
                    <a:pt x="675" y="2673"/>
                    <a:pt x="577" y="2477"/>
                    <a:pt x="344" y="2453"/>
                  </a:cubicBezTo>
                  <a:cubicBezTo>
                    <a:pt x="330" y="2451"/>
                    <a:pt x="316" y="2450"/>
                    <a:pt x="303" y="2450"/>
                  </a:cubicBezTo>
                  <a:cubicBezTo>
                    <a:pt x="101" y="2450"/>
                    <a:pt x="23" y="2624"/>
                    <a:pt x="0" y="2808"/>
                  </a:cubicBezTo>
                  <a:cubicBezTo>
                    <a:pt x="0" y="3017"/>
                    <a:pt x="62" y="3213"/>
                    <a:pt x="184" y="3385"/>
                  </a:cubicBezTo>
                  <a:cubicBezTo>
                    <a:pt x="637" y="4089"/>
                    <a:pt x="1416" y="4497"/>
                    <a:pt x="2223" y="4497"/>
                  </a:cubicBezTo>
                  <a:cubicBezTo>
                    <a:pt x="2443" y="4497"/>
                    <a:pt x="2665" y="4466"/>
                    <a:pt x="2883" y="4403"/>
                  </a:cubicBezTo>
                  <a:cubicBezTo>
                    <a:pt x="3742" y="4158"/>
                    <a:pt x="4307" y="3324"/>
                    <a:pt x="4319" y="2269"/>
                  </a:cubicBezTo>
                  <a:lnTo>
                    <a:pt x="4319" y="1618"/>
                  </a:lnTo>
                  <a:cubicBezTo>
                    <a:pt x="4527" y="1643"/>
                    <a:pt x="4564" y="1790"/>
                    <a:pt x="4650" y="1900"/>
                  </a:cubicBezTo>
                  <a:cubicBezTo>
                    <a:pt x="5153" y="2575"/>
                    <a:pt x="5803" y="3127"/>
                    <a:pt x="6540" y="3557"/>
                  </a:cubicBezTo>
                  <a:cubicBezTo>
                    <a:pt x="6736" y="3643"/>
                    <a:pt x="6871" y="3827"/>
                    <a:pt x="6883" y="4047"/>
                  </a:cubicBezTo>
                  <a:cubicBezTo>
                    <a:pt x="6957" y="4808"/>
                    <a:pt x="7398" y="5336"/>
                    <a:pt x="8036" y="5728"/>
                  </a:cubicBezTo>
                  <a:cubicBezTo>
                    <a:pt x="8765" y="6173"/>
                    <a:pt x="9511" y="6371"/>
                    <a:pt x="10274" y="6371"/>
                  </a:cubicBezTo>
                  <a:cubicBezTo>
                    <a:pt x="10796" y="6371"/>
                    <a:pt x="11326" y="6278"/>
                    <a:pt x="11864" y="6109"/>
                  </a:cubicBezTo>
                  <a:cubicBezTo>
                    <a:pt x="12760" y="5826"/>
                    <a:pt x="13508" y="5287"/>
                    <a:pt x="14269" y="4759"/>
                  </a:cubicBezTo>
                  <a:cubicBezTo>
                    <a:pt x="15312" y="4047"/>
                    <a:pt x="16342" y="3324"/>
                    <a:pt x="17397" y="2612"/>
                  </a:cubicBezTo>
                  <a:cubicBezTo>
                    <a:pt x="18102" y="2127"/>
                    <a:pt x="18861" y="1761"/>
                    <a:pt x="19746" y="1761"/>
                  </a:cubicBezTo>
                  <a:cubicBezTo>
                    <a:pt x="19801" y="1761"/>
                    <a:pt x="19857" y="1763"/>
                    <a:pt x="19912" y="1766"/>
                  </a:cubicBezTo>
                  <a:cubicBezTo>
                    <a:pt x="21409" y="1851"/>
                    <a:pt x="22894" y="3594"/>
                    <a:pt x="22697" y="5041"/>
                  </a:cubicBezTo>
                  <a:cubicBezTo>
                    <a:pt x="22587" y="5777"/>
                    <a:pt x="21998" y="6354"/>
                    <a:pt x="21262" y="6440"/>
                  </a:cubicBezTo>
                  <a:cubicBezTo>
                    <a:pt x="21235" y="6442"/>
                    <a:pt x="21209" y="6443"/>
                    <a:pt x="21183" y="6443"/>
                  </a:cubicBezTo>
                  <a:cubicBezTo>
                    <a:pt x="20796" y="6443"/>
                    <a:pt x="20444" y="6194"/>
                    <a:pt x="20317" y="5826"/>
                  </a:cubicBezTo>
                  <a:cubicBezTo>
                    <a:pt x="20158" y="5422"/>
                    <a:pt x="20256" y="4931"/>
                    <a:pt x="20538" y="4735"/>
                  </a:cubicBezTo>
                  <a:cubicBezTo>
                    <a:pt x="20661" y="4661"/>
                    <a:pt x="20734" y="4563"/>
                    <a:pt x="20698" y="4428"/>
                  </a:cubicBezTo>
                  <a:cubicBezTo>
                    <a:pt x="20661" y="4293"/>
                    <a:pt x="20550" y="4207"/>
                    <a:pt x="20428" y="4195"/>
                  </a:cubicBezTo>
                  <a:cubicBezTo>
                    <a:pt x="20411" y="4192"/>
                    <a:pt x="20394" y="4191"/>
                    <a:pt x="20377" y="4191"/>
                  </a:cubicBezTo>
                  <a:cubicBezTo>
                    <a:pt x="20213" y="4191"/>
                    <a:pt x="20067" y="4298"/>
                    <a:pt x="20023" y="4465"/>
                  </a:cubicBezTo>
                  <a:cubicBezTo>
                    <a:pt x="19851" y="5054"/>
                    <a:pt x="19753" y="5667"/>
                    <a:pt x="20109" y="6219"/>
                  </a:cubicBezTo>
                  <a:cubicBezTo>
                    <a:pt x="20364" y="6625"/>
                    <a:pt x="20734" y="6827"/>
                    <a:pt x="21154" y="6827"/>
                  </a:cubicBezTo>
                  <a:cubicBezTo>
                    <a:pt x="21319" y="6827"/>
                    <a:pt x="21491" y="6796"/>
                    <a:pt x="21667" y="6734"/>
                  </a:cubicBezTo>
                  <a:cubicBezTo>
                    <a:pt x="22845" y="6293"/>
                    <a:pt x="23360" y="5262"/>
                    <a:pt x="23004" y="4023"/>
                  </a:cubicBezTo>
                  <a:cubicBezTo>
                    <a:pt x="22529" y="2413"/>
                    <a:pt x="21179" y="1431"/>
                    <a:pt x="19666" y="1431"/>
                  </a:cubicBezTo>
                  <a:cubicBezTo>
                    <a:pt x="19185" y="1431"/>
                    <a:pt x="18687" y="1531"/>
                    <a:pt x="18195" y="1741"/>
                  </a:cubicBezTo>
                  <a:cubicBezTo>
                    <a:pt x="17287" y="2134"/>
                    <a:pt x="16539" y="2784"/>
                    <a:pt x="15717" y="3324"/>
                  </a:cubicBezTo>
                  <a:cubicBezTo>
                    <a:pt x="14833" y="3913"/>
                    <a:pt x="13962" y="4526"/>
                    <a:pt x="13079" y="5115"/>
                  </a:cubicBezTo>
                  <a:cubicBezTo>
                    <a:pt x="12223" y="5676"/>
                    <a:pt x="11315" y="6011"/>
                    <a:pt x="10356" y="6011"/>
                  </a:cubicBezTo>
                  <a:cubicBezTo>
                    <a:pt x="9995" y="6011"/>
                    <a:pt x="9627" y="5964"/>
                    <a:pt x="9251" y="5863"/>
                  </a:cubicBezTo>
                  <a:cubicBezTo>
                    <a:pt x="8343" y="5618"/>
                    <a:pt x="7521" y="5188"/>
                    <a:pt x="7276" y="4146"/>
                  </a:cubicBezTo>
                  <a:cubicBezTo>
                    <a:pt x="7263" y="4060"/>
                    <a:pt x="7251" y="3974"/>
                    <a:pt x="7251" y="3888"/>
                  </a:cubicBezTo>
                  <a:lnTo>
                    <a:pt x="7251" y="3888"/>
                  </a:lnTo>
                  <a:cubicBezTo>
                    <a:pt x="8009" y="4158"/>
                    <a:pt x="8760" y="4242"/>
                    <a:pt x="9514" y="4242"/>
                  </a:cubicBezTo>
                  <a:cubicBezTo>
                    <a:pt x="9822" y="4242"/>
                    <a:pt x="10131" y="4228"/>
                    <a:pt x="10441" y="4207"/>
                  </a:cubicBezTo>
                  <a:cubicBezTo>
                    <a:pt x="11202" y="4182"/>
                    <a:pt x="11950" y="3962"/>
                    <a:pt x="12613" y="3569"/>
                  </a:cubicBezTo>
                  <a:cubicBezTo>
                    <a:pt x="13888" y="2772"/>
                    <a:pt x="13913" y="1422"/>
                    <a:pt x="12674" y="563"/>
                  </a:cubicBezTo>
                  <a:cubicBezTo>
                    <a:pt x="12107" y="177"/>
                    <a:pt x="11453" y="0"/>
                    <a:pt x="1079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91475" y="872777"/>
              <a:ext cx="2831320" cy="11806"/>
            </a:xfrm>
            <a:custGeom>
              <a:rect b="b" l="l" r="r" t="t"/>
              <a:pathLst>
                <a:path extrusionOk="0" h="227" w="54438">
                  <a:moveTo>
                    <a:pt x="113" y="1"/>
                  </a:moveTo>
                  <a:cubicBezTo>
                    <a:pt x="3" y="1"/>
                    <a:pt x="0" y="226"/>
                    <a:pt x="106" y="226"/>
                  </a:cubicBezTo>
                  <a:cubicBezTo>
                    <a:pt x="114" y="226"/>
                    <a:pt x="121" y="225"/>
                    <a:pt x="130" y="223"/>
                  </a:cubicBezTo>
                  <a:lnTo>
                    <a:pt x="54308" y="223"/>
                  </a:lnTo>
                  <a:cubicBezTo>
                    <a:pt x="54316" y="225"/>
                    <a:pt x="54324" y="226"/>
                    <a:pt x="54332" y="226"/>
                  </a:cubicBezTo>
                  <a:cubicBezTo>
                    <a:pt x="54438" y="226"/>
                    <a:pt x="54435" y="1"/>
                    <a:pt x="54324" y="1"/>
                  </a:cubicBezTo>
                  <a:cubicBezTo>
                    <a:pt x="54319" y="1"/>
                    <a:pt x="54314" y="1"/>
                    <a:pt x="54308" y="2"/>
                  </a:cubicBezTo>
                  <a:lnTo>
                    <a:pt x="130" y="2"/>
                  </a:lnTo>
                  <a:cubicBezTo>
                    <a:pt x="124" y="1"/>
                    <a:pt x="119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152788" y="3505340"/>
            <a:ext cx="2831320" cy="409214"/>
            <a:chOff x="3156342" y="3913715"/>
            <a:chExt cx="2831320" cy="409214"/>
          </a:xfrm>
        </p:grpSpPr>
        <p:sp>
          <p:nvSpPr>
            <p:cNvPr id="16" name="Google Shape;16;p2"/>
            <p:cNvSpPr/>
            <p:nvPr/>
          </p:nvSpPr>
          <p:spPr>
            <a:xfrm>
              <a:off x="4509422" y="3967285"/>
              <a:ext cx="1215006" cy="355592"/>
            </a:xfrm>
            <a:custGeom>
              <a:rect b="b" l="l" r="r" t="t"/>
              <a:pathLst>
                <a:path extrusionOk="0" h="6837" w="23361">
                  <a:moveTo>
                    <a:pt x="9617" y="2934"/>
                  </a:moveTo>
                  <a:cubicBezTo>
                    <a:pt x="9663" y="2934"/>
                    <a:pt x="9709" y="2934"/>
                    <a:pt x="9754" y="2935"/>
                  </a:cubicBezTo>
                  <a:cubicBezTo>
                    <a:pt x="10441" y="2948"/>
                    <a:pt x="11116" y="3058"/>
                    <a:pt x="11779" y="3267"/>
                  </a:cubicBezTo>
                  <a:cubicBezTo>
                    <a:pt x="12159" y="3389"/>
                    <a:pt x="12515" y="3610"/>
                    <a:pt x="12821" y="3880"/>
                  </a:cubicBezTo>
                  <a:cubicBezTo>
                    <a:pt x="13386" y="4444"/>
                    <a:pt x="13373" y="5193"/>
                    <a:pt x="12772" y="5720"/>
                  </a:cubicBezTo>
                  <a:cubicBezTo>
                    <a:pt x="12227" y="6210"/>
                    <a:pt x="11521" y="6477"/>
                    <a:pt x="10799" y="6477"/>
                  </a:cubicBezTo>
                  <a:cubicBezTo>
                    <a:pt x="10725" y="6477"/>
                    <a:pt x="10651" y="6474"/>
                    <a:pt x="10576" y="6469"/>
                  </a:cubicBezTo>
                  <a:cubicBezTo>
                    <a:pt x="9104" y="6395"/>
                    <a:pt x="7619" y="5205"/>
                    <a:pt x="7264" y="3794"/>
                  </a:cubicBezTo>
                  <a:cubicBezTo>
                    <a:pt x="7190" y="3463"/>
                    <a:pt x="7264" y="3303"/>
                    <a:pt x="7583" y="3217"/>
                  </a:cubicBezTo>
                  <a:cubicBezTo>
                    <a:pt x="8250" y="3022"/>
                    <a:pt x="8928" y="2934"/>
                    <a:pt x="9617" y="2934"/>
                  </a:cubicBezTo>
                  <a:close/>
                  <a:moveTo>
                    <a:pt x="21140" y="1"/>
                  </a:moveTo>
                  <a:cubicBezTo>
                    <a:pt x="20727" y="1"/>
                    <a:pt x="20371" y="206"/>
                    <a:pt x="20109" y="616"/>
                  </a:cubicBezTo>
                  <a:cubicBezTo>
                    <a:pt x="19753" y="1181"/>
                    <a:pt x="19851" y="1782"/>
                    <a:pt x="20023" y="2371"/>
                  </a:cubicBezTo>
                  <a:cubicBezTo>
                    <a:pt x="20068" y="2528"/>
                    <a:pt x="20215" y="2644"/>
                    <a:pt x="20381" y="2644"/>
                  </a:cubicBezTo>
                  <a:cubicBezTo>
                    <a:pt x="20396" y="2644"/>
                    <a:pt x="20412" y="2643"/>
                    <a:pt x="20428" y="2641"/>
                  </a:cubicBezTo>
                  <a:cubicBezTo>
                    <a:pt x="20563" y="2629"/>
                    <a:pt x="20673" y="2530"/>
                    <a:pt x="20698" y="2408"/>
                  </a:cubicBezTo>
                  <a:cubicBezTo>
                    <a:pt x="20735" y="2273"/>
                    <a:pt x="20649" y="2187"/>
                    <a:pt x="20538" y="2101"/>
                  </a:cubicBezTo>
                  <a:cubicBezTo>
                    <a:pt x="20256" y="1892"/>
                    <a:pt x="20158" y="1414"/>
                    <a:pt x="20318" y="1009"/>
                  </a:cubicBezTo>
                  <a:cubicBezTo>
                    <a:pt x="20444" y="641"/>
                    <a:pt x="20796" y="392"/>
                    <a:pt x="21183" y="392"/>
                  </a:cubicBezTo>
                  <a:cubicBezTo>
                    <a:pt x="21209" y="392"/>
                    <a:pt x="21236" y="393"/>
                    <a:pt x="21262" y="396"/>
                  </a:cubicBezTo>
                  <a:cubicBezTo>
                    <a:pt x="21998" y="482"/>
                    <a:pt x="22587" y="1046"/>
                    <a:pt x="22698" y="1782"/>
                  </a:cubicBezTo>
                  <a:cubicBezTo>
                    <a:pt x="22894" y="3242"/>
                    <a:pt x="21409" y="4984"/>
                    <a:pt x="19925" y="5058"/>
                  </a:cubicBezTo>
                  <a:cubicBezTo>
                    <a:pt x="19856" y="5062"/>
                    <a:pt x="19788" y="5064"/>
                    <a:pt x="19720" y="5064"/>
                  </a:cubicBezTo>
                  <a:cubicBezTo>
                    <a:pt x="18842" y="5064"/>
                    <a:pt x="18104" y="4702"/>
                    <a:pt x="17398" y="4223"/>
                  </a:cubicBezTo>
                  <a:cubicBezTo>
                    <a:pt x="16342" y="3512"/>
                    <a:pt x="15312" y="2788"/>
                    <a:pt x="14269" y="2064"/>
                  </a:cubicBezTo>
                  <a:cubicBezTo>
                    <a:pt x="13508" y="1549"/>
                    <a:pt x="12760" y="997"/>
                    <a:pt x="11864" y="727"/>
                  </a:cubicBezTo>
                  <a:cubicBezTo>
                    <a:pt x="11324" y="552"/>
                    <a:pt x="10789" y="456"/>
                    <a:pt x="10263" y="456"/>
                  </a:cubicBezTo>
                  <a:cubicBezTo>
                    <a:pt x="9500" y="456"/>
                    <a:pt x="8755" y="657"/>
                    <a:pt x="8037" y="1107"/>
                  </a:cubicBezTo>
                  <a:cubicBezTo>
                    <a:pt x="7399" y="1488"/>
                    <a:pt x="6969" y="2015"/>
                    <a:pt x="6896" y="2776"/>
                  </a:cubicBezTo>
                  <a:cubicBezTo>
                    <a:pt x="6871" y="2997"/>
                    <a:pt x="6736" y="3193"/>
                    <a:pt x="6540" y="3279"/>
                  </a:cubicBezTo>
                  <a:cubicBezTo>
                    <a:pt x="5804" y="3696"/>
                    <a:pt x="5153" y="4260"/>
                    <a:pt x="4650" y="4935"/>
                  </a:cubicBezTo>
                  <a:cubicBezTo>
                    <a:pt x="4565" y="5033"/>
                    <a:pt x="4528" y="5193"/>
                    <a:pt x="4331" y="5217"/>
                  </a:cubicBezTo>
                  <a:lnTo>
                    <a:pt x="4331" y="4567"/>
                  </a:lnTo>
                  <a:cubicBezTo>
                    <a:pt x="4307" y="3512"/>
                    <a:pt x="3743" y="2665"/>
                    <a:pt x="2884" y="2432"/>
                  </a:cubicBezTo>
                  <a:cubicBezTo>
                    <a:pt x="2665" y="2369"/>
                    <a:pt x="2444" y="2339"/>
                    <a:pt x="2224" y="2339"/>
                  </a:cubicBezTo>
                  <a:cubicBezTo>
                    <a:pt x="1421" y="2339"/>
                    <a:pt x="650" y="2747"/>
                    <a:pt x="197" y="3451"/>
                  </a:cubicBezTo>
                  <a:cubicBezTo>
                    <a:pt x="62" y="3610"/>
                    <a:pt x="1" y="3806"/>
                    <a:pt x="1" y="4015"/>
                  </a:cubicBezTo>
                  <a:cubicBezTo>
                    <a:pt x="23" y="4205"/>
                    <a:pt x="76" y="4375"/>
                    <a:pt x="281" y="4375"/>
                  </a:cubicBezTo>
                  <a:cubicBezTo>
                    <a:pt x="301" y="4375"/>
                    <a:pt x="322" y="4374"/>
                    <a:pt x="344" y="4371"/>
                  </a:cubicBezTo>
                  <a:cubicBezTo>
                    <a:pt x="602" y="4346"/>
                    <a:pt x="675" y="4150"/>
                    <a:pt x="602" y="3929"/>
                  </a:cubicBezTo>
                  <a:cubicBezTo>
                    <a:pt x="553" y="3770"/>
                    <a:pt x="491" y="3659"/>
                    <a:pt x="602" y="3500"/>
                  </a:cubicBezTo>
                  <a:cubicBezTo>
                    <a:pt x="933" y="3018"/>
                    <a:pt x="1600" y="2717"/>
                    <a:pt x="2261" y="2717"/>
                  </a:cubicBezTo>
                  <a:cubicBezTo>
                    <a:pt x="2409" y="2717"/>
                    <a:pt x="2556" y="2732"/>
                    <a:pt x="2700" y="2763"/>
                  </a:cubicBezTo>
                  <a:cubicBezTo>
                    <a:pt x="3338" y="2911"/>
                    <a:pt x="3828" y="3463"/>
                    <a:pt x="3927" y="4199"/>
                  </a:cubicBezTo>
                  <a:cubicBezTo>
                    <a:pt x="3951" y="4457"/>
                    <a:pt x="3963" y="4702"/>
                    <a:pt x="3951" y="4947"/>
                  </a:cubicBezTo>
                  <a:cubicBezTo>
                    <a:pt x="3939" y="5352"/>
                    <a:pt x="3877" y="5757"/>
                    <a:pt x="3755" y="6150"/>
                  </a:cubicBezTo>
                  <a:cubicBezTo>
                    <a:pt x="3706" y="6285"/>
                    <a:pt x="3669" y="6444"/>
                    <a:pt x="3828" y="6530"/>
                  </a:cubicBezTo>
                  <a:cubicBezTo>
                    <a:pt x="3867" y="6548"/>
                    <a:pt x="3902" y="6556"/>
                    <a:pt x="3934" y="6556"/>
                  </a:cubicBezTo>
                  <a:cubicBezTo>
                    <a:pt x="4057" y="6556"/>
                    <a:pt x="4141" y="6443"/>
                    <a:pt x="4209" y="6346"/>
                  </a:cubicBezTo>
                  <a:cubicBezTo>
                    <a:pt x="4307" y="6186"/>
                    <a:pt x="4381" y="6002"/>
                    <a:pt x="4479" y="5855"/>
                  </a:cubicBezTo>
                  <a:cubicBezTo>
                    <a:pt x="5018" y="4898"/>
                    <a:pt x="5816" y="4101"/>
                    <a:pt x="6785" y="3561"/>
                  </a:cubicBezTo>
                  <a:cubicBezTo>
                    <a:pt x="6920" y="3696"/>
                    <a:pt x="6908" y="3831"/>
                    <a:pt x="6932" y="3954"/>
                  </a:cubicBezTo>
                  <a:cubicBezTo>
                    <a:pt x="7406" y="5699"/>
                    <a:pt x="9115" y="6836"/>
                    <a:pt x="10782" y="6836"/>
                  </a:cubicBezTo>
                  <a:cubicBezTo>
                    <a:pt x="11446" y="6836"/>
                    <a:pt x="12104" y="6655"/>
                    <a:pt x="12674" y="6260"/>
                  </a:cubicBezTo>
                  <a:cubicBezTo>
                    <a:pt x="13926" y="5414"/>
                    <a:pt x="13889" y="4064"/>
                    <a:pt x="12625" y="3267"/>
                  </a:cubicBezTo>
                  <a:cubicBezTo>
                    <a:pt x="11950" y="2874"/>
                    <a:pt x="11202" y="2653"/>
                    <a:pt x="10441" y="2629"/>
                  </a:cubicBezTo>
                  <a:cubicBezTo>
                    <a:pt x="10113" y="2602"/>
                    <a:pt x="9786" y="2585"/>
                    <a:pt x="9459" y="2585"/>
                  </a:cubicBezTo>
                  <a:cubicBezTo>
                    <a:pt x="8724" y="2585"/>
                    <a:pt x="7991" y="2672"/>
                    <a:pt x="7251" y="2935"/>
                  </a:cubicBezTo>
                  <a:cubicBezTo>
                    <a:pt x="7251" y="2849"/>
                    <a:pt x="7264" y="2776"/>
                    <a:pt x="7276" y="2690"/>
                  </a:cubicBezTo>
                  <a:cubicBezTo>
                    <a:pt x="7521" y="1647"/>
                    <a:pt x="8343" y="1218"/>
                    <a:pt x="9251" y="972"/>
                  </a:cubicBezTo>
                  <a:cubicBezTo>
                    <a:pt x="9631" y="870"/>
                    <a:pt x="10005" y="822"/>
                    <a:pt x="10371" y="822"/>
                  </a:cubicBezTo>
                  <a:cubicBezTo>
                    <a:pt x="11328" y="822"/>
                    <a:pt x="12236" y="1153"/>
                    <a:pt x="13079" y="1721"/>
                  </a:cubicBezTo>
                  <a:cubicBezTo>
                    <a:pt x="13962" y="2310"/>
                    <a:pt x="14833" y="2923"/>
                    <a:pt x="15717" y="3512"/>
                  </a:cubicBezTo>
                  <a:cubicBezTo>
                    <a:pt x="16539" y="4052"/>
                    <a:pt x="17287" y="4702"/>
                    <a:pt x="18195" y="5095"/>
                  </a:cubicBezTo>
                  <a:cubicBezTo>
                    <a:pt x="18689" y="5306"/>
                    <a:pt x="19190" y="5406"/>
                    <a:pt x="19675" y="5406"/>
                  </a:cubicBezTo>
                  <a:cubicBezTo>
                    <a:pt x="21188" y="5406"/>
                    <a:pt x="22540" y="4430"/>
                    <a:pt x="23004" y="2813"/>
                  </a:cubicBezTo>
                  <a:cubicBezTo>
                    <a:pt x="23360" y="1573"/>
                    <a:pt x="22857" y="543"/>
                    <a:pt x="21667" y="101"/>
                  </a:cubicBezTo>
                  <a:cubicBezTo>
                    <a:pt x="21483" y="34"/>
                    <a:pt x="21307" y="1"/>
                    <a:pt x="2114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420187" y="3968013"/>
              <a:ext cx="1215006" cy="354916"/>
            </a:xfrm>
            <a:custGeom>
              <a:rect b="b" l="l" r="r" t="t"/>
              <a:pathLst>
                <a:path extrusionOk="0" h="6824" w="23361">
                  <a:moveTo>
                    <a:pt x="13826" y="2918"/>
                  </a:moveTo>
                  <a:cubicBezTo>
                    <a:pt x="14477" y="2918"/>
                    <a:pt x="15126" y="3015"/>
                    <a:pt x="15766" y="3191"/>
                  </a:cubicBezTo>
                  <a:cubicBezTo>
                    <a:pt x="16085" y="3289"/>
                    <a:pt x="16159" y="3449"/>
                    <a:pt x="16085" y="3780"/>
                  </a:cubicBezTo>
                  <a:cubicBezTo>
                    <a:pt x="15729" y="5191"/>
                    <a:pt x="14245" y="6381"/>
                    <a:pt x="12773" y="6455"/>
                  </a:cubicBezTo>
                  <a:cubicBezTo>
                    <a:pt x="12698" y="6460"/>
                    <a:pt x="12624" y="6463"/>
                    <a:pt x="12549" y="6463"/>
                  </a:cubicBezTo>
                  <a:cubicBezTo>
                    <a:pt x="11828" y="6463"/>
                    <a:pt x="11122" y="6196"/>
                    <a:pt x="10577" y="5706"/>
                  </a:cubicBezTo>
                  <a:cubicBezTo>
                    <a:pt x="9975" y="5179"/>
                    <a:pt x="9963" y="4430"/>
                    <a:pt x="10540" y="3866"/>
                  </a:cubicBezTo>
                  <a:cubicBezTo>
                    <a:pt x="10834" y="3584"/>
                    <a:pt x="11190" y="3375"/>
                    <a:pt x="11570" y="3253"/>
                  </a:cubicBezTo>
                  <a:cubicBezTo>
                    <a:pt x="12233" y="3032"/>
                    <a:pt x="12908" y="2921"/>
                    <a:pt x="13607" y="2921"/>
                  </a:cubicBezTo>
                  <a:cubicBezTo>
                    <a:pt x="13680" y="2919"/>
                    <a:pt x="13753" y="2918"/>
                    <a:pt x="13826" y="2918"/>
                  </a:cubicBezTo>
                  <a:close/>
                  <a:moveTo>
                    <a:pt x="2212" y="1"/>
                  </a:moveTo>
                  <a:cubicBezTo>
                    <a:pt x="2046" y="1"/>
                    <a:pt x="1872" y="33"/>
                    <a:pt x="1694" y="99"/>
                  </a:cubicBezTo>
                  <a:cubicBezTo>
                    <a:pt x="516" y="541"/>
                    <a:pt x="1" y="1559"/>
                    <a:pt x="357" y="2811"/>
                  </a:cubicBezTo>
                  <a:cubicBezTo>
                    <a:pt x="830" y="4416"/>
                    <a:pt x="2174" y="5397"/>
                    <a:pt x="3682" y="5397"/>
                  </a:cubicBezTo>
                  <a:cubicBezTo>
                    <a:pt x="4168" y="5397"/>
                    <a:pt x="4670" y="5296"/>
                    <a:pt x="5166" y="5081"/>
                  </a:cubicBezTo>
                  <a:cubicBezTo>
                    <a:pt x="6074" y="4688"/>
                    <a:pt x="6822" y="4038"/>
                    <a:pt x="7644" y="3498"/>
                  </a:cubicBezTo>
                  <a:cubicBezTo>
                    <a:pt x="8528" y="2921"/>
                    <a:pt x="9399" y="2296"/>
                    <a:pt x="10282" y="1707"/>
                  </a:cubicBezTo>
                  <a:cubicBezTo>
                    <a:pt x="11138" y="1145"/>
                    <a:pt x="12045" y="810"/>
                    <a:pt x="13005" y="810"/>
                  </a:cubicBezTo>
                  <a:cubicBezTo>
                    <a:pt x="13366" y="810"/>
                    <a:pt x="13734" y="858"/>
                    <a:pt x="14110" y="958"/>
                  </a:cubicBezTo>
                  <a:cubicBezTo>
                    <a:pt x="15030" y="1204"/>
                    <a:pt x="15840" y="1645"/>
                    <a:pt x="16085" y="2688"/>
                  </a:cubicBezTo>
                  <a:cubicBezTo>
                    <a:pt x="16097" y="2725"/>
                    <a:pt x="16097" y="2774"/>
                    <a:pt x="16122" y="2934"/>
                  </a:cubicBezTo>
                  <a:cubicBezTo>
                    <a:pt x="15356" y="2664"/>
                    <a:pt x="14602" y="2579"/>
                    <a:pt x="13851" y="2579"/>
                  </a:cubicBezTo>
                  <a:cubicBezTo>
                    <a:pt x="13545" y="2579"/>
                    <a:pt x="13238" y="2593"/>
                    <a:pt x="12932" y="2615"/>
                  </a:cubicBezTo>
                  <a:cubicBezTo>
                    <a:pt x="12159" y="2676"/>
                    <a:pt x="11411" y="2835"/>
                    <a:pt x="10748" y="3253"/>
                  </a:cubicBezTo>
                  <a:cubicBezTo>
                    <a:pt x="9472" y="4050"/>
                    <a:pt x="9448" y="5400"/>
                    <a:pt x="10687" y="6258"/>
                  </a:cubicBezTo>
                  <a:cubicBezTo>
                    <a:pt x="11255" y="6645"/>
                    <a:pt x="11912" y="6823"/>
                    <a:pt x="12576" y="6823"/>
                  </a:cubicBezTo>
                  <a:cubicBezTo>
                    <a:pt x="14247" y="6823"/>
                    <a:pt x="15963" y="5696"/>
                    <a:pt x="16429" y="3940"/>
                  </a:cubicBezTo>
                  <a:cubicBezTo>
                    <a:pt x="16466" y="3829"/>
                    <a:pt x="16441" y="3694"/>
                    <a:pt x="16588" y="3559"/>
                  </a:cubicBezTo>
                  <a:cubicBezTo>
                    <a:pt x="17545" y="4099"/>
                    <a:pt x="18343" y="4884"/>
                    <a:pt x="18882" y="5853"/>
                  </a:cubicBezTo>
                  <a:cubicBezTo>
                    <a:pt x="18981" y="6013"/>
                    <a:pt x="19066" y="6185"/>
                    <a:pt x="19165" y="6332"/>
                  </a:cubicBezTo>
                  <a:cubicBezTo>
                    <a:pt x="19231" y="6436"/>
                    <a:pt x="19312" y="6548"/>
                    <a:pt x="19430" y="6548"/>
                  </a:cubicBezTo>
                  <a:cubicBezTo>
                    <a:pt x="19465" y="6548"/>
                    <a:pt x="19503" y="6538"/>
                    <a:pt x="19545" y="6516"/>
                  </a:cubicBezTo>
                  <a:cubicBezTo>
                    <a:pt x="19692" y="6442"/>
                    <a:pt x="19655" y="6271"/>
                    <a:pt x="19619" y="6136"/>
                  </a:cubicBezTo>
                  <a:cubicBezTo>
                    <a:pt x="19496" y="5755"/>
                    <a:pt x="19422" y="5350"/>
                    <a:pt x="19410" y="4946"/>
                  </a:cubicBezTo>
                  <a:cubicBezTo>
                    <a:pt x="19410" y="4700"/>
                    <a:pt x="19410" y="4443"/>
                    <a:pt x="19447" y="4197"/>
                  </a:cubicBezTo>
                  <a:cubicBezTo>
                    <a:pt x="19545" y="3461"/>
                    <a:pt x="20036" y="2897"/>
                    <a:pt x="20674" y="2762"/>
                  </a:cubicBezTo>
                  <a:cubicBezTo>
                    <a:pt x="20821" y="2727"/>
                    <a:pt x="20973" y="2711"/>
                    <a:pt x="21125" y="2711"/>
                  </a:cubicBezTo>
                  <a:cubicBezTo>
                    <a:pt x="21782" y="2711"/>
                    <a:pt x="22440" y="3017"/>
                    <a:pt x="22759" y="3486"/>
                  </a:cubicBezTo>
                  <a:cubicBezTo>
                    <a:pt x="22870" y="3657"/>
                    <a:pt x="22821" y="3768"/>
                    <a:pt x="22759" y="3915"/>
                  </a:cubicBezTo>
                  <a:cubicBezTo>
                    <a:pt x="22686" y="4148"/>
                    <a:pt x="22784" y="4344"/>
                    <a:pt x="23017" y="4369"/>
                  </a:cubicBezTo>
                  <a:cubicBezTo>
                    <a:pt x="23033" y="4371"/>
                    <a:pt x="23048" y="4371"/>
                    <a:pt x="23062" y="4371"/>
                  </a:cubicBezTo>
                  <a:cubicBezTo>
                    <a:pt x="23272" y="4371"/>
                    <a:pt x="23338" y="4208"/>
                    <a:pt x="23361" y="4013"/>
                  </a:cubicBezTo>
                  <a:cubicBezTo>
                    <a:pt x="23361" y="3805"/>
                    <a:pt x="23299" y="3608"/>
                    <a:pt x="23176" y="3437"/>
                  </a:cubicBezTo>
                  <a:cubicBezTo>
                    <a:pt x="22725" y="2736"/>
                    <a:pt x="21951" y="2335"/>
                    <a:pt x="21148" y="2335"/>
                  </a:cubicBezTo>
                  <a:cubicBezTo>
                    <a:pt x="20925" y="2335"/>
                    <a:pt x="20699" y="2366"/>
                    <a:pt x="20477" y="2431"/>
                  </a:cubicBezTo>
                  <a:cubicBezTo>
                    <a:pt x="19619" y="2664"/>
                    <a:pt x="19054" y="3498"/>
                    <a:pt x="19042" y="4553"/>
                  </a:cubicBezTo>
                  <a:lnTo>
                    <a:pt x="19042" y="5203"/>
                  </a:lnTo>
                  <a:cubicBezTo>
                    <a:pt x="18846" y="5191"/>
                    <a:pt x="18797" y="5031"/>
                    <a:pt x="18723" y="4933"/>
                  </a:cubicBezTo>
                  <a:cubicBezTo>
                    <a:pt x="18208" y="4259"/>
                    <a:pt x="17570" y="3694"/>
                    <a:pt x="16834" y="3277"/>
                  </a:cubicBezTo>
                  <a:cubicBezTo>
                    <a:pt x="16625" y="3179"/>
                    <a:pt x="16490" y="2995"/>
                    <a:pt x="16478" y="2774"/>
                  </a:cubicBezTo>
                  <a:cubicBezTo>
                    <a:pt x="16404" y="2013"/>
                    <a:pt x="15962" y="1486"/>
                    <a:pt x="15337" y="1093"/>
                  </a:cubicBezTo>
                  <a:cubicBezTo>
                    <a:pt x="14608" y="649"/>
                    <a:pt x="13858" y="451"/>
                    <a:pt x="13091" y="451"/>
                  </a:cubicBezTo>
                  <a:cubicBezTo>
                    <a:pt x="12567" y="451"/>
                    <a:pt x="12035" y="543"/>
                    <a:pt x="11497" y="713"/>
                  </a:cubicBezTo>
                  <a:cubicBezTo>
                    <a:pt x="10613" y="995"/>
                    <a:pt x="9865" y="1535"/>
                    <a:pt x="9092" y="2062"/>
                  </a:cubicBezTo>
                  <a:cubicBezTo>
                    <a:pt x="8049" y="2774"/>
                    <a:pt x="7019" y="3498"/>
                    <a:pt x="5976" y="4209"/>
                  </a:cubicBezTo>
                  <a:cubicBezTo>
                    <a:pt x="5261" y="4705"/>
                    <a:pt x="4502" y="5060"/>
                    <a:pt x="3619" y="5060"/>
                  </a:cubicBezTo>
                  <a:cubicBezTo>
                    <a:pt x="3563" y="5060"/>
                    <a:pt x="3506" y="5059"/>
                    <a:pt x="3448" y="5056"/>
                  </a:cubicBezTo>
                  <a:cubicBezTo>
                    <a:pt x="1964" y="4970"/>
                    <a:pt x="467" y="3228"/>
                    <a:pt x="663" y="1780"/>
                  </a:cubicBezTo>
                  <a:cubicBezTo>
                    <a:pt x="774" y="1044"/>
                    <a:pt x="1363" y="468"/>
                    <a:pt x="2099" y="394"/>
                  </a:cubicBezTo>
                  <a:cubicBezTo>
                    <a:pt x="2126" y="391"/>
                    <a:pt x="2154" y="390"/>
                    <a:pt x="2181" y="390"/>
                  </a:cubicBezTo>
                  <a:cubicBezTo>
                    <a:pt x="2567" y="390"/>
                    <a:pt x="2918" y="629"/>
                    <a:pt x="3044" y="1007"/>
                  </a:cubicBezTo>
                  <a:cubicBezTo>
                    <a:pt x="3203" y="1400"/>
                    <a:pt x="3105" y="1891"/>
                    <a:pt x="2823" y="2099"/>
                  </a:cubicBezTo>
                  <a:cubicBezTo>
                    <a:pt x="2700" y="2173"/>
                    <a:pt x="2626" y="2259"/>
                    <a:pt x="2663" y="2406"/>
                  </a:cubicBezTo>
                  <a:cubicBezTo>
                    <a:pt x="2700" y="2529"/>
                    <a:pt x="2810" y="2627"/>
                    <a:pt x="2933" y="2627"/>
                  </a:cubicBezTo>
                  <a:cubicBezTo>
                    <a:pt x="2950" y="2629"/>
                    <a:pt x="2967" y="2630"/>
                    <a:pt x="2984" y="2630"/>
                  </a:cubicBezTo>
                  <a:cubicBezTo>
                    <a:pt x="3148" y="2630"/>
                    <a:pt x="3294" y="2525"/>
                    <a:pt x="3338" y="2369"/>
                  </a:cubicBezTo>
                  <a:cubicBezTo>
                    <a:pt x="3510" y="1768"/>
                    <a:pt x="3608" y="1167"/>
                    <a:pt x="3252" y="602"/>
                  </a:cubicBezTo>
                  <a:cubicBezTo>
                    <a:pt x="2997" y="207"/>
                    <a:pt x="2630" y="1"/>
                    <a:pt x="221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156342" y="3913715"/>
              <a:ext cx="2831320" cy="11702"/>
            </a:xfrm>
            <a:custGeom>
              <a:rect b="b" l="l" r="r" t="t"/>
              <a:pathLst>
                <a:path extrusionOk="0" h="225" w="54438">
                  <a:moveTo>
                    <a:pt x="113" y="1"/>
                  </a:moveTo>
                  <a:cubicBezTo>
                    <a:pt x="0" y="1"/>
                    <a:pt x="0" y="225"/>
                    <a:pt x="113" y="225"/>
                  </a:cubicBezTo>
                  <a:cubicBezTo>
                    <a:pt x="118" y="225"/>
                    <a:pt x="124" y="224"/>
                    <a:pt x="130" y="223"/>
                  </a:cubicBezTo>
                  <a:lnTo>
                    <a:pt x="54308" y="223"/>
                  </a:lnTo>
                  <a:cubicBezTo>
                    <a:pt x="54314" y="224"/>
                    <a:pt x="54320" y="225"/>
                    <a:pt x="54325" y="225"/>
                  </a:cubicBezTo>
                  <a:cubicBezTo>
                    <a:pt x="54438" y="225"/>
                    <a:pt x="54438" y="1"/>
                    <a:pt x="54325" y="1"/>
                  </a:cubicBezTo>
                  <a:cubicBezTo>
                    <a:pt x="54320" y="1"/>
                    <a:pt x="54314" y="1"/>
                    <a:pt x="54308" y="2"/>
                  </a:cubicBezTo>
                  <a:lnTo>
                    <a:pt x="130" y="2"/>
                  </a:lnTo>
                  <a:cubicBezTo>
                    <a:pt x="124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rot="-1303749">
            <a:off x="1720862" y="1478794"/>
            <a:ext cx="1093222" cy="1597037"/>
            <a:chOff x="231075" y="988200"/>
            <a:chExt cx="2559975" cy="3739750"/>
          </a:xfrm>
        </p:grpSpPr>
        <p:sp>
          <p:nvSpPr>
            <p:cNvPr id="20" name="Google Shape;20;p2"/>
            <p:cNvSpPr/>
            <p:nvPr/>
          </p:nvSpPr>
          <p:spPr>
            <a:xfrm>
              <a:off x="2410225" y="1232900"/>
              <a:ext cx="380825" cy="1036325"/>
            </a:xfrm>
            <a:custGeom>
              <a:rect b="b" l="l" r="r" t="t"/>
              <a:pathLst>
                <a:path extrusionOk="0" h="41453" w="15233">
                  <a:moveTo>
                    <a:pt x="722" y="1"/>
                  </a:moveTo>
                  <a:cubicBezTo>
                    <a:pt x="349" y="1"/>
                    <a:pt x="0" y="252"/>
                    <a:pt x="79" y="754"/>
                  </a:cubicBezTo>
                  <a:cubicBezTo>
                    <a:pt x="1214" y="7654"/>
                    <a:pt x="4238" y="14082"/>
                    <a:pt x="6507" y="20651"/>
                  </a:cubicBezTo>
                  <a:cubicBezTo>
                    <a:pt x="8776" y="27221"/>
                    <a:pt x="9626" y="35586"/>
                    <a:pt x="14069" y="41210"/>
                  </a:cubicBezTo>
                  <a:cubicBezTo>
                    <a:pt x="14195" y="41372"/>
                    <a:pt x="14397" y="41452"/>
                    <a:pt x="14595" y="41452"/>
                  </a:cubicBezTo>
                  <a:cubicBezTo>
                    <a:pt x="14918" y="41452"/>
                    <a:pt x="15233" y="41242"/>
                    <a:pt x="15203" y="40832"/>
                  </a:cubicBezTo>
                  <a:cubicBezTo>
                    <a:pt x="14447" y="34263"/>
                    <a:pt x="11848" y="27504"/>
                    <a:pt x="9626" y="21266"/>
                  </a:cubicBezTo>
                  <a:cubicBezTo>
                    <a:pt x="7169" y="14271"/>
                    <a:pt x="4238" y="7370"/>
                    <a:pt x="1450" y="470"/>
                  </a:cubicBezTo>
                  <a:cubicBezTo>
                    <a:pt x="1325" y="157"/>
                    <a:pt x="1016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299950" y="988200"/>
              <a:ext cx="91000" cy="159750"/>
            </a:xfrm>
            <a:custGeom>
              <a:rect b="b" l="l" r="r" t="t"/>
              <a:pathLst>
                <a:path extrusionOk="0" h="6390" w="3640">
                  <a:moveTo>
                    <a:pt x="867" y="1"/>
                  </a:moveTo>
                  <a:cubicBezTo>
                    <a:pt x="447" y="1"/>
                    <a:pt x="0" y="331"/>
                    <a:pt x="0" y="853"/>
                  </a:cubicBezTo>
                  <a:cubicBezTo>
                    <a:pt x="0" y="2696"/>
                    <a:pt x="898" y="6146"/>
                    <a:pt x="3120" y="6382"/>
                  </a:cubicBezTo>
                  <a:cubicBezTo>
                    <a:pt x="3149" y="6387"/>
                    <a:pt x="3178" y="6390"/>
                    <a:pt x="3206" y="6390"/>
                  </a:cubicBezTo>
                  <a:cubicBezTo>
                    <a:pt x="3450" y="6390"/>
                    <a:pt x="3640" y="6211"/>
                    <a:pt x="3640" y="5957"/>
                  </a:cubicBezTo>
                  <a:cubicBezTo>
                    <a:pt x="3592" y="5059"/>
                    <a:pt x="2978" y="4303"/>
                    <a:pt x="2647" y="3452"/>
                  </a:cubicBezTo>
                  <a:cubicBezTo>
                    <a:pt x="2222" y="2507"/>
                    <a:pt x="1844" y="1562"/>
                    <a:pt x="1560" y="569"/>
                  </a:cubicBezTo>
                  <a:cubicBezTo>
                    <a:pt x="1461" y="173"/>
                    <a:pt x="1171" y="1"/>
                    <a:pt x="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44700" y="1884475"/>
              <a:ext cx="689875" cy="847050"/>
            </a:xfrm>
            <a:custGeom>
              <a:rect b="b" l="l" r="r" t="t"/>
              <a:pathLst>
                <a:path extrusionOk="0" h="33882" w="27595">
                  <a:moveTo>
                    <a:pt x="1164" y="1"/>
                  </a:moveTo>
                  <a:cubicBezTo>
                    <a:pt x="559" y="1"/>
                    <a:pt x="0" y="571"/>
                    <a:pt x="422" y="1252"/>
                  </a:cubicBezTo>
                  <a:cubicBezTo>
                    <a:pt x="3731" y="6829"/>
                    <a:pt x="7842" y="11792"/>
                    <a:pt x="12002" y="16707"/>
                  </a:cubicBezTo>
                  <a:cubicBezTo>
                    <a:pt x="16728" y="22237"/>
                    <a:pt x="21123" y="28995"/>
                    <a:pt x="26558" y="33769"/>
                  </a:cubicBezTo>
                  <a:cubicBezTo>
                    <a:pt x="26661" y="33846"/>
                    <a:pt x="26788" y="33881"/>
                    <a:pt x="26915" y="33881"/>
                  </a:cubicBezTo>
                  <a:cubicBezTo>
                    <a:pt x="27255" y="33881"/>
                    <a:pt x="27594" y="33628"/>
                    <a:pt x="27456" y="33249"/>
                  </a:cubicBezTo>
                  <a:cubicBezTo>
                    <a:pt x="25661" y="27719"/>
                    <a:pt x="20934" y="23135"/>
                    <a:pt x="17248" y="18834"/>
                  </a:cubicBezTo>
                  <a:cubicBezTo>
                    <a:pt x="12049" y="12737"/>
                    <a:pt x="6708" y="6829"/>
                    <a:pt x="1935" y="401"/>
                  </a:cubicBezTo>
                  <a:cubicBezTo>
                    <a:pt x="1727" y="120"/>
                    <a:pt x="1441" y="1"/>
                    <a:pt x="1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15825" y="1684775"/>
              <a:ext cx="86275" cy="100150"/>
            </a:xfrm>
            <a:custGeom>
              <a:rect b="b" l="l" r="r" t="t"/>
              <a:pathLst>
                <a:path extrusionOk="0" h="4006" w="3451">
                  <a:moveTo>
                    <a:pt x="898" y="0"/>
                  </a:moveTo>
                  <a:cubicBezTo>
                    <a:pt x="615" y="0"/>
                    <a:pt x="331" y="166"/>
                    <a:pt x="237" y="497"/>
                  </a:cubicBezTo>
                  <a:cubicBezTo>
                    <a:pt x="237" y="638"/>
                    <a:pt x="189" y="780"/>
                    <a:pt x="189" y="875"/>
                  </a:cubicBezTo>
                  <a:cubicBezTo>
                    <a:pt x="48" y="1111"/>
                    <a:pt x="0" y="1347"/>
                    <a:pt x="48" y="1631"/>
                  </a:cubicBezTo>
                  <a:cubicBezTo>
                    <a:pt x="331" y="2576"/>
                    <a:pt x="993" y="3427"/>
                    <a:pt x="1891" y="3899"/>
                  </a:cubicBezTo>
                  <a:cubicBezTo>
                    <a:pt x="2033" y="3970"/>
                    <a:pt x="2198" y="4006"/>
                    <a:pt x="2363" y="4006"/>
                  </a:cubicBezTo>
                  <a:cubicBezTo>
                    <a:pt x="2529" y="4006"/>
                    <a:pt x="2694" y="3970"/>
                    <a:pt x="2836" y="3900"/>
                  </a:cubicBezTo>
                  <a:lnTo>
                    <a:pt x="2836" y="3900"/>
                  </a:lnTo>
                  <a:cubicBezTo>
                    <a:pt x="2789" y="3923"/>
                    <a:pt x="2777" y="3932"/>
                    <a:pt x="2787" y="3932"/>
                  </a:cubicBezTo>
                  <a:cubicBezTo>
                    <a:pt x="2815" y="3932"/>
                    <a:pt x="3037" y="3852"/>
                    <a:pt x="3072" y="3852"/>
                  </a:cubicBezTo>
                  <a:cubicBezTo>
                    <a:pt x="3309" y="3758"/>
                    <a:pt x="3450" y="3521"/>
                    <a:pt x="3403" y="3285"/>
                  </a:cubicBezTo>
                  <a:cubicBezTo>
                    <a:pt x="3356" y="3049"/>
                    <a:pt x="3261" y="2812"/>
                    <a:pt x="3167" y="2623"/>
                  </a:cubicBezTo>
                  <a:cubicBezTo>
                    <a:pt x="3025" y="2340"/>
                    <a:pt x="2694" y="2245"/>
                    <a:pt x="2458" y="2009"/>
                  </a:cubicBezTo>
                  <a:cubicBezTo>
                    <a:pt x="2174" y="1820"/>
                    <a:pt x="1938" y="1489"/>
                    <a:pt x="1844" y="1111"/>
                  </a:cubicBezTo>
                  <a:cubicBezTo>
                    <a:pt x="1796" y="969"/>
                    <a:pt x="1749" y="827"/>
                    <a:pt x="1607" y="686"/>
                  </a:cubicBezTo>
                  <a:cubicBezTo>
                    <a:pt x="1607" y="638"/>
                    <a:pt x="1560" y="591"/>
                    <a:pt x="1560" y="497"/>
                  </a:cubicBezTo>
                  <a:cubicBezTo>
                    <a:pt x="1465" y="166"/>
                    <a:pt x="1182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09050" y="1423400"/>
              <a:ext cx="153625" cy="192850"/>
            </a:xfrm>
            <a:custGeom>
              <a:rect b="b" l="l" r="r" t="t"/>
              <a:pathLst>
                <a:path extrusionOk="0" h="7714" w="6145">
                  <a:moveTo>
                    <a:pt x="1241" y="0"/>
                  </a:moveTo>
                  <a:cubicBezTo>
                    <a:pt x="1096" y="0"/>
                    <a:pt x="950" y="26"/>
                    <a:pt x="804" y="81"/>
                  </a:cubicBezTo>
                  <a:cubicBezTo>
                    <a:pt x="520" y="223"/>
                    <a:pt x="331" y="459"/>
                    <a:pt x="237" y="743"/>
                  </a:cubicBezTo>
                  <a:cubicBezTo>
                    <a:pt x="189" y="790"/>
                    <a:pt x="189" y="885"/>
                    <a:pt x="237" y="932"/>
                  </a:cubicBezTo>
                  <a:cubicBezTo>
                    <a:pt x="0" y="2019"/>
                    <a:pt x="1324" y="3248"/>
                    <a:pt x="1891" y="4004"/>
                  </a:cubicBezTo>
                  <a:cubicBezTo>
                    <a:pt x="2694" y="5138"/>
                    <a:pt x="3309" y="6556"/>
                    <a:pt x="4396" y="7454"/>
                  </a:cubicBezTo>
                  <a:cubicBezTo>
                    <a:pt x="4590" y="7634"/>
                    <a:pt x="4823" y="7714"/>
                    <a:pt x="5051" y="7714"/>
                  </a:cubicBezTo>
                  <a:cubicBezTo>
                    <a:pt x="5544" y="7714"/>
                    <a:pt x="6018" y="7341"/>
                    <a:pt x="6050" y="6792"/>
                  </a:cubicBezTo>
                  <a:cubicBezTo>
                    <a:pt x="6144" y="5233"/>
                    <a:pt x="5105" y="3768"/>
                    <a:pt x="4207" y="2586"/>
                  </a:cubicBezTo>
                  <a:cubicBezTo>
                    <a:pt x="3615" y="1784"/>
                    <a:pt x="2458" y="0"/>
                    <a:pt x="1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253125" y="2453500"/>
              <a:ext cx="793300" cy="599125"/>
            </a:xfrm>
            <a:custGeom>
              <a:rect b="b" l="l" r="r" t="t"/>
              <a:pathLst>
                <a:path extrusionOk="0" h="23965" w="31732">
                  <a:moveTo>
                    <a:pt x="1503" y="1"/>
                  </a:moveTo>
                  <a:cubicBezTo>
                    <a:pt x="719" y="1"/>
                    <a:pt x="0" y="851"/>
                    <a:pt x="660" y="1650"/>
                  </a:cubicBezTo>
                  <a:cubicBezTo>
                    <a:pt x="4205" y="6045"/>
                    <a:pt x="8837" y="9117"/>
                    <a:pt x="13468" y="12331"/>
                  </a:cubicBezTo>
                  <a:cubicBezTo>
                    <a:pt x="19140" y="16254"/>
                    <a:pt x="23866" y="21878"/>
                    <a:pt x="30625" y="23911"/>
                  </a:cubicBezTo>
                  <a:cubicBezTo>
                    <a:pt x="30712" y="23948"/>
                    <a:pt x="30797" y="23965"/>
                    <a:pt x="30878" y="23965"/>
                  </a:cubicBezTo>
                  <a:cubicBezTo>
                    <a:pt x="31405" y="23965"/>
                    <a:pt x="31731" y="23240"/>
                    <a:pt x="31239" y="22871"/>
                  </a:cubicBezTo>
                  <a:cubicBezTo>
                    <a:pt x="26655" y="18570"/>
                    <a:pt x="21456" y="14600"/>
                    <a:pt x="16399" y="10866"/>
                  </a:cubicBezTo>
                  <a:cubicBezTo>
                    <a:pt x="11672" y="7321"/>
                    <a:pt x="6379" y="4769"/>
                    <a:pt x="2314" y="374"/>
                  </a:cubicBezTo>
                  <a:cubicBezTo>
                    <a:pt x="2077" y="111"/>
                    <a:pt x="1786" y="1"/>
                    <a:pt x="1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69750" y="2306250"/>
              <a:ext cx="163275" cy="144200"/>
            </a:xfrm>
            <a:custGeom>
              <a:rect b="b" l="l" r="r" t="t"/>
              <a:pathLst>
                <a:path extrusionOk="0" h="5768" w="6531">
                  <a:moveTo>
                    <a:pt x="1317" y="0"/>
                  </a:moveTo>
                  <a:cubicBezTo>
                    <a:pt x="641" y="0"/>
                    <a:pt x="0" y="830"/>
                    <a:pt x="481" y="1585"/>
                  </a:cubicBezTo>
                  <a:cubicBezTo>
                    <a:pt x="1189" y="2625"/>
                    <a:pt x="1993" y="3523"/>
                    <a:pt x="2985" y="4279"/>
                  </a:cubicBezTo>
                  <a:cubicBezTo>
                    <a:pt x="3685" y="4772"/>
                    <a:pt x="4707" y="5768"/>
                    <a:pt x="5677" y="5768"/>
                  </a:cubicBezTo>
                  <a:cubicBezTo>
                    <a:pt x="5821" y="5768"/>
                    <a:pt x="5964" y="5746"/>
                    <a:pt x="6105" y="5697"/>
                  </a:cubicBezTo>
                  <a:cubicBezTo>
                    <a:pt x="6247" y="5649"/>
                    <a:pt x="6388" y="5460"/>
                    <a:pt x="6436" y="5271"/>
                  </a:cubicBezTo>
                  <a:cubicBezTo>
                    <a:pt x="6530" y="4184"/>
                    <a:pt x="5254" y="3428"/>
                    <a:pt x="4545" y="2766"/>
                  </a:cubicBezTo>
                  <a:cubicBezTo>
                    <a:pt x="3647" y="2057"/>
                    <a:pt x="2796" y="1254"/>
                    <a:pt x="2040" y="403"/>
                  </a:cubicBezTo>
                  <a:cubicBezTo>
                    <a:pt x="1833" y="118"/>
                    <a:pt x="1573" y="0"/>
                    <a:pt x="1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05800" y="3333475"/>
              <a:ext cx="1367925" cy="436350"/>
            </a:xfrm>
            <a:custGeom>
              <a:rect b="b" l="l" r="r" t="t"/>
              <a:pathLst>
                <a:path extrusionOk="0" h="17454" w="54717">
                  <a:moveTo>
                    <a:pt x="1266" y="0"/>
                  </a:moveTo>
                  <a:cubicBezTo>
                    <a:pt x="184" y="0"/>
                    <a:pt x="1" y="1950"/>
                    <a:pt x="1143" y="2087"/>
                  </a:cubicBezTo>
                  <a:cubicBezTo>
                    <a:pt x="19387" y="4592"/>
                    <a:pt x="35551" y="15793"/>
                    <a:pt x="53983" y="17447"/>
                  </a:cubicBezTo>
                  <a:cubicBezTo>
                    <a:pt x="54012" y="17452"/>
                    <a:pt x="54040" y="17454"/>
                    <a:pt x="54067" y="17454"/>
                  </a:cubicBezTo>
                  <a:cubicBezTo>
                    <a:pt x="54609" y="17454"/>
                    <a:pt x="54717" y="16583"/>
                    <a:pt x="54267" y="16313"/>
                  </a:cubicBezTo>
                  <a:cubicBezTo>
                    <a:pt x="46374" y="11965"/>
                    <a:pt x="37063" y="10500"/>
                    <a:pt x="28556" y="7664"/>
                  </a:cubicBezTo>
                  <a:cubicBezTo>
                    <a:pt x="19576" y="4639"/>
                    <a:pt x="10832" y="1047"/>
                    <a:pt x="1380" y="7"/>
                  </a:cubicBezTo>
                  <a:cubicBezTo>
                    <a:pt x="1341" y="3"/>
                    <a:pt x="1303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12225" y="3294600"/>
              <a:ext cx="104950" cy="63075"/>
            </a:xfrm>
            <a:custGeom>
              <a:rect b="b" l="l" r="r" t="t"/>
              <a:pathLst>
                <a:path extrusionOk="0" h="2523" w="4198">
                  <a:moveTo>
                    <a:pt x="1059" y="0"/>
                  </a:moveTo>
                  <a:cubicBezTo>
                    <a:pt x="1021" y="0"/>
                    <a:pt x="983" y="1"/>
                    <a:pt x="946" y="3"/>
                  </a:cubicBezTo>
                  <a:cubicBezTo>
                    <a:pt x="1" y="97"/>
                    <a:pt x="1" y="1468"/>
                    <a:pt x="946" y="1562"/>
                  </a:cubicBezTo>
                  <a:cubicBezTo>
                    <a:pt x="1324" y="1610"/>
                    <a:pt x="1655" y="1751"/>
                    <a:pt x="1986" y="1940"/>
                  </a:cubicBezTo>
                  <a:cubicBezTo>
                    <a:pt x="2411" y="2224"/>
                    <a:pt x="2931" y="2413"/>
                    <a:pt x="3451" y="2508"/>
                  </a:cubicBezTo>
                  <a:cubicBezTo>
                    <a:pt x="3491" y="2518"/>
                    <a:pt x="3531" y="2522"/>
                    <a:pt x="3570" y="2522"/>
                  </a:cubicBezTo>
                  <a:cubicBezTo>
                    <a:pt x="3904" y="2522"/>
                    <a:pt x="4197" y="2184"/>
                    <a:pt x="4113" y="1846"/>
                  </a:cubicBezTo>
                  <a:cubicBezTo>
                    <a:pt x="3701" y="702"/>
                    <a:pt x="2225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1075" y="3178775"/>
              <a:ext cx="168925" cy="94625"/>
            </a:xfrm>
            <a:custGeom>
              <a:rect b="b" l="l" r="r" t="t"/>
              <a:pathLst>
                <a:path extrusionOk="0" h="3785" w="6757">
                  <a:moveTo>
                    <a:pt x="1329" y="0"/>
                  </a:moveTo>
                  <a:cubicBezTo>
                    <a:pt x="606" y="0"/>
                    <a:pt x="1" y="895"/>
                    <a:pt x="566" y="1611"/>
                  </a:cubicBezTo>
                  <a:cubicBezTo>
                    <a:pt x="1626" y="2671"/>
                    <a:pt x="3215" y="3784"/>
                    <a:pt x="4779" y="3784"/>
                  </a:cubicBezTo>
                  <a:cubicBezTo>
                    <a:pt x="5306" y="3784"/>
                    <a:pt x="5831" y="3658"/>
                    <a:pt x="6332" y="3360"/>
                  </a:cubicBezTo>
                  <a:cubicBezTo>
                    <a:pt x="6757" y="3123"/>
                    <a:pt x="6710" y="2509"/>
                    <a:pt x="6332" y="2273"/>
                  </a:cubicBezTo>
                  <a:cubicBezTo>
                    <a:pt x="5623" y="1942"/>
                    <a:pt x="4866" y="1705"/>
                    <a:pt x="4110" y="1516"/>
                  </a:cubicBezTo>
                  <a:cubicBezTo>
                    <a:pt x="3307" y="1233"/>
                    <a:pt x="2551" y="807"/>
                    <a:pt x="1889" y="193"/>
                  </a:cubicBezTo>
                  <a:cubicBezTo>
                    <a:pt x="1706" y="58"/>
                    <a:pt x="1514" y="0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18250" y="4317650"/>
              <a:ext cx="1075000" cy="344550"/>
            </a:xfrm>
            <a:custGeom>
              <a:rect b="b" l="l" r="r" t="t"/>
              <a:pathLst>
                <a:path extrusionOk="0" h="13782" w="43000">
                  <a:moveTo>
                    <a:pt x="42362" y="1"/>
                  </a:moveTo>
                  <a:cubicBezTo>
                    <a:pt x="42332" y="1"/>
                    <a:pt x="42302" y="4"/>
                    <a:pt x="42271" y="10"/>
                  </a:cubicBezTo>
                  <a:cubicBezTo>
                    <a:pt x="36127" y="1948"/>
                    <a:pt x="29747" y="3035"/>
                    <a:pt x="23602" y="4736"/>
                  </a:cubicBezTo>
                  <a:cubicBezTo>
                    <a:pt x="16088" y="6863"/>
                    <a:pt x="9045" y="10077"/>
                    <a:pt x="1389" y="11589"/>
                  </a:cubicBezTo>
                  <a:cubicBezTo>
                    <a:pt x="1" y="11858"/>
                    <a:pt x="522" y="13782"/>
                    <a:pt x="1787" y="13782"/>
                  </a:cubicBezTo>
                  <a:cubicBezTo>
                    <a:pt x="1857" y="13782"/>
                    <a:pt x="1929" y="13776"/>
                    <a:pt x="2003" y="13764"/>
                  </a:cubicBezTo>
                  <a:cubicBezTo>
                    <a:pt x="9707" y="12582"/>
                    <a:pt x="16891" y="9699"/>
                    <a:pt x="24311" y="7478"/>
                  </a:cubicBezTo>
                  <a:cubicBezTo>
                    <a:pt x="30597" y="5634"/>
                    <a:pt x="36978" y="4406"/>
                    <a:pt x="42602" y="861"/>
                  </a:cubicBezTo>
                  <a:cubicBezTo>
                    <a:pt x="42999" y="596"/>
                    <a:pt x="42778" y="1"/>
                    <a:pt x="42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23750" y="4650525"/>
              <a:ext cx="172525" cy="77425"/>
            </a:xfrm>
            <a:custGeom>
              <a:rect b="b" l="l" r="r" t="t"/>
              <a:pathLst>
                <a:path extrusionOk="0" h="3097" w="6901">
                  <a:moveTo>
                    <a:pt x="5623" y="1"/>
                  </a:moveTo>
                  <a:cubicBezTo>
                    <a:pt x="4155" y="1"/>
                    <a:pt x="2847" y="975"/>
                    <a:pt x="1323" y="1016"/>
                  </a:cubicBezTo>
                  <a:cubicBezTo>
                    <a:pt x="15" y="1062"/>
                    <a:pt x="0" y="3096"/>
                    <a:pt x="1279" y="3096"/>
                  </a:cubicBezTo>
                  <a:cubicBezTo>
                    <a:pt x="1294" y="3096"/>
                    <a:pt x="1308" y="3096"/>
                    <a:pt x="1323" y="3095"/>
                  </a:cubicBezTo>
                  <a:cubicBezTo>
                    <a:pt x="2221" y="3048"/>
                    <a:pt x="3072" y="2906"/>
                    <a:pt x="3875" y="2623"/>
                  </a:cubicBezTo>
                  <a:cubicBezTo>
                    <a:pt x="4915" y="2292"/>
                    <a:pt x="5861" y="2008"/>
                    <a:pt x="6569" y="1158"/>
                  </a:cubicBezTo>
                  <a:cubicBezTo>
                    <a:pt x="6900" y="827"/>
                    <a:pt x="6759" y="212"/>
                    <a:pt x="6286" y="70"/>
                  </a:cubicBezTo>
                  <a:cubicBezTo>
                    <a:pt x="6061" y="22"/>
                    <a:pt x="5840" y="1"/>
                    <a:pt x="5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 flipH="1" rot="1303749">
            <a:off x="6310971" y="1600706"/>
            <a:ext cx="1093222" cy="1597037"/>
            <a:chOff x="231075" y="988200"/>
            <a:chExt cx="2559975" cy="3739750"/>
          </a:xfrm>
        </p:grpSpPr>
        <p:sp>
          <p:nvSpPr>
            <p:cNvPr id="33" name="Google Shape;33;p2"/>
            <p:cNvSpPr/>
            <p:nvPr/>
          </p:nvSpPr>
          <p:spPr>
            <a:xfrm>
              <a:off x="2410225" y="1232900"/>
              <a:ext cx="380825" cy="1036325"/>
            </a:xfrm>
            <a:custGeom>
              <a:rect b="b" l="l" r="r" t="t"/>
              <a:pathLst>
                <a:path extrusionOk="0" h="41453" w="15233">
                  <a:moveTo>
                    <a:pt x="722" y="1"/>
                  </a:moveTo>
                  <a:cubicBezTo>
                    <a:pt x="349" y="1"/>
                    <a:pt x="0" y="252"/>
                    <a:pt x="79" y="754"/>
                  </a:cubicBezTo>
                  <a:cubicBezTo>
                    <a:pt x="1214" y="7654"/>
                    <a:pt x="4238" y="14082"/>
                    <a:pt x="6507" y="20651"/>
                  </a:cubicBezTo>
                  <a:cubicBezTo>
                    <a:pt x="8776" y="27221"/>
                    <a:pt x="9626" y="35586"/>
                    <a:pt x="14069" y="41210"/>
                  </a:cubicBezTo>
                  <a:cubicBezTo>
                    <a:pt x="14195" y="41372"/>
                    <a:pt x="14397" y="41452"/>
                    <a:pt x="14595" y="41452"/>
                  </a:cubicBezTo>
                  <a:cubicBezTo>
                    <a:pt x="14918" y="41452"/>
                    <a:pt x="15233" y="41242"/>
                    <a:pt x="15203" y="40832"/>
                  </a:cubicBezTo>
                  <a:cubicBezTo>
                    <a:pt x="14447" y="34263"/>
                    <a:pt x="11848" y="27504"/>
                    <a:pt x="9626" y="21266"/>
                  </a:cubicBezTo>
                  <a:cubicBezTo>
                    <a:pt x="7169" y="14271"/>
                    <a:pt x="4238" y="7370"/>
                    <a:pt x="1450" y="470"/>
                  </a:cubicBezTo>
                  <a:cubicBezTo>
                    <a:pt x="1325" y="157"/>
                    <a:pt x="1016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9950" y="988200"/>
              <a:ext cx="91000" cy="159750"/>
            </a:xfrm>
            <a:custGeom>
              <a:rect b="b" l="l" r="r" t="t"/>
              <a:pathLst>
                <a:path extrusionOk="0" h="6390" w="3640">
                  <a:moveTo>
                    <a:pt x="867" y="1"/>
                  </a:moveTo>
                  <a:cubicBezTo>
                    <a:pt x="447" y="1"/>
                    <a:pt x="0" y="331"/>
                    <a:pt x="0" y="853"/>
                  </a:cubicBezTo>
                  <a:cubicBezTo>
                    <a:pt x="0" y="2696"/>
                    <a:pt x="898" y="6146"/>
                    <a:pt x="3120" y="6382"/>
                  </a:cubicBezTo>
                  <a:cubicBezTo>
                    <a:pt x="3149" y="6387"/>
                    <a:pt x="3178" y="6390"/>
                    <a:pt x="3206" y="6390"/>
                  </a:cubicBezTo>
                  <a:cubicBezTo>
                    <a:pt x="3450" y="6390"/>
                    <a:pt x="3640" y="6211"/>
                    <a:pt x="3640" y="5957"/>
                  </a:cubicBezTo>
                  <a:cubicBezTo>
                    <a:pt x="3592" y="5059"/>
                    <a:pt x="2978" y="4303"/>
                    <a:pt x="2647" y="3452"/>
                  </a:cubicBezTo>
                  <a:cubicBezTo>
                    <a:pt x="2222" y="2507"/>
                    <a:pt x="1844" y="1562"/>
                    <a:pt x="1560" y="569"/>
                  </a:cubicBezTo>
                  <a:cubicBezTo>
                    <a:pt x="1461" y="173"/>
                    <a:pt x="1171" y="1"/>
                    <a:pt x="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744700" y="1884475"/>
              <a:ext cx="689875" cy="847050"/>
            </a:xfrm>
            <a:custGeom>
              <a:rect b="b" l="l" r="r" t="t"/>
              <a:pathLst>
                <a:path extrusionOk="0" h="33882" w="27595">
                  <a:moveTo>
                    <a:pt x="1164" y="1"/>
                  </a:moveTo>
                  <a:cubicBezTo>
                    <a:pt x="559" y="1"/>
                    <a:pt x="0" y="571"/>
                    <a:pt x="422" y="1252"/>
                  </a:cubicBezTo>
                  <a:cubicBezTo>
                    <a:pt x="3731" y="6829"/>
                    <a:pt x="7842" y="11792"/>
                    <a:pt x="12002" y="16707"/>
                  </a:cubicBezTo>
                  <a:cubicBezTo>
                    <a:pt x="16728" y="22237"/>
                    <a:pt x="21123" y="28995"/>
                    <a:pt x="26558" y="33769"/>
                  </a:cubicBezTo>
                  <a:cubicBezTo>
                    <a:pt x="26661" y="33846"/>
                    <a:pt x="26788" y="33881"/>
                    <a:pt x="26915" y="33881"/>
                  </a:cubicBezTo>
                  <a:cubicBezTo>
                    <a:pt x="27255" y="33881"/>
                    <a:pt x="27594" y="33628"/>
                    <a:pt x="27456" y="33249"/>
                  </a:cubicBezTo>
                  <a:cubicBezTo>
                    <a:pt x="25661" y="27719"/>
                    <a:pt x="20934" y="23135"/>
                    <a:pt x="17248" y="18834"/>
                  </a:cubicBezTo>
                  <a:cubicBezTo>
                    <a:pt x="12049" y="12737"/>
                    <a:pt x="6708" y="6829"/>
                    <a:pt x="1935" y="401"/>
                  </a:cubicBezTo>
                  <a:cubicBezTo>
                    <a:pt x="1727" y="120"/>
                    <a:pt x="1441" y="1"/>
                    <a:pt x="1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15825" y="1684775"/>
              <a:ext cx="86275" cy="100150"/>
            </a:xfrm>
            <a:custGeom>
              <a:rect b="b" l="l" r="r" t="t"/>
              <a:pathLst>
                <a:path extrusionOk="0" h="4006" w="3451">
                  <a:moveTo>
                    <a:pt x="898" y="0"/>
                  </a:moveTo>
                  <a:cubicBezTo>
                    <a:pt x="615" y="0"/>
                    <a:pt x="331" y="166"/>
                    <a:pt x="237" y="497"/>
                  </a:cubicBezTo>
                  <a:cubicBezTo>
                    <a:pt x="237" y="638"/>
                    <a:pt x="189" y="780"/>
                    <a:pt x="189" y="875"/>
                  </a:cubicBezTo>
                  <a:cubicBezTo>
                    <a:pt x="48" y="1111"/>
                    <a:pt x="0" y="1347"/>
                    <a:pt x="48" y="1631"/>
                  </a:cubicBezTo>
                  <a:cubicBezTo>
                    <a:pt x="331" y="2576"/>
                    <a:pt x="993" y="3427"/>
                    <a:pt x="1891" y="3899"/>
                  </a:cubicBezTo>
                  <a:cubicBezTo>
                    <a:pt x="2033" y="3970"/>
                    <a:pt x="2198" y="4006"/>
                    <a:pt x="2363" y="4006"/>
                  </a:cubicBezTo>
                  <a:cubicBezTo>
                    <a:pt x="2529" y="4006"/>
                    <a:pt x="2694" y="3970"/>
                    <a:pt x="2836" y="3900"/>
                  </a:cubicBezTo>
                  <a:lnTo>
                    <a:pt x="2836" y="3900"/>
                  </a:lnTo>
                  <a:cubicBezTo>
                    <a:pt x="2789" y="3923"/>
                    <a:pt x="2777" y="3932"/>
                    <a:pt x="2787" y="3932"/>
                  </a:cubicBezTo>
                  <a:cubicBezTo>
                    <a:pt x="2815" y="3932"/>
                    <a:pt x="3037" y="3852"/>
                    <a:pt x="3072" y="3852"/>
                  </a:cubicBezTo>
                  <a:cubicBezTo>
                    <a:pt x="3309" y="3758"/>
                    <a:pt x="3450" y="3521"/>
                    <a:pt x="3403" y="3285"/>
                  </a:cubicBezTo>
                  <a:cubicBezTo>
                    <a:pt x="3356" y="3049"/>
                    <a:pt x="3261" y="2812"/>
                    <a:pt x="3167" y="2623"/>
                  </a:cubicBezTo>
                  <a:cubicBezTo>
                    <a:pt x="3025" y="2340"/>
                    <a:pt x="2694" y="2245"/>
                    <a:pt x="2458" y="2009"/>
                  </a:cubicBezTo>
                  <a:cubicBezTo>
                    <a:pt x="2174" y="1820"/>
                    <a:pt x="1938" y="1489"/>
                    <a:pt x="1844" y="1111"/>
                  </a:cubicBezTo>
                  <a:cubicBezTo>
                    <a:pt x="1796" y="969"/>
                    <a:pt x="1749" y="827"/>
                    <a:pt x="1607" y="686"/>
                  </a:cubicBezTo>
                  <a:cubicBezTo>
                    <a:pt x="1607" y="638"/>
                    <a:pt x="1560" y="591"/>
                    <a:pt x="1560" y="497"/>
                  </a:cubicBezTo>
                  <a:cubicBezTo>
                    <a:pt x="1465" y="166"/>
                    <a:pt x="1182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09050" y="1423400"/>
              <a:ext cx="153625" cy="192850"/>
            </a:xfrm>
            <a:custGeom>
              <a:rect b="b" l="l" r="r" t="t"/>
              <a:pathLst>
                <a:path extrusionOk="0" h="7714" w="6145">
                  <a:moveTo>
                    <a:pt x="1241" y="0"/>
                  </a:moveTo>
                  <a:cubicBezTo>
                    <a:pt x="1096" y="0"/>
                    <a:pt x="950" y="26"/>
                    <a:pt x="804" y="81"/>
                  </a:cubicBezTo>
                  <a:cubicBezTo>
                    <a:pt x="520" y="223"/>
                    <a:pt x="331" y="459"/>
                    <a:pt x="237" y="743"/>
                  </a:cubicBezTo>
                  <a:cubicBezTo>
                    <a:pt x="189" y="790"/>
                    <a:pt x="189" y="885"/>
                    <a:pt x="237" y="932"/>
                  </a:cubicBezTo>
                  <a:cubicBezTo>
                    <a:pt x="0" y="2019"/>
                    <a:pt x="1324" y="3248"/>
                    <a:pt x="1891" y="4004"/>
                  </a:cubicBezTo>
                  <a:cubicBezTo>
                    <a:pt x="2694" y="5138"/>
                    <a:pt x="3309" y="6556"/>
                    <a:pt x="4396" y="7454"/>
                  </a:cubicBezTo>
                  <a:cubicBezTo>
                    <a:pt x="4590" y="7634"/>
                    <a:pt x="4823" y="7714"/>
                    <a:pt x="5051" y="7714"/>
                  </a:cubicBezTo>
                  <a:cubicBezTo>
                    <a:pt x="5544" y="7714"/>
                    <a:pt x="6018" y="7341"/>
                    <a:pt x="6050" y="6792"/>
                  </a:cubicBezTo>
                  <a:cubicBezTo>
                    <a:pt x="6144" y="5233"/>
                    <a:pt x="5105" y="3768"/>
                    <a:pt x="4207" y="2586"/>
                  </a:cubicBezTo>
                  <a:cubicBezTo>
                    <a:pt x="3615" y="1784"/>
                    <a:pt x="2458" y="0"/>
                    <a:pt x="1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253125" y="2453500"/>
              <a:ext cx="793300" cy="599125"/>
            </a:xfrm>
            <a:custGeom>
              <a:rect b="b" l="l" r="r" t="t"/>
              <a:pathLst>
                <a:path extrusionOk="0" h="23965" w="31732">
                  <a:moveTo>
                    <a:pt x="1503" y="1"/>
                  </a:moveTo>
                  <a:cubicBezTo>
                    <a:pt x="719" y="1"/>
                    <a:pt x="0" y="851"/>
                    <a:pt x="660" y="1650"/>
                  </a:cubicBezTo>
                  <a:cubicBezTo>
                    <a:pt x="4205" y="6045"/>
                    <a:pt x="8837" y="9117"/>
                    <a:pt x="13468" y="12331"/>
                  </a:cubicBezTo>
                  <a:cubicBezTo>
                    <a:pt x="19140" y="16254"/>
                    <a:pt x="23866" y="21878"/>
                    <a:pt x="30625" y="23911"/>
                  </a:cubicBezTo>
                  <a:cubicBezTo>
                    <a:pt x="30712" y="23948"/>
                    <a:pt x="30797" y="23965"/>
                    <a:pt x="30878" y="23965"/>
                  </a:cubicBezTo>
                  <a:cubicBezTo>
                    <a:pt x="31405" y="23965"/>
                    <a:pt x="31731" y="23240"/>
                    <a:pt x="31239" y="22871"/>
                  </a:cubicBezTo>
                  <a:cubicBezTo>
                    <a:pt x="26655" y="18570"/>
                    <a:pt x="21456" y="14600"/>
                    <a:pt x="16399" y="10866"/>
                  </a:cubicBezTo>
                  <a:cubicBezTo>
                    <a:pt x="11672" y="7321"/>
                    <a:pt x="6379" y="4769"/>
                    <a:pt x="2314" y="374"/>
                  </a:cubicBezTo>
                  <a:cubicBezTo>
                    <a:pt x="2077" y="111"/>
                    <a:pt x="1786" y="1"/>
                    <a:pt x="1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69750" y="2306250"/>
              <a:ext cx="163275" cy="144200"/>
            </a:xfrm>
            <a:custGeom>
              <a:rect b="b" l="l" r="r" t="t"/>
              <a:pathLst>
                <a:path extrusionOk="0" h="5768" w="6531">
                  <a:moveTo>
                    <a:pt x="1317" y="0"/>
                  </a:moveTo>
                  <a:cubicBezTo>
                    <a:pt x="641" y="0"/>
                    <a:pt x="0" y="830"/>
                    <a:pt x="481" y="1585"/>
                  </a:cubicBezTo>
                  <a:cubicBezTo>
                    <a:pt x="1189" y="2625"/>
                    <a:pt x="1993" y="3523"/>
                    <a:pt x="2985" y="4279"/>
                  </a:cubicBezTo>
                  <a:cubicBezTo>
                    <a:pt x="3685" y="4772"/>
                    <a:pt x="4707" y="5768"/>
                    <a:pt x="5677" y="5768"/>
                  </a:cubicBezTo>
                  <a:cubicBezTo>
                    <a:pt x="5821" y="5768"/>
                    <a:pt x="5964" y="5746"/>
                    <a:pt x="6105" y="5697"/>
                  </a:cubicBezTo>
                  <a:cubicBezTo>
                    <a:pt x="6247" y="5649"/>
                    <a:pt x="6388" y="5460"/>
                    <a:pt x="6436" y="5271"/>
                  </a:cubicBezTo>
                  <a:cubicBezTo>
                    <a:pt x="6530" y="4184"/>
                    <a:pt x="5254" y="3428"/>
                    <a:pt x="4545" y="2766"/>
                  </a:cubicBezTo>
                  <a:cubicBezTo>
                    <a:pt x="3647" y="2057"/>
                    <a:pt x="2796" y="1254"/>
                    <a:pt x="2040" y="403"/>
                  </a:cubicBezTo>
                  <a:cubicBezTo>
                    <a:pt x="1833" y="118"/>
                    <a:pt x="1573" y="0"/>
                    <a:pt x="1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05800" y="3333475"/>
              <a:ext cx="1367925" cy="436350"/>
            </a:xfrm>
            <a:custGeom>
              <a:rect b="b" l="l" r="r" t="t"/>
              <a:pathLst>
                <a:path extrusionOk="0" h="17454" w="54717">
                  <a:moveTo>
                    <a:pt x="1266" y="0"/>
                  </a:moveTo>
                  <a:cubicBezTo>
                    <a:pt x="184" y="0"/>
                    <a:pt x="1" y="1950"/>
                    <a:pt x="1143" y="2087"/>
                  </a:cubicBezTo>
                  <a:cubicBezTo>
                    <a:pt x="19387" y="4592"/>
                    <a:pt x="35551" y="15793"/>
                    <a:pt x="53983" y="17447"/>
                  </a:cubicBezTo>
                  <a:cubicBezTo>
                    <a:pt x="54012" y="17452"/>
                    <a:pt x="54040" y="17454"/>
                    <a:pt x="54067" y="17454"/>
                  </a:cubicBezTo>
                  <a:cubicBezTo>
                    <a:pt x="54609" y="17454"/>
                    <a:pt x="54717" y="16583"/>
                    <a:pt x="54267" y="16313"/>
                  </a:cubicBezTo>
                  <a:cubicBezTo>
                    <a:pt x="46374" y="11965"/>
                    <a:pt x="37063" y="10500"/>
                    <a:pt x="28556" y="7664"/>
                  </a:cubicBezTo>
                  <a:cubicBezTo>
                    <a:pt x="19576" y="4639"/>
                    <a:pt x="10832" y="1047"/>
                    <a:pt x="1380" y="7"/>
                  </a:cubicBezTo>
                  <a:cubicBezTo>
                    <a:pt x="1341" y="3"/>
                    <a:pt x="1303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12225" y="3294600"/>
              <a:ext cx="104950" cy="63075"/>
            </a:xfrm>
            <a:custGeom>
              <a:rect b="b" l="l" r="r" t="t"/>
              <a:pathLst>
                <a:path extrusionOk="0" h="2523" w="4198">
                  <a:moveTo>
                    <a:pt x="1059" y="0"/>
                  </a:moveTo>
                  <a:cubicBezTo>
                    <a:pt x="1021" y="0"/>
                    <a:pt x="983" y="1"/>
                    <a:pt x="946" y="3"/>
                  </a:cubicBezTo>
                  <a:cubicBezTo>
                    <a:pt x="1" y="97"/>
                    <a:pt x="1" y="1468"/>
                    <a:pt x="946" y="1562"/>
                  </a:cubicBezTo>
                  <a:cubicBezTo>
                    <a:pt x="1324" y="1610"/>
                    <a:pt x="1655" y="1751"/>
                    <a:pt x="1986" y="1940"/>
                  </a:cubicBezTo>
                  <a:cubicBezTo>
                    <a:pt x="2411" y="2224"/>
                    <a:pt x="2931" y="2413"/>
                    <a:pt x="3451" y="2508"/>
                  </a:cubicBezTo>
                  <a:cubicBezTo>
                    <a:pt x="3491" y="2518"/>
                    <a:pt x="3531" y="2522"/>
                    <a:pt x="3570" y="2522"/>
                  </a:cubicBezTo>
                  <a:cubicBezTo>
                    <a:pt x="3904" y="2522"/>
                    <a:pt x="4197" y="2184"/>
                    <a:pt x="4113" y="1846"/>
                  </a:cubicBezTo>
                  <a:cubicBezTo>
                    <a:pt x="3701" y="702"/>
                    <a:pt x="2225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1075" y="3178775"/>
              <a:ext cx="168925" cy="94625"/>
            </a:xfrm>
            <a:custGeom>
              <a:rect b="b" l="l" r="r" t="t"/>
              <a:pathLst>
                <a:path extrusionOk="0" h="3785" w="6757">
                  <a:moveTo>
                    <a:pt x="1329" y="0"/>
                  </a:moveTo>
                  <a:cubicBezTo>
                    <a:pt x="606" y="0"/>
                    <a:pt x="1" y="895"/>
                    <a:pt x="566" y="1611"/>
                  </a:cubicBezTo>
                  <a:cubicBezTo>
                    <a:pt x="1626" y="2671"/>
                    <a:pt x="3215" y="3784"/>
                    <a:pt x="4779" y="3784"/>
                  </a:cubicBezTo>
                  <a:cubicBezTo>
                    <a:pt x="5306" y="3784"/>
                    <a:pt x="5831" y="3658"/>
                    <a:pt x="6332" y="3360"/>
                  </a:cubicBezTo>
                  <a:cubicBezTo>
                    <a:pt x="6757" y="3123"/>
                    <a:pt x="6710" y="2509"/>
                    <a:pt x="6332" y="2273"/>
                  </a:cubicBezTo>
                  <a:cubicBezTo>
                    <a:pt x="5623" y="1942"/>
                    <a:pt x="4866" y="1705"/>
                    <a:pt x="4110" y="1516"/>
                  </a:cubicBezTo>
                  <a:cubicBezTo>
                    <a:pt x="3307" y="1233"/>
                    <a:pt x="2551" y="807"/>
                    <a:pt x="1889" y="193"/>
                  </a:cubicBezTo>
                  <a:cubicBezTo>
                    <a:pt x="1706" y="58"/>
                    <a:pt x="1514" y="0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8250" y="4317650"/>
              <a:ext cx="1075000" cy="344550"/>
            </a:xfrm>
            <a:custGeom>
              <a:rect b="b" l="l" r="r" t="t"/>
              <a:pathLst>
                <a:path extrusionOk="0" h="13782" w="43000">
                  <a:moveTo>
                    <a:pt x="42362" y="1"/>
                  </a:moveTo>
                  <a:cubicBezTo>
                    <a:pt x="42332" y="1"/>
                    <a:pt x="42302" y="4"/>
                    <a:pt x="42271" y="10"/>
                  </a:cubicBezTo>
                  <a:cubicBezTo>
                    <a:pt x="36127" y="1948"/>
                    <a:pt x="29747" y="3035"/>
                    <a:pt x="23602" y="4736"/>
                  </a:cubicBezTo>
                  <a:cubicBezTo>
                    <a:pt x="16088" y="6863"/>
                    <a:pt x="9045" y="10077"/>
                    <a:pt x="1389" y="11589"/>
                  </a:cubicBezTo>
                  <a:cubicBezTo>
                    <a:pt x="1" y="11858"/>
                    <a:pt x="522" y="13782"/>
                    <a:pt x="1787" y="13782"/>
                  </a:cubicBezTo>
                  <a:cubicBezTo>
                    <a:pt x="1857" y="13782"/>
                    <a:pt x="1929" y="13776"/>
                    <a:pt x="2003" y="13764"/>
                  </a:cubicBezTo>
                  <a:cubicBezTo>
                    <a:pt x="9707" y="12582"/>
                    <a:pt x="16891" y="9699"/>
                    <a:pt x="24311" y="7478"/>
                  </a:cubicBezTo>
                  <a:cubicBezTo>
                    <a:pt x="30597" y="5634"/>
                    <a:pt x="36978" y="4406"/>
                    <a:pt x="42602" y="861"/>
                  </a:cubicBezTo>
                  <a:cubicBezTo>
                    <a:pt x="42999" y="596"/>
                    <a:pt x="42778" y="1"/>
                    <a:pt x="42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3750" y="4650525"/>
              <a:ext cx="172525" cy="77425"/>
            </a:xfrm>
            <a:custGeom>
              <a:rect b="b" l="l" r="r" t="t"/>
              <a:pathLst>
                <a:path extrusionOk="0" h="3097" w="6901">
                  <a:moveTo>
                    <a:pt x="5623" y="1"/>
                  </a:moveTo>
                  <a:cubicBezTo>
                    <a:pt x="4155" y="1"/>
                    <a:pt x="2847" y="975"/>
                    <a:pt x="1323" y="1016"/>
                  </a:cubicBezTo>
                  <a:cubicBezTo>
                    <a:pt x="15" y="1062"/>
                    <a:pt x="0" y="3096"/>
                    <a:pt x="1279" y="3096"/>
                  </a:cubicBezTo>
                  <a:cubicBezTo>
                    <a:pt x="1294" y="3096"/>
                    <a:pt x="1308" y="3096"/>
                    <a:pt x="1323" y="3095"/>
                  </a:cubicBezTo>
                  <a:cubicBezTo>
                    <a:pt x="2221" y="3048"/>
                    <a:pt x="3072" y="2906"/>
                    <a:pt x="3875" y="2623"/>
                  </a:cubicBezTo>
                  <a:cubicBezTo>
                    <a:pt x="4915" y="2292"/>
                    <a:pt x="5861" y="2008"/>
                    <a:pt x="6569" y="1158"/>
                  </a:cubicBezTo>
                  <a:cubicBezTo>
                    <a:pt x="6900" y="827"/>
                    <a:pt x="6759" y="212"/>
                    <a:pt x="6286" y="70"/>
                  </a:cubicBezTo>
                  <a:cubicBezTo>
                    <a:pt x="6061" y="22"/>
                    <a:pt x="5840" y="1"/>
                    <a:pt x="5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hasCustomPrompt="1" type="title"/>
          </p:nvPr>
        </p:nvSpPr>
        <p:spPr>
          <a:xfrm>
            <a:off x="699633" y="1136068"/>
            <a:ext cx="77382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0" sz="99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3" name="Google Shape;113;p12"/>
          <p:cNvSpPr txBox="1"/>
          <p:nvPr>
            <p:ph idx="1" type="subTitle"/>
          </p:nvPr>
        </p:nvSpPr>
        <p:spPr>
          <a:xfrm>
            <a:off x="699908" y="3178081"/>
            <a:ext cx="7704000" cy="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14" name="Google Shape;114;p12"/>
          <p:cNvGrpSpPr/>
          <p:nvPr/>
        </p:nvGrpSpPr>
        <p:grpSpPr>
          <a:xfrm>
            <a:off x="3450862" y="3782737"/>
            <a:ext cx="2242280" cy="344317"/>
            <a:chOff x="690775" y="2705775"/>
            <a:chExt cx="524375" cy="80525"/>
          </a:xfrm>
        </p:grpSpPr>
        <p:sp>
          <p:nvSpPr>
            <p:cNvPr id="115" name="Google Shape;115;p12"/>
            <p:cNvSpPr/>
            <p:nvPr/>
          </p:nvSpPr>
          <p:spPr>
            <a:xfrm>
              <a:off x="929375" y="2705775"/>
              <a:ext cx="285775" cy="80525"/>
            </a:xfrm>
            <a:custGeom>
              <a:rect b="b" l="l" r="r" t="t"/>
              <a:pathLst>
                <a:path extrusionOk="0" fill="none" h="3221" w="11431">
                  <a:moveTo>
                    <a:pt x="930" y="0"/>
                  </a:moveTo>
                  <a:cubicBezTo>
                    <a:pt x="263" y="354"/>
                    <a:pt x="1" y="1270"/>
                    <a:pt x="276" y="1977"/>
                  </a:cubicBezTo>
                  <a:cubicBezTo>
                    <a:pt x="564" y="2684"/>
                    <a:pt x="1310" y="3142"/>
                    <a:pt x="2082" y="3195"/>
                  </a:cubicBezTo>
                  <a:cubicBezTo>
                    <a:pt x="2855" y="3221"/>
                    <a:pt x="3601" y="2946"/>
                    <a:pt x="4164" y="2422"/>
                  </a:cubicBezTo>
                  <a:cubicBezTo>
                    <a:pt x="4531" y="2108"/>
                    <a:pt x="4858" y="1598"/>
                    <a:pt x="4662" y="1152"/>
                  </a:cubicBezTo>
                  <a:cubicBezTo>
                    <a:pt x="4478" y="773"/>
                    <a:pt x="3915" y="668"/>
                    <a:pt x="3562" y="917"/>
                  </a:cubicBezTo>
                  <a:cubicBezTo>
                    <a:pt x="3221" y="1179"/>
                    <a:pt x="3104" y="1650"/>
                    <a:pt x="3287" y="2056"/>
                  </a:cubicBezTo>
                  <a:cubicBezTo>
                    <a:pt x="3470" y="2449"/>
                    <a:pt x="3824" y="2723"/>
                    <a:pt x="4256" y="2802"/>
                  </a:cubicBezTo>
                  <a:cubicBezTo>
                    <a:pt x="4675" y="2881"/>
                    <a:pt x="5107" y="2828"/>
                    <a:pt x="5499" y="2658"/>
                  </a:cubicBezTo>
                  <a:cubicBezTo>
                    <a:pt x="6848" y="2147"/>
                    <a:pt x="7777" y="812"/>
                    <a:pt x="9152" y="367"/>
                  </a:cubicBezTo>
                  <a:cubicBezTo>
                    <a:pt x="9637" y="197"/>
                    <a:pt x="10173" y="210"/>
                    <a:pt x="10645" y="419"/>
                  </a:cubicBezTo>
                  <a:cubicBezTo>
                    <a:pt x="11103" y="642"/>
                    <a:pt x="11430" y="1166"/>
                    <a:pt x="11325" y="1663"/>
                  </a:cubicBezTo>
                  <a:cubicBezTo>
                    <a:pt x="11155" y="2527"/>
                    <a:pt x="10016" y="2737"/>
                    <a:pt x="9558" y="1977"/>
                  </a:cubicBezTo>
                  <a:cubicBezTo>
                    <a:pt x="9401" y="1742"/>
                    <a:pt x="9388" y="1440"/>
                    <a:pt x="9519" y="1179"/>
                  </a:cubicBezTo>
                  <a:cubicBezTo>
                    <a:pt x="9676" y="930"/>
                    <a:pt x="9990" y="838"/>
                    <a:pt x="10252" y="969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30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2"/>
            <p:cNvSpPr/>
            <p:nvPr/>
          </p:nvSpPr>
          <p:spPr>
            <a:xfrm>
              <a:off x="690775" y="2705775"/>
              <a:ext cx="285425" cy="80200"/>
            </a:xfrm>
            <a:custGeom>
              <a:rect b="b" l="l" r="r" t="t"/>
              <a:pathLst>
                <a:path extrusionOk="0" fill="none" h="3208" w="11417">
                  <a:moveTo>
                    <a:pt x="10474" y="0"/>
                  </a:moveTo>
                  <a:cubicBezTo>
                    <a:pt x="11155" y="354"/>
                    <a:pt x="11417" y="1270"/>
                    <a:pt x="11129" y="1977"/>
                  </a:cubicBezTo>
                  <a:cubicBezTo>
                    <a:pt x="10854" y="2684"/>
                    <a:pt x="10108" y="3142"/>
                    <a:pt x="9348" y="3195"/>
                  </a:cubicBezTo>
                  <a:cubicBezTo>
                    <a:pt x="8576" y="3208"/>
                    <a:pt x="7830" y="2933"/>
                    <a:pt x="7267" y="2422"/>
                  </a:cubicBezTo>
                  <a:cubicBezTo>
                    <a:pt x="6887" y="2108"/>
                    <a:pt x="6560" y="1598"/>
                    <a:pt x="6769" y="1152"/>
                  </a:cubicBezTo>
                  <a:cubicBezTo>
                    <a:pt x="6952" y="773"/>
                    <a:pt x="7515" y="668"/>
                    <a:pt x="7869" y="917"/>
                  </a:cubicBezTo>
                  <a:cubicBezTo>
                    <a:pt x="8209" y="1179"/>
                    <a:pt x="8327" y="1650"/>
                    <a:pt x="8144" y="2056"/>
                  </a:cubicBezTo>
                  <a:cubicBezTo>
                    <a:pt x="7961" y="2449"/>
                    <a:pt x="7607" y="2723"/>
                    <a:pt x="7175" y="2802"/>
                  </a:cubicBezTo>
                  <a:cubicBezTo>
                    <a:pt x="6756" y="2881"/>
                    <a:pt x="6324" y="2828"/>
                    <a:pt x="5931" y="2658"/>
                  </a:cubicBezTo>
                  <a:cubicBezTo>
                    <a:pt x="4583" y="2147"/>
                    <a:pt x="3653" y="812"/>
                    <a:pt x="2279" y="367"/>
                  </a:cubicBezTo>
                  <a:cubicBezTo>
                    <a:pt x="1794" y="197"/>
                    <a:pt x="1257" y="210"/>
                    <a:pt x="786" y="419"/>
                  </a:cubicBezTo>
                  <a:cubicBezTo>
                    <a:pt x="328" y="642"/>
                    <a:pt x="0" y="1166"/>
                    <a:pt x="92" y="1663"/>
                  </a:cubicBezTo>
                  <a:cubicBezTo>
                    <a:pt x="262" y="2527"/>
                    <a:pt x="1414" y="2737"/>
                    <a:pt x="1873" y="1977"/>
                  </a:cubicBezTo>
                  <a:cubicBezTo>
                    <a:pt x="2030" y="1742"/>
                    <a:pt x="2043" y="1440"/>
                    <a:pt x="1912" y="1179"/>
                  </a:cubicBezTo>
                  <a:cubicBezTo>
                    <a:pt x="1755" y="930"/>
                    <a:pt x="1441" y="838"/>
                    <a:pt x="1179" y="969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miter lim="130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2"/>
          <p:cNvGrpSpPr/>
          <p:nvPr/>
        </p:nvGrpSpPr>
        <p:grpSpPr>
          <a:xfrm rot="-1303749">
            <a:off x="501937" y="1449382"/>
            <a:ext cx="1093222" cy="1597037"/>
            <a:chOff x="231075" y="988200"/>
            <a:chExt cx="2559975" cy="3739750"/>
          </a:xfrm>
        </p:grpSpPr>
        <p:sp>
          <p:nvSpPr>
            <p:cNvPr id="118" name="Google Shape;118;p12"/>
            <p:cNvSpPr/>
            <p:nvPr/>
          </p:nvSpPr>
          <p:spPr>
            <a:xfrm>
              <a:off x="2410225" y="1232900"/>
              <a:ext cx="380825" cy="1036325"/>
            </a:xfrm>
            <a:custGeom>
              <a:rect b="b" l="l" r="r" t="t"/>
              <a:pathLst>
                <a:path extrusionOk="0" h="41453" w="15233">
                  <a:moveTo>
                    <a:pt x="722" y="1"/>
                  </a:moveTo>
                  <a:cubicBezTo>
                    <a:pt x="349" y="1"/>
                    <a:pt x="0" y="252"/>
                    <a:pt x="79" y="754"/>
                  </a:cubicBezTo>
                  <a:cubicBezTo>
                    <a:pt x="1214" y="7654"/>
                    <a:pt x="4238" y="14082"/>
                    <a:pt x="6507" y="20651"/>
                  </a:cubicBezTo>
                  <a:cubicBezTo>
                    <a:pt x="8776" y="27221"/>
                    <a:pt x="9626" y="35586"/>
                    <a:pt x="14069" y="41210"/>
                  </a:cubicBezTo>
                  <a:cubicBezTo>
                    <a:pt x="14195" y="41372"/>
                    <a:pt x="14397" y="41452"/>
                    <a:pt x="14595" y="41452"/>
                  </a:cubicBezTo>
                  <a:cubicBezTo>
                    <a:pt x="14918" y="41452"/>
                    <a:pt x="15233" y="41242"/>
                    <a:pt x="15203" y="40832"/>
                  </a:cubicBezTo>
                  <a:cubicBezTo>
                    <a:pt x="14447" y="34263"/>
                    <a:pt x="11848" y="27504"/>
                    <a:pt x="9626" y="21266"/>
                  </a:cubicBezTo>
                  <a:cubicBezTo>
                    <a:pt x="7169" y="14271"/>
                    <a:pt x="4238" y="7370"/>
                    <a:pt x="1450" y="470"/>
                  </a:cubicBezTo>
                  <a:cubicBezTo>
                    <a:pt x="1325" y="157"/>
                    <a:pt x="1016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2"/>
            <p:cNvSpPr/>
            <p:nvPr/>
          </p:nvSpPr>
          <p:spPr>
            <a:xfrm>
              <a:off x="2299950" y="988200"/>
              <a:ext cx="91000" cy="159750"/>
            </a:xfrm>
            <a:custGeom>
              <a:rect b="b" l="l" r="r" t="t"/>
              <a:pathLst>
                <a:path extrusionOk="0" h="6390" w="3640">
                  <a:moveTo>
                    <a:pt x="867" y="1"/>
                  </a:moveTo>
                  <a:cubicBezTo>
                    <a:pt x="447" y="1"/>
                    <a:pt x="0" y="331"/>
                    <a:pt x="0" y="853"/>
                  </a:cubicBezTo>
                  <a:cubicBezTo>
                    <a:pt x="0" y="2696"/>
                    <a:pt x="898" y="6146"/>
                    <a:pt x="3120" y="6382"/>
                  </a:cubicBezTo>
                  <a:cubicBezTo>
                    <a:pt x="3149" y="6387"/>
                    <a:pt x="3178" y="6390"/>
                    <a:pt x="3206" y="6390"/>
                  </a:cubicBezTo>
                  <a:cubicBezTo>
                    <a:pt x="3450" y="6390"/>
                    <a:pt x="3640" y="6211"/>
                    <a:pt x="3640" y="5957"/>
                  </a:cubicBezTo>
                  <a:cubicBezTo>
                    <a:pt x="3592" y="5059"/>
                    <a:pt x="2978" y="4303"/>
                    <a:pt x="2647" y="3452"/>
                  </a:cubicBezTo>
                  <a:cubicBezTo>
                    <a:pt x="2222" y="2507"/>
                    <a:pt x="1844" y="1562"/>
                    <a:pt x="1560" y="569"/>
                  </a:cubicBezTo>
                  <a:cubicBezTo>
                    <a:pt x="1461" y="173"/>
                    <a:pt x="1171" y="1"/>
                    <a:pt x="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1744700" y="1884475"/>
              <a:ext cx="689875" cy="847050"/>
            </a:xfrm>
            <a:custGeom>
              <a:rect b="b" l="l" r="r" t="t"/>
              <a:pathLst>
                <a:path extrusionOk="0" h="33882" w="27595">
                  <a:moveTo>
                    <a:pt x="1164" y="1"/>
                  </a:moveTo>
                  <a:cubicBezTo>
                    <a:pt x="559" y="1"/>
                    <a:pt x="0" y="571"/>
                    <a:pt x="422" y="1252"/>
                  </a:cubicBezTo>
                  <a:cubicBezTo>
                    <a:pt x="3731" y="6829"/>
                    <a:pt x="7842" y="11792"/>
                    <a:pt x="12002" y="16707"/>
                  </a:cubicBezTo>
                  <a:cubicBezTo>
                    <a:pt x="16728" y="22237"/>
                    <a:pt x="21123" y="28995"/>
                    <a:pt x="26558" y="33769"/>
                  </a:cubicBezTo>
                  <a:cubicBezTo>
                    <a:pt x="26661" y="33846"/>
                    <a:pt x="26788" y="33881"/>
                    <a:pt x="26915" y="33881"/>
                  </a:cubicBezTo>
                  <a:cubicBezTo>
                    <a:pt x="27255" y="33881"/>
                    <a:pt x="27594" y="33628"/>
                    <a:pt x="27456" y="33249"/>
                  </a:cubicBezTo>
                  <a:cubicBezTo>
                    <a:pt x="25661" y="27719"/>
                    <a:pt x="20934" y="23135"/>
                    <a:pt x="17248" y="18834"/>
                  </a:cubicBezTo>
                  <a:cubicBezTo>
                    <a:pt x="12049" y="12737"/>
                    <a:pt x="6708" y="6829"/>
                    <a:pt x="1935" y="401"/>
                  </a:cubicBezTo>
                  <a:cubicBezTo>
                    <a:pt x="1727" y="120"/>
                    <a:pt x="1441" y="1"/>
                    <a:pt x="1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1615825" y="1684775"/>
              <a:ext cx="86275" cy="100150"/>
            </a:xfrm>
            <a:custGeom>
              <a:rect b="b" l="l" r="r" t="t"/>
              <a:pathLst>
                <a:path extrusionOk="0" h="4006" w="3451">
                  <a:moveTo>
                    <a:pt x="898" y="0"/>
                  </a:moveTo>
                  <a:cubicBezTo>
                    <a:pt x="615" y="0"/>
                    <a:pt x="331" y="166"/>
                    <a:pt x="237" y="497"/>
                  </a:cubicBezTo>
                  <a:cubicBezTo>
                    <a:pt x="237" y="638"/>
                    <a:pt x="189" y="780"/>
                    <a:pt x="189" y="875"/>
                  </a:cubicBezTo>
                  <a:cubicBezTo>
                    <a:pt x="48" y="1111"/>
                    <a:pt x="0" y="1347"/>
                    <a:pt x="48" y="1631"/>
                  </a:cubicBezTo>
                  <a:cubicBezTo>
                    <a:pt x="331" y="2576"/>
                    <a:pt x="993" y="3427"/>
                    <a:pt x="1891" y="3899"/>
                  </a:cubicBezTo>
                  <a:cubicBezTo>
                    <a:pt x="2033" y="3970"/>
                    <a:pt x="2198" y="4006"/>
                    <a:pt x="2363" y="4006"/>
                  </a:cubicBezTo>
                  <a:cubicBezTo>
                    <a:pt x="2529" y="4006"/>
                    <a:pt x="2694" y="3970"/>
                    <a:pt x="2836" y="3900"/>
                  </a:cubicBezTo>
                  <a:lnTo>
                    <a:pt x="2836" y="3900"/>
                  </a:lnTo>
                  <a:cubicBezTo>
                    <a:pt x="2789" y="3923"/>
                    <a:pt x="2777" y="3932"/>
                    <a:pt x="2787" y="3932"/>
                  </a:cubicBezTo>
                  <a:cubicBezTo>
                    <a:pt x="2815" y="3932"/>
                    <a:pt x="3037" y="3852"/>
                    <a:pt x="3072" y="3852"/>
                  </a:cubicBezTo>
                  <a:cubicBezTo>
                    <a:pt x="3309" y="3758"/>
                    <a:pt x="3450" y="3521"/>
                    <a:pt x="3403" y="3285"/>
                  </a:cubicBezTo>
                  <a:cubicBezTo>
                    <a:pt x="3356" y="3049"/>
                    <a:pt x="3261" y="2812"/>
                    <a:pt x="3167" y="2623"/>
                  </a:cubicBezTo>
                  <a:cubicBezTo>
                    <a:pt x="3025" y="2340"/>
                    <a:pt x="2694" y="2245"/>
                    <a:pt x="2458" y="2009"/>
                  </a:cubicBezTo>
                  <a:cubicBezTo>
                    <a:pt x="2174" y="1820"/>
                    <a:pt x="1938" y="1489"/>
                    <a:pt x="1844" y="1111"/>
                  </a:cubicBezTo>
                  <a:cubicBezTo>
                    <a:pt x="1796" y="969"/>
                    <a:pt x="1749" y="827"/>
                    <a:pt x="1607" y="686"/>
                  </a:cubicBezTo>
                  <a:cubicBezTo>
                    <a:pt x="1607" y="638"/>
                    <a:pt x="1560" y="591"/>
                    <a:pt x="1560" y="497"/>
                  </a:cubicBezTo>
                  <a:cubicBezTo>
                    <a:pt x="1465" y="166"/>
                    <a:pt x="1182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1409050" y="1423400"/>
              <a:ext cx="153625" cy="192850"/>
            </a:xfrm>
            <a:custGeom>
              <a:rect b="b" l="l" r="r" t="t"/>
              <a:pathLst>
                <a:path extrusionOk="0" h="7714" w="6145">
                  <a:moveTo>
                    <a:pt x="1241" y="0"/>
                  </a:moveTo>
                  <a:cubicBezTo>
                    <a:pt x="1096" y="0"/>
                    <a:pt x="950" y="26"/>
                    <a:pt x="804" y="81"/>
                  </a:cubicBezTo>
                  <a:cubicBezTo>
                    <a:pt x="520" y="223"/>
                    <a:pt x="331" y="459"/>
                    <a:pt x="237" y="743"/>
                  </a:cubicBezTo>
                  <a:cubicBezTo>
                    <a:pt x="189" y="790"/>
                    <a:pt x="189" y="885"/>
                    <a:pt x="237" y="932"/>
                  </a:cubicBezTo>
                  <a:cubicBezTo>
                    <a:pt x="0" y="2019"/>
                    <a:pt x="1324" y="3248"/>
                    <a:pt x="1891" y="4004"/>
                  </a:cubicBezTo>
                  <a:cubicBezTo>
                    <a:pt x="2694" y="5138"/>
                    <a:pt x="3309" y="6556"/>
                    <a:pt x="4396" y="7454"/>
                  </a:cubicBezTo>
                  <a:cubicBezTo>
                    <a:pt x="4590" y="7634"/>
                    <a:pt x="4823" y="7714"/>
                    <a:pt x="5051" y="7714"/>
                  </a:cubicBezTo>
                  <a:cubicBezTo>
                    <a:pt x="5544" y="7714"/>
                    <a:pt x="6018" y="7341"/>
                    <a:pt x="6050" y="6792"/>
                  </a:cubicBezTo>
                  <a:cubicBezTo>
                    <a:pt x="6144" y="5233"/>
                    <a:pt x="5105" y="3768"/>
                    <a:pt x="4207" y="2586"/>
                  </a:cubicBezTo>
                  <a:cubicBezTo>
                    <a:pt x="3615" y="1784"/>
                    <a:pt x="2458" y="0"/>
                    <a:pt x="1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1253125" y="2453500"/>
              <a:ext cx="793300" cy="599125"/>
            </a:xfrm>
            <a:custGeom>
              <a:rect b="b" l="l" r="r" t="t"/>
              <a:pathLst>
                <a:path extrusionOk="0" h="23965" w="31732">
                  <a:moveTo>
                    <a:pt x="1503" y="1"/>
                  </a:moveTo>
                  <a:cubicBezTo>
                    <a:pt x="719" y="1"/>
                    <a:pt x="0" y="851"/>
                    <a:pt x="660" y="1650"/>
                  </a:cubicBezTo>
                  <a:cubicBezTo>
                    <a:pt x="4205" y="6045"/>
                    <a:pt x="8837" y="9117"/>
                    <a:pt x="13468" y="12331"/>
                  </a:cubicBezTo>
                  <a:cubicBezTo>
                    <a:pt x="19140" y="16254"/>
                    <a:pt x="23866" y="21878"/>
                    <a:pt x="30625" y="23911"/>
                  </a:cubicBezTo>
                  <a:cubicBezTo>
                    <a:pt x="30712" y="23948"/>
                    <a:pt x="30797" y="23965"/>
                    <a:pt x="30878" y="23965"/>
                  </a:cubicBezTo>
                  <a:cubicBezTo>
                    <a:pt x="31405" y="23965"/>
                    <a:pt x="31731" y="23240"/>
                    <a:pt x="31239" y="22871"/>
                  </a:cubicBezTo>
                  <a:cubicBezTo>
                    <a:pt x="26655" y="18570"/>
                    <a:pt x="21456" y="14600"/>
                    <a:pt x="16399" y="10866"/>
                  </a:cubicBezTo>
                  <a:cubicBezTo>
                    <a:pt x="11672" y="7321"/>
                    <a:pt x="6379" y="4769"/>
                    <a:pt x="2314" y="374"/>
                  </a:cubicBezTo>
                  <a:cubicBezTo>
                    <a:pt x="2077" y="111"/>
                    <a:pt x="1786" y="1"/>
                    <a:pt x="1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1069750" y="2306250"/>
              <a:ext cx="163275" cy="144200"/>
            </a:xfrm>
            <a:custGeom>
              <a:rect b="b" l="l" r="r" t="t"/>
              <a:pathLst>
                <a:path extrusionOk="0" h="5768" w="6531">
                  <a:moveTo>
                    <a:pt x="1317" y="0"/>
                  </a:moveTo>
                  <a:cubicBezTo>
                    <a:pt x="641" y="0"/>
                    <a:pt x="0" y="830"/>
                    <a:pt x="481" y="1585"/>
                  </a:cubicBezTo>
                  <a:cubicBezTo>
                    <a:pt x="1189" y="2625"/>
                    <a:pt x="1993" y="3523"/>
                    <a:pt x="2985" y="4279"/>
                  </a:cubicBezTo>
                  <a:cubicBezTo>
                    <a:pt x="3685" y="4772"/>
                    <a:pt x="4707" y="5768"/>
                    <a:pt x="5677" y="5768"/>
                  </a:cubicBezTo>
                  <a:cubicBezTo>
                    <a:pt x="5821" y="5768"/>
                    <a:pt x="5964" y="5746"/>
                    <a:pt x="6105" y="5697"/>
                  </a:cubicBezTo>
                  <a:cubicBezTo>
                    <a:pt x="6247" y="5649"/>
                    <a:pt x="6388" y="5460"/>
                    <a:pt x="6436" y="5271"/>
                  </a:cubicBezTo>
                  <a:cubicBezTo>
                    <a:pt x="6530" y="4184"/>
                    <a:pt x="5254" y="3428"/>
                    <a:pt x="4545" y="2766"/>
                  </a:cubicBezTo>
                  <a:cubicBezTo>
                    <a:pt x="3647" y="2057"/>
                    <a:pt x="2796" y="1254"/>
                    <a:pt x="2040" y="403"/>
                  </a:cubicBezTo>
                  <a:cubicBezTo>
                    <a:pt x="1833" y="118"/>
                    <a:pt x="1573" y="0"/>
                    <a:pt x="1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705800" y="3333475"/>
              <a:ext cx="1367925" cy="436350"/>
            </a:xfrm>
            <a:custGeom>
              <a:rect b="b" l="l" r="r" t="t"/>
              <a:pathLst>
                <a:path extrusionOk="0" h="17454" w="54717">
                  <a:moveTo>
                    <a:pt x="1266" y="0"/>
                  </a:moveTo>
                  <a:cubicBezTo>
                    <a:pt x="184" y="0"/>
                    <a:pt x="1" y="1950"/>
                    <a:pt x="1143" y="2087"/>
                  </a:cubicBezTo>
                  <a:cubicBezTo>
                    <a:pt x="19387" y="4592"/>
                    <a:pt x="35551" y="15793"/>
                    <a:pt x="53983" y="17447"/>
                  </a:cubicBezTo>
                  <a:cubicBezTo>
                    <a:pt x="54012" y="17452"/>
                    <a:pt x="54040" y="17454"/>
                    <a:pt x="54067" y="17454"/>
                  </a:cubicBezTo>
                  <a:cubicBezTo>
                    <a:pt x="54609" y="17454"/>
                    <a:pt x="54717" y="16583"/>
                    <a:pt x="54267" y="16313"/>
                  </a:cubicBezTo>
                  <a:cubicBezTo>
                    <a:pt x="46374" y="11965"/>
                    <a:pt x="37063" y="10500"/>
                    <a:pt x="28556" y="7664"/>
                  </a:cubicBezTo>
                  <a:cubicBezTo>
                    <a:pt x="19576" y="4639"/>
                    <a:pt x="10832" y="1047"/>
                    <a:pt x="1380" y="7"/>
                  </a:cubicBezTo>
                  <a:cubicBezTo>
                    <a:pt x="1341" y="3"/>
                    <a:pt x="1303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512225" y="3294600"/>
              <a:ext cx="104950" cy="63075"/>
            </a:xfrm>
            <a:custGeom>
              <a:rect b="b" l="l" r="r" t="t"/>
              <a:pathLst>
                <a:path extrusionOk="0" h="2523" w="4198">
                  <a:moveTo>
                    <a:pt x="1059" y="0"/>
                  </a:moveTo>
                  <a:cubicBezTo>
                    <a:pt x="1021" y="0"/>
                    <a:pt x="983" y="1"/>
                    <a:pt x="946" y="3"/>
                  </a:cubicBezTo>
                  <a:cubicBezTo>
                    <a:pt x="1" y="97"/>
                    <a:pt x="1" y="1468"/>
                    <a:pt x="946" y="1562"/>
                  </a:cubicBezTo>
                  <a:cubicBezTo>
                    <a:pt x="1324" y="1610"/>
                    <a:pt x="1655" y="1751"/>
                    <a:pt x="1986" y="1940"/>
                  </a:cubicBezTo>
                  <a:cubicBezTo>
                    <a:pt x="2411" y="2224"/>
                    <a:pt x="2931" y="2413"/>
                    <a:pt x="3451" y="2508"/>
                  </a:cubicBezTo>
                  <a:cubicBezTo>
                    <a:pt x="3491" y="2518"/>
                    <a:pt x="3531" y="2522"/>
                    <a:pt x="3570" y="2522"/>
                  </a:cubicBezTo>
                  <a:cubicBezTo>
                    <a:pt x="3904" y="2522"/>
                    <a:pt x="4197" y="2184"/>
                    <a:pt x="4113" y="1846"/>
                  </a:cubicBezTo>
                  <a:cubicBezTo>
                    <a:pt x="3701" y="702"/>
                    <a:pt x="2225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231075" y="3178775"/>
              <a:ext cx="168925" cy="94625"/>
            </a:xfrm>
            <a:custGeom>
              <a:rect b="b" l="l" r="r" t="t"/>
              <a:pathLst>
                <a:path extrusionOk="0" h="3785" w="6757">
                  <a:moveTo>
                    <a:pt x="1329" y="0"/>
                  </a:moveTo>
                  <a:cubicBezTo>
                    <a:pt x="606" y="0"/>
                    <a:pt x="1" y="895"/>
                    <a:pt x="566" y="1611"/>
                  </a:cubicBezTo>
                  <a:cubicBezTo>
                    <a:pt x="1626" y="2671"/>
                    <a:pt x="3215" y="3784"/>
                    <a:pt x="4779" y="3784"/>
                  </a:cubicBezTo>
                  <a:cubicBezTo>
                    <a:pt x="5306" y="3784"/>
                    <a:pt x="5831" y="3658"/>
                    <a:pt x="6332" y="3360"/>
                  </a:cubicBezTo>
                  <a:cubicBezTo>
                    <a:pt x="6757" y="3123"/>
                    <a:pt x="6710" y="2509"/>
                    <a:pt x="6332" y="2273"/>
                  </a:cubicBezTo>
                  <a:cubicBezTo>
                    <a:pt x="5623" y="1942"/>
                    <a:pt x="4866" y="1705"/>
                    <a:pt x="4110" y="1516"/>
                  </a:cubicBezTo>
                  <a:cubicBezTo>
                    <a:pt x="3307" y="1233"/>
                    <a:pt x="2551" y="807"/>
                    <a:pt x="1889" y="193"/>
                  </a:cubicBezTo>
                  <a:cubicBezTo>
                    <a:pt x="1706" y="58"/>
                    <a:pt x="1514" y="0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918250" y="4317650"/>
              <a:ext cx="1075000" cy="344550"/>
            </a:xfrm>
            <a:custGeom>
              <a:rect b="b" l="l" r="r" t="t"/>
              <a:pathLst>
                <a:path extrusionOk="0" h="13782" w="43000">
                  <a:moveTo>
                    <a:pt x="42362" y="1"/>
                  </a:moveTo>
                  <a:cubicBezTo>
                    <a:pt x="42332" y="1"/>
                    <a:pt x="42302" y="4"/>
                    <a:pt x="42271" y="10"/>
                  </a:cubicBezTo>
                  <a:cubicBezTo>
                    <a:pt x="36127" y="1948"/>
                    <a:pt x="29747" y="3035"/>
                    <a:pt x="23602" y="4736"/>
                  </a:cubicBezTo>
                  <a:cubicBezTo>
                    <a:pt x="16088" y="6863"/>
                    <a:pt x="9045" y="10077"/>
                    <a:pt x="1389" y="11589"/>
                  </a:cubicBezTo>
                  <a:cubicBezTo>
                    <a:pt x="1" y="11858"/>
                    <a:pt x="522" y="13782"/>
                    <a:pt x="1787" y="13782"/>
                  </a:cubicBezTo>
                  <a:cubicBezTo>
                    <a:pt x="1857" y="13782"/>
                    <a:pt x="1929" y="13776"/>
                    <a:pt x="2003" y="13764"/>
                  </a:cubicBezTo>
                  <a:cubicBezTo>
                    <a:pt x="9707" y="12582"/>
                    <a:pt x="16891" y="9699"/>
                    <a:pt x="24311" y="7478"/>
                  </a:cubicBezTo>
                  <a:cubicBezTo>
                    <a:pt x="30597" y="5634"/>
                    <a:pt x="36978" y="4406"/>
                    <a:pt x="42602" y="861"/>
                  </a:cubicBezTo>
                  <a:cubicBezTo>
                    <a:pt x="42999" y="596"/>
                    <a:pt x="42778" y="1"/>
                    <a:pt x="42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2"/>
            <p:cNvSpPr/>
            <p:nvPr/>
          </p:nvSpPr>
          <p:spPr>
            <a:xfrm>
              <a:off x="723750" y="4650525"/>
              <a:ext cx="172525" cy="77425"/>
            </a:xfrm>
            <a:custGeom>
              <a:rect b="b" l="l" r="r" t="t"/>
              <a:pathLst>
                <a:path extrusionOk="0" h="3097" w="6901">
                  <a:moveTo>
                    <a:pt x="5623" y="1"/>
                  </a:moveTo>
                  <a:cubicBezTo>
                    <a:pt x="4155" y="1"/>
                    <a:pt x="2847" y="975"/>
                    <a:pt x="1323" y="1016"/>
                  </a:cubicBezTo>
                  <a:cubicBezTo>
                    <a:pt x="15" y="1062"/>
                    <a:pt x="0" y="3096"/>
                    <a:pt x="1279" y="3096"/>
                  </a:cubicBezTo>
                  <a:cubicBezTo>
                    <a:pt x="1294" y="3096"/>
                    <a:pt x="1308" y="3096"/>
                    <a:pt x="1323" y="3095"/>
                  </a:cubicBezTo>
                  <a:cubicBezTo>
                    <a:pt x="2221" y="3048"/>
                    <a:pt x="3072" y="2906"/>
                    <a:pt x="3875" y="2623"/>
                  </a:cubicBezTo>
                  <a:cubicBezTo>
                    <a:pt x="4915" y="2292"/>
                    <a:pt x="5861" y="2008"/>
                    <a:pt x="6569" y="1158"/>
                  </a:cubicBezTo>
                  <a:cubicBezTo>
                    <a:pt x="6900" y="827"/>
                    <a:pt x="6759" y="212"/>
                    <a:pt x="6286" y="70"/>
                  </a:cubicBezTo>
                  <a:cubicBezTo>
                    <a:pt x="6061" y="22"/>
                    <a:pt x="5840" y="1"/>
                    <a:pt x="5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2"/>
          <p:cNvGrpSpPr/>
          <p:nvPr/>
        </p:nvGrpSpPr>
        <p:grpSpPr>
          <a:xfrm flipH="1" rot="1303749">
            <a:off x="7560446" y="1449381"/>
            <a:ext cx="1093222" cy="1597037"/>
            <a:chOff x="231075" y="988200"/>
            <a:chExt cx="2559975" cy="3739750"/>
          </a:xfrm>
        </p:grpSpPr>
        <p:sp>
          <p:nvSpPr>
            <p:cNvPr id="131" name="Google Shape;131;p12"/>
            <p:cNvSpPr/>
            <p:nvPr/>
          </p:nvSpPr>
          <p:spPr>
            <a:xfrm>
              <a:off x="2410225" y="1232900"/>
              <a:ext cx="380825" cy="1036325"/>
            </a:xfrm>
            <a:custGeom>
              <a:rect b="b" l="l" r="r" t="t"/>
              <a:pathLst>
                <a:path extrusionOk="0" h="41453" w="15233">
                  <a:moveTo>
                    <a:pt x="722" y="1"/>
                  </a:moveTo>
                  <a:cubicBezTo>
                    <a:pt x="349" y="1"/>
                    <a:pt x="0" y="252"/>
                    <a:pt x="79" y="754"/>
                  </a:cubicBezTo>
                  <a:cubicBezTo>
                    <a:pt x="1214" y="7654"/>
                    <a:pt x="4238" y="14082"/>
                    <a:pt x="6507" y="20651"/>
                  </a:cubicBezTo>
                  <a:cubicBezTo>
                    <a:pt x="8776" y="27221"/>
                    <a:pt x="9626" y="35586"/>
                    <a:pt x="14069" y="41210"/>
                  </a:cubicBezTo>
                  <a:cubicBezTo>
                    <a:pt x="14195" y="41372"/>
                    <a:pt x="14397" y="41452"/>
                    <a:pt x="14595" y="41452"/>
                  </a:cubicBezTo>
                  <a:cubicBezTo>
                    <a:pt x="14918" y="41452"/>
                    <a:pt x="15233" y="41242"/>
                    <a:pt x="15203" y="40832"/>
                  </a:cubicBezTo>
                  <a:cubicBezTo>
                    <a:pt x="14447" y="34263"/>
                    <a:pt x="11848" y="27504"/>
                    <a:pt x="9626" y="21266"/>
                  </a:cubicBezTo>
                  <a:cubicBezTo>
                    <a:pt x="7169" y="14271"/>
                    <a:pt x="4238" y="7370"/>
                    <a:pt x="1450" y="470"/>
                  </a:cubicBezTo>
                  <a:cubicBezTo>
                    <a:pt x="1325" y="157"/>
                    <a:pt x="1016" y="1"/>
                    <a:pt x="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2299950" y="988200"/>
              <a:ext cx="91000" cy="159750"/>
            </a:xfrm>
            <a:custGeom>
              <a:rect b="b" l="l" r="r" t="t"/>
              <a:pathLst>
                <a:path extrusionOk="0" h="6390" w="3640">
                  <a:moveTo>
                    <a:pt x="867" y="1"/>
                  </a:moveTo>
                  <a:cubicBezTo>
                    <a:pt x="447" y="1"/>
                    <a:pt x="0" y="331"/>
                    <a:pt x="0" y="853"/>
                  </a:cubicBezTo>
                  <a:cubicBezTo>
                    <a:pt x="0" y="2696"/>
                    <a:pt x="898" y="6146"/>
                    <a:pt x="3120" y="6382"/>
                  </a:cubicBezTo>
                  <a:cubicBezTo>
                    <a:pt x="3149" y="6387"/>
                    <a:pt x="3178" y="6390"/>
                    <a:pt x="3206" y="6390"/>
                  </a:cubicBezTo>
                  <a:cubicBezTo>
                    <a:pt x="3450" y="6390"/>
                    <a:pt x="3640" y="6211"/>
                    <a:pt x="3640" y="5957"/>
                  </a:cubicBezTo>
                  <a:cubicBezTo>
                    <a:pt x="3592" y="5059"/>
                    <a:pt x="2978" y="4303"/>
                    <a:pt x="2647" y="3452"/>
                  </a:cubicBezTo>
                  <a:cubicBezTo>
                    <a:pt x="2222" y="2507"/>
                    <a:pt x="1844" y="1562"/>
                    <a:pt x="1560" y="569"/>
                  </a:cubicBezTo>
                  <a:cubicBezTo>
                    <a:pt x="1461" y="173"/>
                    <a:pt x="1171" y="1"/>
                    <a:pt x="8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1744700" y="1884475"/>
              <a:ext cx="689875" cy="847050"/>
            </a:xfrm>
            <a:custGeom>
              <a:rect b="b" l="l" r="r" t="t"/>
              <a:pathLst>
                <a:path extrusionOk="0" h="33882" w="27595">
                  <a:moveTo>
                    <a:pt x="1164" y="1"/>
                  </a:moveTo>
                  <a:cubicBezTo>
                    <a:pt x="559" y="1"/>
                    <a:pt x="0" y="571"/>
                    <a:pt x="422" y="1252"/>
                  </a:cubicBezTo>
                  <a:cubicBezTo>
                    <a:pt x="3731" y="6829"/>
                    <a:pt x="7842" y="11792"/>
                    <a:pt x="12002" y="16707"/>
                  </a:cubicBezTo>
                  <a:cubicBezTo>
                    <a:pt x="16728" y="22237"/>
                    <a:pt x="21123" y="28995"/>
                    <a:pt x="26558" y="33769"/>
                  </a:cubicBezTo>
                  <a:cubicBezTo>
                    <a:pt x="26661" y="33846"/>
                    <a:pt x="26788" y="33881"/>
                    <a:pt x="26915" y="33881"/>
                  </a:cubicBezTo>
                  <a:cubicBezTo>
                    <a:pt x="27255" y="33881"/>
                    <a:pt x="27594" y="33628"/>
                    <a:pt x="27456" y="33249"/>
                  </a:cubicBezTo>
                  <a:cubicBezTo>
                    <a:pt x="25661" y="27719"/>
                    <a:pt x="20934" y="23135"/>
                    <a:pt x="17248" y="18834"/>
                  </a:cubicBezTo>
                  <a:cubicBezTo>
                    <a:pt x="12049" y="12737"/>
                    <a:pt x="6708" y="6829"/>
                    <a:pt x="1935" y="401"/>
                  </a:cubicBezTo>
                  <a:cubicBezTo>
                    <a:pt x="1727" y="120"/>
                    <a:pt x="1441" y="1"/>
                    <a:pt x="1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1615825" y="1684775"/>
              <a:ext cx="86275" cy="100150"/>
            </a:xfrm>
            <a:custGeom>
              <a:rect b="b" l="l" r="r" t="t"/>
              <a:pathLst>
                <a:path extrusionOk="0" h="4006" w="3451">
                  <a:moveTo>
                    <a:pt x="898" y="0"/>
                  </a:moveTo>
                  <a:cubicBezTo>
                    <a:pt x="615" y="0"/>
                    <a:pt x="331" y="166"/>
                    <a:pt x="237" y="497"/>
                  </a:cubicBezTo>
                  <a:cubicBezTo>
                    <a:pt x="237" y="638"/>
                    <a:pt x="189" y="780"/>
                    <a:pt x="189" y="875"/>
                  </a:cubicBezTo>
                  <a:cubicBezTo>
                    <a:pt x="48" y="1111"/>
                    <a:pt x="0" y="1347"/>
                    <a:pt x="48" y="1631"/>
                  </a:cubicBezTo>
                  <a:cubicBezTo>
                    <a:pt x="331" y="2576"/>
                    <a:pt x="993" y="3427"/>
                    <a:pt x="1891" y="3899"/>
                  </a:cubicBezTo>
                  <a:cubicBezTo>
                    <a:pt x="2033" y="3970"/>
                    <a:pt x="2198" y="4006"/>
                    <a:pt x="2363" y="4006"/>
                  </a:cubicBezTo>
                  <a:cubicBezTo>
                    <a:pt x="2529" y="4006"/>
                    <a:pt x="2694" y="3970"/>
                    <a:pt x="2836" y="3900"/>
                  </a:cubicBezTo>
                  <a:lnTo>
                    <a:pt x="2836" y="3900"/>
                  </a:lnTo>
                  <a:cubicBezTo>
                    <a:pt x="2789" y="3923"/>
                    <a:pt x="2777" y="3932"/>
                    <a:pt x="2787" y="3932"/>
                  </a:cubicBezTo>
                  <a:cubicBezTo>
                    <a:pt x="2815" y="3932"/>
                    <a:pt x="3037" y="3852"/>
                    <a:pt x="3072" y="3852"/>
                  </a:cubicBezTo>
                  <a:cubicBezTo>
                    <a:pt x="3309" y="3758"/>
                    <a:pt x="3450" y="3521"/>
                    <a:pt x="3403" y="3285"/>
                  </a:cubicBezTo>
                  <a:cubicBezTo>
                    <a:pt x="3356" y="3049"/>
                    <a:pt x="3261" y="2812"/>
                    <a:pt x="3167" y="2623"/>
                  </a:cubicBezTo>
                  <a:cubicBezTo>
                    <a:pt x="3025" y="2340"/>
                    <a:pt x="2694" y="2245"/>
                    <a:pt x="2458" y="2009"/>
                  </a:cubicBezTo>
                  <a:cubicBezTo>
                    <a:pt x="2174" y="1820"/>
                    <a:pt x="1938" y="1489"/>
                    <a:pt x="1844" y="1111"/>
                  </a:cubicBezTo>
                  <a:cubicBezTo>
                    <a:pt x="1796" y="969"/>
                    <a:pt x="1749" y="827"/>
                    <a:pt x="1607" y="686"/>
                  </a:cubicBezTo>
                  <a:cubicBezTo>
                    <a:pt x="1607" y="638"/>
                    <a:pt x="1560" y="591"/>
                    <a:pt x="1560" y="497"/>
                  </a:cubicBezTo>
                  <a:cubicBezTo>
                    <a:pt x="1465" y="166"/>
                    <a:pt x="1182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1409050" y="1423400"/>
              <a:ext cx="153625" cy="192850"/>
            </a:xfrm>
            <a:custGeom>
              <a:rect b="b" l="l" r="r" t="t"/>
              <a:pathLst>
                <a:path extrusionOk="0" h="7714" w="6145">
                  <a:moveTo>
                    <a:pt x="1241" y="0"/>
                  </a:moveTo>
                  <a:cubicBezTo>
                    <a:pt x="1096" y="0"/>
                    <a:pt x="950" y="26"/>
                    <a:pt x="804" y="81"/>
                  </a:cubicBezTo>
                  <a:cubicBezTo>
                    <a:pt x="520" y="223"/>
                    <a:pt x="331" y="459"/>
                    <a:pt x="237" y="743"/>
                  </a:cubicBezTo>
                  <a:cubicBezTo>
                    <a:pt x="189" y="790"/>
                    <a:pt x="189" y="885"/>
                    <a:pt x="237" y="932"/>
                  </a:cubicBezTo>
                  <a:cubicBezTo>
                    <a:pt x="0" y="2019"/>
                    <a:pt x="1324" y="3248"/>
                    <a:pt x="1891" y="4004"/>
                  </a:cubicBezTo>
                  <a:cubicBezTo>
                    <a:pt x="2694" y="5138"/>
                    <a:pt x="3309" y="6556"/>
                    <a:pt x="4396" y="7454"/>
                  </a:cubicBezTo>
                  <a:cubicBezTo>
                    <a:pt x="4590" y="7634"/>
                    <a:pt x="4823" y="7714"/>
                    <a:pt x="5051" y="7714"/>
                  </a:cubicBezTo>
                  <a:cubicBezTo>
                    <a:pt x="5544" y="7714"/>
                    <a:pt x="6018" y="7341"/>
                    <a:pt x="6050" y="6792"/>
                  </a:cubicBezTo>
                  <a:cubicBezTo>
                    <a:pt x="6144" y="5233"/>
                    <a:pt x="5105" y="3768"/>
                    <a:pt x="4207" y="2586"/>
                  </a:cubicBezTo>
                  <a:cubicBezTo>
                    <a:pt x="3615" y="1784"/>
                    <a:pt x="2458" y="0"/>
                    <a:pt x="1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1253125" y="2453500"/>
              <a:ext cx="793300" cy="599125"/>
            </a:xfrm>
            <a:custGeom>
              <a:rect b="b" l="l" r="r" t="t"/>
              <a:pathLst>
                <a:path extrusionOk="0" h="23965" w="31732">
                  <a:moveTo>
                    <a:pt x="1503" y="1"/>
                  </a:moveTo>
                  <a:cubicBezTo>
                    <a:pt x="719" y="1"/>
                    <a:pt x="0" y="851"/>
                    <a:pt x="660" y="1650"/>
                  </a:cubicBezTo>
                  <a:cubicBezTo>
                    <a:pt x="4205" y="6045"/>
                    <a:pt x="8837" y="9117"/>
                    <a:pt x="13468" y="12331"/>
                  </a:cubicBezTo>
                  <a:cubicBezTo>
                    <a:pt x="19140" y="16254"/>
                    <a:pt x="23866" y="21878"/>
                    <a:pt x="30625" y="23911"/>
                  </a:cubicBezTo>
                  <a:cubicBezTo>
                    <a:pt x="30712" y="23948"/>
                    <a:pt x="30797" y="23965"/>
                    <a:pt x="30878" y="23965"/>
                  </a:cubicBezTo>
                  <a:cubicBezTo>
                    <a:pt x="31405" y="23965"/>
                    <a:pt x="31731" y="23240"/>
                    <a:pt x="31239" y="22871"/>
                  </a:cubicBezTo>
                  <a:cubicBezTo>
                    <a:pt x="26655" y="18570"/>
                    <a:pt x="21456" y="14600"/>
                    <a:pt x="16399" y="10866"/>
                  </a:cubicBezTo>
                  <a:cubicBezTo>
                    <a:pt x="11672" y="7321"/>
                    <a:pt x="6379" y="4769"/>
                    <a:pt x="2314" y="374"/>
                  </a:cubicBezTo>
                  <a:cubicBezTo>
                    <a:pt x="2077" y="111"/>
                    <a:pt x="1786" y="1"/>
                    <a:pt x="15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1069750" y="2306250"/>
              <a:ext cx="163275" cy="144200"/>
            </a:xfrm>
            <a:custGeom>
              <a:rect b="b" l="l" r="r" t="t"/>
              <a:pathLst>
                <a:path extrusionOk="0" h="5768" w="6531">
                  <a:moveTo>
                    <a:pt x="1317" y="0"/>
                  </a:moveTo>
                  <a:cubicBezTo>
                    <a:pt x="641" y="0"/>
                    <a:pt x="0" y="830"/>
                    <a:pt x="481" y="1585"/>
                  </a:cubicBezTo>
                  <a:cubicBezTo>
                    <a:pt x="1189" y="2625"/>
                    <a:pt x="1993" y="3523"/>
                    <a:pt x="2985" y="4279"/>
                  </a:cubicBezTo>
                  <a:cubicBezTo>
                    <a:pt x="3685" y="4772"/>
                    <a:pt x="4707" y="5768"/>
                    <a:pt x="5677" y="5768"/>
                  </a:cubicBezTo>
                  <a:cubicBezTo>
                    <a:pt x="5821" y="5768"/>
                    <a:pt x="5964" y="5746"/>
                    <a:pt x="6105" y="5697"/>
                  </a:cubicBezTo>
                  <a:cubicBezTo>
                    <a:pt x="6247" y="5649"/>
                    <a:pt x="6388" y="5460"/>
                    <a:pt x="6436" y="5271"/>
                  </a:cubicBezTo>
                  <a:cubicBezTo>
                    <a:pt x="6530" y="4184"/>
                    <a:pt x="5254" y="3428"/>
                    <a:pt x="4545" y="2766"/>
                  </a:cubicBezTo>
                  <a:cubicBezTo>
                    <a:pt x="3647" y="2057"/>
                    <a:pt x="2796" y="1254"/>
                    <a:pt x="2040" y="403"/>
                  </a:cubicBezTo>
                  <a:cubicBezTo>
                    <a:pt x="1833" y="118"/>
                    <a:pt x="1573" y="0"/>
                    <a:pt x="1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705800" y="3333475"/>
              <a:ext cx="1367925" cy="436350"/>
            </a:xfrm>
            <a:custGeom>
              <a:rect b="b" l="l" r="r" t="t"/>
              <a:pathLst>
                <a:path extrusionOk="0" h="17454" w="54717">
                  <a:moveTo>
                    <a:pt x="1266" y="0"/>
                  </a:moveTo>
                  <a:cubicBezTo>
                    <a:pt x="184" y="0"/>
                    <a:pt x="1" y="1950"/>
                    <a:pt x="1143" y="2087"/>
                  </a:cubicBezTo>
                  <a:cubicBezTo>
                    <a:pt x="19387" y="4592"/>
                    <a:pt x="35551" y="15793"/>
                    <a:pt x="53983" y="17447"/>
                  </a:cubicBezTo>
                  <a:cubicBezTo>
                    <a:pt x="54012" y="17452"/>
                    <a:pt x="54040" y="17454"/>
                    <a:pt x="54067" y="17454"/>
                  </a:cubicBezTo>
                  <a:cubicBezTo>
                    <a:pt x="54609" y="17454"/>
                    <a:pt x="54717" y="16583"/>
                    <a:pt x="54267" y="16313"/>
                  </a:cubicBezTo>
                  <a:cubicBezTo>
                    <a:pt x="46374" y="11965"/>
                    <a:pt x="37063" y="10500"/>
                    <a:pt x="28556" y="7664"/>
                  </a:cubicBezTo>
                  <a:cubicBezTo>
                    <a:pt x="19576" y="4639"/>
                    <a:pt x="10832" y="1047"/>
                    <a:pt x="1380" y="7"/>
                  </a:cubicBezTo>
                  <a:cubicBezTo>
                    <a:pt x="1341" y="3"/>
                    <a:pt x="1303" y="0"/>
                    <a:pt x="1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512225" y="3294600"/>
              <a:ext cx="104950" cy="63075"/>
            </a:xfrm>
            <a:custGeom>
              <a:rect b="b" l="l" r="r" t="t"/>
              <a:pathLst>
                <a:path extrusionOk="0" h="2523" w="4198">
                  <a:moveTo>
                    <a:pt x="1059" y="0"/>
                  </a:moveTo>
                  <a:cubicBezTo>
                    <a:pt x="1021" y="0"/>
                    <a:pt x="983" y="1"/>
                    <a:pt x="946" y="3"/>
                  </a:cubicBezTo>
                  <a:cubicBezTo>
                    <a:pt x="1" y="97"/>
                    <a:pt x="1" y="1468"/>
                    <a:pt x="946" y="1562"/>
                  </a:cubicBezTo>
                  <a:cubicBezTo>
                    <a:pt x="1324" y="1610"/>
                    <a:pt x="1655" y="1751"/>
                    <a:pt x="1986" y="1940"/>
                  </a:cubicBezTo>
                  <a:cubicBezTo>
                    <a:pt x="2411" y="2224"/>
                    <a:pt x="2931" y="2413"/>
                    <a:pt x="3451" y="2508"/>
                  </a:cubicBezTo>
                  <a:cubicBezTo>
                    <a:pt x="3491" y="2518"/>
                    <a:pt x="3531" y="2522"/>
                    <a:pt x="3570" y="2522"/>
                  </a:cubicBezTo>
                  <a:cubicBezTo>
                    <a:pt x="3904" y="2522"/>
                    <a:pt x="4197" y="2184"/>
                    <a:pt x="4113" y="1846"/>
                  </a:cubicBezTo>
                  <a:cubicBezTo>
                    <a:pt x="3701" y="702"/>
                    <a:pt x="2225" y="0"/>
                    <a:pt x="10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231075" y="3178775"/>
              <a:ext cx="168925" cy="94625"/>
            </a:xfrm>
            <a:custGeom>
              <a:rect b="b" l="l" r="r" t="t"/>
              <a:pathLst>
                <a:path extrusionOk="0" h="3785" w="6757">
                  <a:moveTo>
                    <a:pt x="1329" y="0"/>
                  </a:moveTo>
                  <a:cubicBezTo>
                    <a:pt x="606" y="0"/>
                    <a:pt x="1" y="895"/>
                    <a:pt x="566" y="1611"/>
                  </a:cubicBezTo>
                  <a:cubicBezTo>
                    <a:pt x="1626" y="2671"/>
                    <a:pt x="3215" y="3784"/>
                    <a:pt x="4779" y="3784"/>
                  </a:cubicBezTo>
                  <a:cubicBezTo>
                    <a:pt x="5306" y="3784"/>
                    <a:pt x="5831" y="3658"/>
                    <a:pt x="6332" y="3360"/>
                  </a:cubicBezTo>
                  <a:cubicBezTo>
                    <a:pt x="6757" y="3123"/>
                    <a:pt x="6710" y="2509"/>
                    <a:pt x="6332" y="2273"/>
                  </a:cubicBezTo>
                  <a:cubicBezTo>
                    <a:pt x="5623" y="1942"/>
                    <a:pt x="4866" y="1705"/>
                    <a:pt x="4110" y="1516"/>
                  </a:cubicBezTo>
                  <a:cubicBezTo>
                    <a:pt x="3307" y="1233"/>
                    <a:pt x="2551" y="807"/>
                    <a:pt x="1889" y="193"/>
                  </a:cubicBezTo>
                  <a:cubicBezTo>
                    <a:pt x="1706" y="58"/>
                    <a:pt x="1514" y="0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918250" y="4317650"/>
              <a:ext cx="1075000" cy="344550"/>
            </a:xfrm>
            <a:custGeom>
              <a:rect b="b" l="l" r="r" t="t"/>
              <a:pathLst>
                <a:path extrusionOk="0" h="13782" w="43000">
                  <a:moveTo>
                    <a:pt x="42362" y="1"/>
                  </a:moveTo>
                  <a:cubicBezTo>
                    <a:pt x="42332" y="1"/>
                    <a:pt x="42302" y="4"/>
                    <a:pt x="42271" y="10"/>
                  </a:cubicBezTo>
                  <a:cubicBezTo>
                    <a:pt x="36127" y="1948"/>
                    <a:pt x="29747" y="3035"/>
                    <a:pt x="23602" y="4736"/>
                  </a:cubicBezTo>
                  <a:cubicBezTo>
                    <a:pt x="16088" y="6863"/>
                    <a:pt x="9045" y="10077"/>
                    <a:pt x="1389" y="11589"/>
                  </a:cubicBezTo>
                  <a:cubicBezTo>
                    <a:pt x="1" y="11858"/>
                    <a:pt x="522" y="13782"/>
                    <a:pt x="1787" y="13782"/>
                  </a:cubicBezTo>
                  <a:cubicBezTo>
                    <a:pt x="1857" y="13782"/>
                    <a:pt x="1929" y="13776"/>
                    <a:pt x="2003" y="13764"/>
                  </a:cubicBezTo>
                  <a:cubicBezTo>
                    <a:pt x="9707" y="12582"/>
                    <a:pt x="16891" y="9699"/>
                    <a:pt x="24311" y="7478"/>
                  </a:cubicBezTo>
                  <a:cubicBezTo>
                    <a:pt x="30597" y="5634"/>
                    <a:pt x="36978" y="4406"/>
                    <a:pt x="42602" y="861"/>
                  </a:cubicBezTo>
                  <a:cubicBezTo>
                    <a:pt x="42999" y="596"/>
                    <a:pt x="42778" y="1"/>
                    <a:pt x="42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723750" y="4650525"/>
              <a:ext cx="172525" cy="77425"/>
            </a:xfrm>
            <a:custGeom>
              <a:rect b="b" l="l" r="r" t="t"/>
              <a:pathLst>
                <a:path extrusionOk="0" h="3097" w="6901">
                  <a:moveTo>
                    <a:pt x="5623" y="1"/>
                  </a:moveTo>
                  <a:cubicBezTo>
                    <a:pt x="4155" y="1"/>
                    <a:pt x="2847" y="975"/>
                    <a:pt x="1323" y="1016"/>
                  </a:cubicBezTo>
                  <a:cubicBezTo>
                    <a:pt x="15" y="1062"/>
                    <a:pt x="0" y="3096"/>
                    <a:pt x="1279" y="3096"/>
                  </a:cubicBezTo>
                  <a:cubicBezTo>
                    <a:pt x="1294" y="3096"/>
                    <a:pt x="1308" y="3096"/>
                    <a:pt x="1323" y="3095"/>
                  </a:cubicBezTo>
                  <a:cubicBezTo>
                    <a:pt x="2221" y="3048"/>
                    <a:pt x="3072" y="2906"/>
                    <a:pt x="3875" y="2623"/>
                  </a:cubicBezTo>
                  <a:cubicBezTo>
                    <a:pt x="4915" y="2292"/>
                    <a:pt x="5861" y="2008"/>
                    <a:pt x="6569" y="1158"/>
                  </a:cubicBezTo>
                  <a:cubicBezTo>
                    <a:pt x="6900" y="827"/>
                    <a:pt x="6759" y="212"/>
                    <a:pt x="6286" y="70"/>
                  </a:cubicBezTo>
                  <a:cubicBezTo>
                    <a:pt x="6061" y="22"/>
                    <a:pt x="5840" y="1"/>
                    <a:pt x="56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3"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/>
          <p:nvPr>
            <p:ph type="title"/>
          </p:nvPr>
        </p:nvSpPr>
        <p:spPr>
          <a:xfrm>
            <a:off x="361214" y="1570886"/>
            <a:ext cx="38577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hasCustomPrompt="1" idx="2" type="title"/>
          </p:nvPr>
        </p:nvSpPr>
        <p:spPr>
          <a:xfrm>
            <a:off x="6036897" y="2027846"/>
            <a:ext cx="16422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9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7" name="Google Shape;147;p14"/>
          <p:cNvSpPr txBox="1"/>
          <p:nvPr>
            <p:ph idx="1" type="subTitle"/>
          </p:nvPr>
        </p:nvSpPr>
        <p:spPr>
          <a:xfrm>
            <a:off x="790664" y="2669045"/>
            <a:ext cx="29988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4928672" y="2116737"/>
            <a:ext cx="38577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1" type="subTitle"/>
          </p:nvPr>
        </p:nvSpPr>
        <p:spPr>
          <a:xfrm>
            <a:off x="5358122" y="2656489"/>
            <a:ext cx="29988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hasCustomPrompt="1" idx="2" type="title"/>
          </p:nvPr>
        </p:nvSpPr>
        <p:spPr>
          <a:xfrm>
            <a:off x="1464897" y="2027846"/>
            <a:ext cx="16422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96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TITLE_AND_TWO_COLUMNS_3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916519" y="328257"/>
            <a:ext cx="5312400" cy="7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3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" type="subTitle"/>
          </p:nvPr>
        </p:nvSpPr>
        <p:spPr>
          <a:xfrm>
            <a:off x="704629" y="2999889"/>
            <a:ext cx="2300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2" type="subTitle"/>
          </p:nvPr>
        </p:nvSpPr>
        <p:spPr>
          <a:xfrm>
            <a:off x="6145032" y="2992488"/>
            <a:ext cx="2300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3" type="subTitle"/>
          </p:nvPr>
        </p:nvSpPr>
        <p:spPr>
          <a:xfrm>
            <a:off x="3409906" y="3497750"/>
            <a:ext cx="2300700" cy="3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4" type="subTitle"/>
          </p:nvPr>
        </p:nvSpPr>
        <p:spPr>
          <a:xfrm>
            <a:off x="704629" y="3291903"/>
            <a:ext cx="2300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5" type="subTitle"/>
          </p:nvPr>
        </p:nvSpPr>
        <p:spPr>
          <a:xfrm>
            <a:off x="6145032" y="3284502"/>
            <a:ext cx="2300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6" type="subTitle"/>
          </p:nvPr>
        </p:nvSpPr>
        <p:spPr>
          <a:xfrm>
            <a:off x="3409906" y="3795998"/>
            <a:ext cx="2300700" cy="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232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980320" y="374145"/>
            <a:ext cx="5196600" cy="64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725578" y="3269561"/>
            <a:ext cx="1899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6522462" y="3269561"/>
            <a:ext cx="1899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64" name="Google Shape;164;p17"/>
          <p:cNvSpPr txBox="1"/>
          <p:nvPr>
            <p:ph idx="3" type="subTitle"/>
          </p:nvPr>
        </p:nvSpPr>
        <p:spPr>
          <a:xfrm>
            <a:off x="4592383" y="3269561"/>
            <a:ext cx="1899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65" name="Google Shape;165;p17"/>
          <p:cNvSpPr txBox="1"/>
          <p:nvPr>
            <p:ph idx="4" type="subTitle"/>
          </p:nvPr>
        </p:nvSpPr>
        <p:spPr>
          <a:xfrm>
            <a:off x="4592375" y="3563768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5" type="subTitle"/>
          </p:nvPr>
        </p:nvSpPr>
        <p:spPr>
          <a:xfrm>
            <a:off x="2655658" y="3269561"/>
            <a:ext cx="1899000" cy="40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6" type="subTitle"/>
          </p:nvPr>
        </p:nvSpPr>
        <p:spPr>
          <a:xfrm>
            <a:off x="725578" y="3563768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8" name="Google Shape;168;p17"/>
          <p:cNvSpPr txBox="1"/>
          <p:nvPr>
            <p:ph idx="7" type="subTitle"/>
          </p:nvPr>
        </p:nvSpPr>
        <p:spPr>
          <a:xfrm>
            <a:off x="6522462" y="3563768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69" name="Google Shape;169;p17"/>
          <p:cNvSpPr txBox="1"/>
          <p:nvPr>
            <p:ph idx="8" type="subTitle"/>
          </p:nvPr>
        </p:nvSpPr>
        <p:spPr>
          <a:xfrm>
            <a:off x="2655658" y="3563768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2465400" y="339363"/>
            <a:ext cx="42132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2" name="Google Shape;172;p18"/>
          <p:cNvGrpSpPr/>
          <p:nvPr/>
        </p:nvGrpSpPr>
        <p:grpSpPr>
          <a:xfrm>
            <a:off x="713229" y="572040"/>
            <a:ext cx="7744977" cy="344392"/>
            <a:chOff x="713229" y="572040"/>
            <a:chExt cx="7744977" cy="344392"/>
          </a:xfrm>
        </p:grpSpPr>
        <p:grpSp>
          <p:nvGrpSpPr>
            <p:cNvPr id="173" name="Google Shape;173;p18"/>
            <p:cNvGrpSpPr/>
            <p:nvPr/>
          </p:nvGrpSpPr>
          <p:grpSpPr>
            <a:xfrm>
              <a:off x="7151654" y="572040"/>
              <a:ext cx="1306552" cy="344392"/>
              <a:chOff x="3158000" y="3778350"/>
              <a:chExt cx="198700" cy="52375"/>
            </a:xfrm>
          </p:grpSpPr>
          <p:sp>
            <p:nvSpPr>
              <p:cNvPr id="174" name="Google Shape;174;p18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8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8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8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p18"/>
            <p:cNvGrpSpPr/>
            <p:nvPr/>
          </p:nvGrpSpPr>
          <p:grpSpPr>
            <a:xfrm flipH="1">
              <a:off x="713229" y="572040"/>
              <a:ext cx="1306552" cy="344392"/>
              <a:chOff x="3158000" y="3778350"/>
              <a:chExt cx="198700" cy="52375"/>
            </a:xfrm>
          </p:grpSpPr>
          <p:sp>
            <p:nvSpPr>
              <p:cNvPr id="183" name="Google Shape;183;p18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8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8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ONE_COLUMN_TEXT_1_1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type="title"/>
          </p:nvPr>
        </p:nvSpPr>
        <p:spPr>
          <a:xfrm>
            <a:off x="5222311" y="1560414"/>
            <a:ext cx="3212100" cy="98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19"/>
          <p:cNvSpPr txBox="1"/>
          <p:nvPr>
            <p:ph idx="1" type="subTitle"/>
          </p:nvPr>
        </p:nvSpPr>
        <p:spPr>
          <a:xfrm>
            <a:off x="5222311" y="2644520"/>
            <a:ext cx="32121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" name="Google Shape;194;p19"/>
          <p:cNvSpPr txBox="1"/>
          <p:nvPr>
            <p:ph idx="2" type="subTitle"/>
          </p:nvPr>
        </p:nvSpPr>
        <p:spPr>
          <a:xfrm>
            <a:off x="5519311" y="2228937"/>
            <a:ext cx="2618100" cy="5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195" name="Google Shape;195;p19"/>
          <p:cNvGrpSpPr/>
          <p:nvPr/>
        </p:nvGrpSpPr>
        <p:grpSpPr>
          <a:xfrm>
            <a:off x="7759979" y="228595"/>
            <a:ext cx="1155432" cy="1149561"/>
            <a:chOff x="6648829" y="433220"/>
            <a:chExt cx="1155432" cy="1149561"/>
          </a:xfrm>
        </p:grpSpPr>
        <p:sp>
          <p:nvSpPr>
            <p:cNvPr id="196" name="Google Shape;196;p19"/>
            <p:cNvSpPr/>
            <p:nvPr/>
          </p:nvSpPr>
          <p:spPr>
            <a:xfrm>
              <a:off x="7523476" y="622417"/>
              <a:ext cx="280785" cy="960365"/>
            </a:xfrm>
            <a:custGeom>
              <a:rect b="b" l="l" r="r" t="t"/>
              <a:pathLst>
                <a:path extrusionOk="0" h="6543" w="1913">
                  <a:moveTo>
                    <a:pt x="1296" y="1480"/>
                  </a:moveTo>
                  <a:cubicBezTo>
                    <a:pt x="1357" y="1480"/>
                    <a:pt x="1415" y="1498"/>
                    <a:pt x="1467" y="1533"/>
                  </a:cubicBezTo>
                  <a:cubicBezTo>
                    <a:pt x="1389" y="1637"/>
                    <a:pt x="1258" y="1690"/>
                    <a:pt x="1127" y="1703"/>
                  </a:cubicBezTo>
                  <a:cubicBezTo>
                    <a:pt x="1087" y="1624"/>
                    <a:pt x="1114" y="1520"/>
                    <a:pt x="1205" y="1493"/>
                  </a:cubicBezTo>
                  <a:cubicBezTo>
                    <a:pt x="1236" y="1485"/>
                    <a:pt x="1266" y="1480"/>
                    <a:pt x="1296" y="1480"/>
                  </a:cubicBezTo>
                  <a:close/>
                  <a:moveTo>
                    <a:pt x="1607" y="3957"/>
                  </a:moveTo>
                  <a:cubicBezTo>
                    <a:pt x="1635" y="3957"/>
                    <a:pt x="1663" y="3964"/>
                    <a:pt x="1690" y="3981"/>
                  </a:cubicBezTo>
                  <a:cubicBezTo>
                    <a:pt x="1742" y="4020"/>
                    <a:pt x="1768" y="4086"/>
                    <a:pt x="1742" y="4151"/>
                  </a:cubicBezTo>
                  <a:cubicBezTo>
                    <a:pt x="1722" y="4153"/>
                    <a:pt x="1702" y="4154"/>
                    <a:pt x="1681" y="4154"/>
                  </a:cubicBezTo>
                  <a:cubicBezTo>
                    <a:pt x="1584" y="4154"/>
                    <a:pt x="1488" y="4129"/>
                    <a:pt x="1402" y="4086"/>
                  </a:cubicBezTo>
                  <a:cubicBezTo>
                    <a:pt x="1450" y="4018"/>
                    <a:pt x="1528" y="3957"/>
                    <a:pt x="1607" y="3957"/>
                  </a:cubicBezTo>
                  <a:close/>
                  <a:moveTo>
                    <a:pt x="866" y="0"/>
                  </a:moveTo>
                  <a:cubicBezTo>
                    <a:pt x="538" y="0"/>
                    <a:pt x="208" y="156"/>
                    <a:pt x="92" y="459"/>
                  </a:cubicBezTo>
                  <a:cubicBezTo>
                    <a:pt x="92" y="459"/>
                    <a:pt x="92" y="472"/>
                    <a:pt x="92" y="485"/>
                  </a:cubicBezTo>
                  <a:cubicBezTo>
                    <a:pt x="1" y="786"/>
                    <a:pt x="119" y="1153"/>
                    <a:pt x="472" y="1232"/>
                  </a:cubicBezTo>
                  <a:cubicBezTo>
                    <a:pt x="496" y="1236"/>
                    <a:pt x="520" y="1238"/>
                    <a:pt x="543" y="1238"/>
                  </a:cubicBezTo>
                  <a:cubicBezTo>
                    <a:pt x="877" y="1238"/>
                    <a:pt x="1135" y="821"/>
                    <a:pt x="878" y="564"/>
                  </a:cubicBezTo>
                  <a:cubicBezTo>
                    <a:pt x="864" y="550"/>
                    <a:pt x="848" y="545"/>
                    <a:pt x="832" y="545"/>
                  </a:cubicBezTo>
                  <a:cubicBezTo>
                    <a:pt x="787" y="545"/>
                    <a:pt x="744" y="591"/>
                    <a:pt x="773" y="629"/>
                  </a:cubicBezTo>
                  <a:cubicBezTo>
                    <a:pt x="915" y="836"/>
                    <a:pt x="757" y="1080"/>
                    <a:pt x="549" y="1080"/>
                  </a:cubicBezTo>
                  <a:cubicBezTo>
                    <a:pt x="507" y="1080"/>
                    <a:pt x="463" y="1070"/>
                    <a:pt x="420" y="1048"/>
                  </a:cubicBezTo>
                  <a:cubicBezTo>
                    <a:pt x="132" y="930"/>
                    <a:pt x="119" y="642"/>
                    <a:pt x="210" y="394"/>
                  </a:cubicBezTo>
                  <a:cubicBezTo>
                    <a:pt x="353" y="232"/>
                    <a:pt x="585" y="150"/>
                    <a:pt x="814" y="150"/>
                  </a:cubicBezTo>
                  <a:cubicBezTo>
                    <a:pt x="1047" y="150"/>
                    <a:pt x="1276" y="235"/>
                    <a:pt x="1402" y="407"/>
                  </a:cubicBezTo>
                  <a:cubicBezTo>
                    <a:pt x="1598" y="669"/>
                    <a:pt x="1690" y="1140"/>
                    <a:pt x="1546" y="1441"/>
                  </a:cubicBezTo>
                  <a:cubicBezTo>
                    <a:pt x="1474" y="1382"/>
                    <a:pt x="1387" y="1352"/>
                    <a:pt x="1300" y="1352"/>
                  </a:cubicBezTo>
                  <a:cubicBezTo>
                    <a:pt x="1196" y="1352"/>
                    <a:pt x="1093" y="1395"/>
                    <a:pt x="1022" y="1480"/>
                  </a:cubicBezTo>
                  <a:cubicBezTo>
                    <a:pt x="970" y="1572"/>
                    <a:pt x="983" y="1690"/>
                    <a:pt x="1074" y="1768"/>
                  </a:cubicBezTo>
                  <a:cubicBezTo>
                    <a:pt x="1061" y="1795"/>
                    <a:pt x="1087" y="1834"/>
                    <a:pt x="1127" y="1834"/>
                  </a:cubicBezTo>
                  <a:cubicBezTo>
                    <a:pt x="1284" y="1834"/>
                    <a:pt x="1428" y="1795"/>
                    <a:pt x="1533" y="1690"/>
                  </a:cubicBezTo>
                  <a:lnTo>
                    <a:pt x="1533" y="1690"/>
                  </a:lnTo>
                  <a:cubicBezTo>
                    <a:pt x="1663" y="2213"/>
                    <a:pt x="1506" y="2554"/>
                    <a:pt x="1271" y="3025"/>
                  </a:cubicBezTo>
                  <a:cubicBezTo>
                    <a:pt x="1140" y="3248"/>
                    <a:pt x="1074" y="3496"/>
                    <a:pt x="1087" y="3758"/>
                  </a:cubicBezTo>
                  <a:cubicBezTo>
                    <a:pt x="1100" y="3902"/>
                    <a:pt x="1166" y="4033"/>
                    <a:pt x="1258" y="4138"/>
                  </a:cubicBezTo>
                  <a:cubicBezTo>
                    <a:pt x="826" y="4845"/>
                    <a:pt x="1100" y="5761"/>
                    <a:pt x="1402" y="6481"/>
                  </a:cubicBezTo>
                  <a:cubicBezTo>
                    <a:pt x="1423" y="6523"/>
                    <a:pt x="1462" y="6542"/>
                    <a:pt x="1500" y="6542"/>
                  </a:cubicBezTo>
                  <a:cubicBezTo>
                    <a:pt x="1557" y="6542"/>
                    <a:pt x="1608" y="6500"/>
                    <a:pt x="1585" y="6429"/>
                  </a:cubicBezTo>
                  <a:cubicBezTo>
                    <a:pt x="1323" y="5683"/>
                    <a:pt x="1087" y="4976"/>
                    <a:pt x="1349" y="4217"/>
                  </a:cubicBezTo>
                  <a:lnTo>
                    <a:pt x="1349" y="4217"/>
                  </a:lnTo>
                  <a:cubicBezTo>
                    <a:pt x="1441" y="4281"/>
                    <a:pt x="1545" y="4313"/>
                    <a:pt x="1649" y="4313"/>
                  </a:cubicBezTo>
                  <a:cubicBezTo>
                    <a:pt x="1694" y="4313"/>
                    <a:pt x="1738" y="4307"/>
                    <a:pt x="1781" y="4295"/>
                  </a:cubicBezTo>
                  <a:cubicBezTo>
                    <a:pt x="1821" y="4282"/>
                    <a:pt x="1834" y="4256"/>
                    <a:pt x="1834" y="4230"/>
                  </a:cubicBezTo>
                  <a:cubicBezTo>
                    <a:pt x="1912" y="4138"/>
                    <a:pt x="1912" y="4007"/>
                    <a:pt x="1834" y="3929"/>
                  </a:cubicBezTo>
                  <a:cubicBezTo>
                    <a:pt x="1777" y="3868"/>
                    <a:pt x="1711" y="3842"/>
                    <a:pt x="1643" y="3842"/>
                  </a:cubicBezTo>
                  <a:cubicBezTo>
                    <a:pt x="1521" y="3842"/>
                    <a:pt x="1394" y="3924"/>
                    <a:pt x="1310" y="4033"/>
                  </a:cubicBezTo>
                  <a:cubicBezTo>
                    <a:pt x="1061" y="3745"/>
                    <a:pt x="1467" y="3038"/>
                    <a:pt x="1559" y="2829"/>
                  </a:cubicBezTo>
                  <a:cubicBezTo>
                    <a:pt x="1650" y="2685"/>
                    <a:pt x="1703" y="2528"/>
                    <a:pt x="1742" y="2371"/>
                  </a:cubicBezTo>
                  <a:cubicBezTo>
                    <a:pt x="1807" y="2109"/>
                    <a:pt x="1755" y="1834"/>
                    <a:pt x="1598" y="1624"/>
                  </a:cubicBezTo>
                  <a:cubicBezTo>
                    <a:pt x="1860" y="1297"/>
                    <a:pt x="1781" y="642"/>
                    <a:pt x="1546" y="315"/>
                  </a:cubicBezTo>
                  <a:cubicBezTo>
                    <a:pt x="1399" y="104"/>
                    <a:pt x="1133" y="0"/>
                    <a:pt x="86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6648829" y="433220"/>
              <a:ext cx="988253" cy="269777"/>
            </a:xfrm>
            <a:custGeom>
              <a:rect b="b" l="l" r="r" t="t"/>
              <a:pathLst>
                <a:path extrusionOk="0" h="1838" w="6733">
                  <a:moveTo>
                    <a:pt x="2477" y="141"/>
                  </a:moveTo>
                  <a:cubicBezTo>
                    <a:pt x="2524" y="141"/>
                    <a:pt x="2566" y="165"/>
                    <a:pt x="2595" y="203"/>
                  </a:cubicBezTo>
                  <a:cubicBezTo>
                    <a:pt x="2647" y="308"/>
                    <a:pt x="2569" y="426"/>
                    <a:pt x="2490" y="504"/>
                  </a:cubicBezTo>
                  <a:lnTo>
                    <a:pt x="2477" y="504"/>
                  </a:lnTo>
                  <a:cubicBezTo>
                    <a:pt x="2425" y="387"/>
                    <a:pt x="2412" y="269"/>
                    <a:pt x="2425" y="151"/>
                  </a:cubicBezTo>
                  <a:cubicBezTo>
                    <a:pt x="2442" y="144"/>
                    <a:pt x="2460" y="141"/>
                    <a:pt x="2477" y="141"/>
                  </a:cubicBezTo>
                  <a:close/>
                  <a:moveTo>
                    <a:pt x="5030" y="439"/>
                  </a:moveTo>
                  <a:cubicBezTo>
                    <a:pt x="5083" y="517"/>
                    <a:pt x="5109" y="609"/>
                    <a:pt x="5083" y="701"/>
                  </a:cubicBezTo>
                  <a:cubicBezTo>
                    <a:pt x="5055" y="765"/>
                    <a:pt x="4995" y="797"/>
                    <a:pt x="4940" y="797"/>
                  </a:cubicBezTo>
                  <a:cubicBezTo>
                    <a:pt x="4916" y="797"/>
                    <a:pt x="4893" y="791"/>
                    <a:pt x="4873" y="779"/>
                  </a:cubicBezTo>
                  <a:cubicBezTo>
                    <a:pt x="4873" y="648"/>
                    <a:pt x="4939" y="517"/>
                    <a:pt x="5030" y="439"/>
                  </a:cubicBezTo>
                  <a:close/>
                  <a:moveTo>
                    <a:pt x="2505" y="0"/>
                  </a:moveTo>
                  <a:cubicBezTo>
                    <a:pt x="2451" y="0"/>
                    <a:pt x="2399" y="20"/>
                    <a:pt x="2359" y="59"/>
                  </a:cubicBezTo>
                  <a:cubicBezTo>
                    <a:pt x="2320" y="59"/>
                    <a:pt x="2294" y="85"/>
                    <a:pt x="2294" y="112"/>
                  </a:cubicBezTo>
                  <a:cubicBezTo>
                    <a:pt x="2255" y="256"/>
                    <a:pt x="2281" y="426"/>
                    <a:pt x="2372" y="544"/>
                  </a:cubicBezTo>
                  <a:cubicBezTo>
                    <a:pt x="2133" y="625"/>
                    <a:pt x="1901" y="658"/>
                    <a:pt x="1673" y="658"/>
                  </a:cubicBezTo>
                  <a:cubicBezTo>
                    <a:pt x="1164" y="658"/>
                    <a:pt x="671" y="493"/>
                    <a:pt x="147" y="321"/>
                  </a:cubicBezTo>
                  <a:cubicBezTo>
                    <a:pt x="135" y="317"/>
                    <a:pt x="124" y="315"/>
                    <a:pt x="113" y="315"/>
                  </a:cubicBezTo>
                  <a:cubicBezTo>
                    <a:pt x="22" y="315"/>
                    <a:pt x="0" y="456"/>
                    <a:pt x="94" y="491"/>
                  </a:cubicBezTo>
                  <a:cubicBezTo>
                    <a:pt x="555" y="680"/>
                    <a:pt x="1082" y="859"/>
                    <a:pt x="1586" y="859"/>
                  </a:cubicBezTo>
                  <a:cubicBezTo>
                    <a:pt x="1884" y="859"/>
                    <a:pt x="2175" y="796"/>
                    <a:pt x="2438" y="635"/>
                  </a:cubicBezTo>
                  <a:cubicBezTo>
                    <a:pt x="2543" y="740"/>
                    <a:pt x="2674" y="792"/>
                    <a:pt x="2818" y="819"/>
                  </a:cubicBezTo>
                  <a:cubicBezTo>
                    <a:pt x="2840" y="820"/>
                    <a:pt x="2861" y="820"/>
                    <a:pt x="2883" y="820"/>
                  </a:cubicBezTo>
                  <a:cubicBezTo>
                    <a:pt x="3121" y="820"/>
                    <a:pt x="3347" y="755"/>
                    <a:pt x="3551" y="635"/>
                  </a:cubicBezTo>
                  <a:cubicBezTo>
                    <a:pt x="3919" y="456"/>
                    <a:pt x="4204" y="315"/>
                    <a:pt x="4544" y="315"/>
                  </a:cubicBezTo>
                  <a:cubicBezTo>
                    <a:pt x="4651" y="315"/>
                    <a:pt x="4764" y="329"/>
                    <a:pt x="4886" y="360"/>
                  </a:cubicBezTo>
                  <a:cubicBezTo>
                    <a:pt x="4795" y="478"/>
                    <a:pt x="4742" y="622"/>
                    <a:pt x="4755" y="766"/>
                  </a:cubicBezTo>
                  <a:cubicBezTo>
                    <a:pt x="4755" y="805"/>
                    <a:pt x="4781" y="832"/>
                    <a:pt x="4821" y="832"/>
                  </a:cubicBezTo>
                  <a:cubicBezTo>
                    <a:pt x="4861" y="880"/>
                    <a:pt x="4920" y="908"/>
                    <a:pt x="4981" y="908"/>
                  </a:cubicBezTo>
                  <a:cubicBezTo>
                    <a:pt x="5020" y="908"/>
                    <a:pt x="5060" y="896"/>
                    <a:pt x="5096" y="871"/>
                  </a:cubicBezTo>
                  <a:cubicBezTo>
                    <a:pt x="5253" y="740"/>
                    <a:pt x="5279" y="517"/>
                    <a:pt x="5148" y="360"/>
                  </a:cubicBezTo>
                  <a:cubicBezTo>
                    <a:pt x="5245" y="307"/>
                    <a:pt x="5363" y="284"/>
                    <a:pt x="5487" y="284"/>
                  </a:cubicBezTo>
                  <a:cubicBezTo>
                    <a:pt x="5730" y="284"/>
                    <a:pt x="5996" y="374"/>
                    <a:pt x="6169" y="504"/>
                  </a:cubicBezTo>
                  <a:cubicBezTo>
                    <a:pt x="6497" y="753"/>
                    <a:pt x="6510" y="1408"/>
                    <a:pt x="6182" y="1683"/>
                  </a:cubicBezTo>
                  <a:cubicBezTo>
                    <a:pt x="6093" y="1720"/>
                    <a:pt x="5999" y="1743"/>
                    <a:pt x="5909" y="1743"/>
                  </a:cubicBezTo>
                  <a:cubicBezTo>
                    <a:pt x="5749" y="1743"/>
                    <a:pt x="5603" y="1671"/>
                    <a:pt x="5528" y="1486"/>
                  </a:cubicBezTo>
                  <a:cubicBezTo>
                    <a:pt x="5426" y="1272"/>
                    <a:pt x="5594" y="1066"/>
                    <a:pt x="5785" y="1066"/>
                  </a:cubicBezTo>
                  <a:cubicBezTo>
                    <a:pt x="5839" y="1066"/>
                    <a:pt x="5895" y="1082"/>
                    <a:pt x="5947" y="1120"/>
                  </a:cubicBezTo>
                  <a:cubicBezTo>
                    <a:pt x="5959" y="1127"/>
                    <a:pt x="5971" y="1130"/>
                    <a:pt x="5982" y="1130"/>
                  </a:cubicBezTo>
                  <a:cubicBezTo>
                    <a:pt x="6029" y="1130"/>
                    <a:pt x="6057" y="1071"/>
                    <a:pt x="6025" y="1028"/>
                  </a:cubicBezTo>
                  <a:cubicBezTo>
                    <a:pt x="5947" y="949"/>
                    <a:pt x="5855" y="916"/>
                    <a:pt x="5765" y="916"/>
                  </a:cubicBezTo>
                  <a:cubicBezTo>
                    <a:pt x="5527" y="916"/>
                    <a:pt x="5300" y="1154"/>
                    <a:pt x="5357" y="1421"/>
                  </a:cubicBezTo>
                  <a:cubicBezTo>
                    <a:pt x="5408" y="1702"/>
                    <a:pt x="5636" y="1837"/>
                    <a:pt x="5881" y="1837"/>
                  </a:cubicBezTo>
                  <a:cubicBezTo>
                    <a:pt x="5955" y="1837"/>
                    <a:pt x="6031" y="1825"/>
                    <a:pt x="6104" y="1800"/>
                  </a:cubicBezTo>
                  <a:lnTo>
                    <a:pt x="6117" y="1800"/>
                  </a:lnTo>
                  <a:cubicBezTo>
                    <a:pt x="6680" y="1591"/>
                    <a:pt x="6732" y="675"/>
                    <a:pt x="6261" y="347"/>
                  </a:cubicBezTo>
                  <a:cubicBezTo>
                    <a:pt x="6076" y="214"/>
                    <a:pt x="5787" y="131"/>
                    <a:pt x="5512" y="131"/>
                  </a:cubicBezTo>
                  <a:cubicBezTo>
                    <a:pt x="5299" y="131"/>
                    <a:pt x="5094" y="181"/>
                    <a:pt x="4952" y="295"/>
                  </a:cubicBezTo>
                  <a:cubicBezTo>
                    <a:pt x="4801" y="182"/>
                    <a:pt x="4617" y="123"/>
                    <a:pt x="4428" y="123"/>
                  </a:cubicBezTo>
                  <a:cubicBezTo>
                    <a:pt x="4354" y="123"/>
                    <a:pt x="4279" y="132"/>
                    <a:pt x="4205" y="151"/>
                  </a:cubicBezTo>
                  <a:cubicBezTo>
                    <a:pt x="4048" y="190"/>
                    <a:pt x="3891" y="256"/>
                    <a:pt x="3747" y="334"/>
                  </a:cubicBezTo>
                  <a:cubicBezTo>
                    <a:pt x="3586" y="415"/>
                    <a:pt x="3129" y="659"/>
                    <a:pt x="2802" y="659"/>
                  </a:cubicBezTo>
                  <a:cubicBezTo>
                    <a:pt x="2705" y="659"/>
                    <a:pt x="2619" y="637"/>
                    <a:pt x="2556" y="583"/>
                  </a:cubicBezTo>
                  <a:cubicBezTo>
                    <a:pt x="2713" y="465"/>
                    <a:pt x="2831" y="229"/>
                    <a:pt x="2661" y="59"/>
                  </a:cubicBezTo>
                  <a:cubicBezTo>
                    <a:pt x="2615" y="20"/>
                    <a:pt x="2559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pos="2883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ONE_COLUMN_TEXT_1_1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658573" y="2951200"/>
            <a:ext cx="32607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sz="2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idx="2" type="subTitle"/>
          </p:nvPr>
        </p:nvSpPr>
        <p:spPr>
          <a:xfrm>
            <a:off x="550775" y="1637386"/>
            <a:ext cx="38862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F0B01"/>
              </a:buClr>
              <a:buSzPts val="1500"/>
              <a:buFont typeface="Roboto Slab"/>
              <a:buNone/>
              <a:defRPr b="1"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F0B01"/>
              </a:buClr>
              <a:buSzPts val="1500"/>
              <a:buNone/>
              <a:defRPr>
                <a:solidFill>
                  <a:srgbClr val="3F0B0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3F0B01"/>
              </a:buClr>
              <a:buSzPts val="1500"/>
              <a:buNone/>
              <a:defRPr>
                <a:solidFill>
                  <a:srgbClr val="3F0B0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3F0B01"/>
              </a:buClr>
              <a:buSzPts val="1500"/>
              <a:buNone/>
              <a:defRPr>
                <a:solidFill>
                  <a:srgbClr val="3F0B0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3F0B01"/>
              </a:buClr>
              <a:buSzPts val="1500"/>
              <a:buNone/>
              <a:defRPr>
                <a:solidFill>
                  <a:srgbClr val="3F0B0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3F0B01"/>
              </a:buClr>
              <a:buSzPts val="1500"/>
              <a:buNone/>
              <a:defRPr>
                <a:solidFill>
                  <a:srgbClr val="3F0B0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3F0B01"/>
              </a:buClr>
              <a:buSzPts val="1500"/>
              <a:buNone/>
              <a:defRPr>
                <a:solidFill>
                  <a:srgbClr val="3F0B0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3F0B01"/>
              </a:buClr>
              <a:buSzPts val="1500"/>
              <a:buNone/>
              <a:defRPr>
                <a:solidFill>
                  <a:srgbClr val="3F0B0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3F0B01"/>
              </a:buClr>
              <a:buSzPts val="1500"/>
              <a:buNone/>
              <a:defRPr>
                <a:solidFill>
                  <a:srgbClr val="3F0B01"/>
                </a:solidFill>
              </a:defRPr>
            </a:lvl9pPr>
          </a:lstStyle>
          <a:p/>
        </p:txBody>
      </p:sp>
      <p:sp>
        <p:nvSpPr>
          <p:cNvPr id="201" name="Google Shape;201;p20"/>
          <p:cNvSpPr txBox="1"/>
          <p:nvPr>
            <p:ph idx="3" type="subTitle"/>
          </p:nvPr>
        </p:nvSpPr>
        <p:spPr>
          <a:xfrm>
            <a:off x="863525" y="2644243"/>
            <a:ext cx="3260700" cy="10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3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hasCustomPrompt="1" type="title"/>
          </p:nvPr>
        </p:nvSpPr>
        <p:spPr>
          <a:xfrm>
            <a:off x="1293018" y="1927556"/>
            <a:ext cx="1982100" cy="153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9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2" type="title"/>
          </p:nvPr>
        </p:nvSpPr>
        <p:spPr>
          <a:xfrm>
            <a:off x="4928672" y="2040537"/>
            <a:ext cx="38577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" type="subTitle"/>
          </p:nvPr>
        </p:nvSpPr>
        <p:spPr>
          <a:xfrm>
            <a:off x="5358122" y="2580289"/>
            <a:ext cx="29988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9" name="Google Shape;49;p3"/>
          <p:cNvSpPr/>
          <p:nvPr/>
        </p:nvSpPr>
        <p:spPr>
          <a:xfrm flipH="1">
            <a:off x="6083456" y="3991420"/>
            <a:ext cx="1548133" cy="452558"/>
          </a:xfrm>
          <a:custGeom>
            <a:rect b="b" l="l" r="r" t="t"/>
            <a:pathLst>
              <a:path extrusionOk="0" h="6829" w="23361">
                <a:moveTo>
                  <a:pt x="12561" y="351"/>
                </a:moveTo>
                <a:cubicBezTo>
                  <a:pt x="12636" y="351"/>
                  <a:pt x="12710" y="354"/>
                  <a:pt x="12785" y="360"/>
                </a:cubicBezTo>
                <a:cubicBezTo>
                  <a:pt x="14257" y="434"/>
                  <a:pt x="15741" y="1624"/>
                  <a:pt x="16097" y="3034"/>
                </a:cubicBezTo>
                <a:cubicBezTo>
                  <a:pt x="16171" y="3366"/>
                  <a:pt x="16109" y="3525"/>
                  <a:pt x="15778" y="3623"/>
                </a:cubicBezTo>
                <a:cubicBezTo>
                  <a:pt x="15111" y="3807"/>
                  <a:pt x="14433" y="3894"/>
                  <a:pt x="13754" y="3894"/>
                </a:cubicBezTo>
                <a:cubicBezTo>
                  <a:pt x="13709" y="3894"/>
                  <a:pt x="13664" y="3894"/>
                  <a:pt x="13619" y="3893"/>
                </a:cubicBezTo>
                <a:cubicBezTo>
                  <a:pt x="12920" y="3893"/>
                  <a:pt x="12245" y="3771"/>
                  <a:pt x="11582" y="3562"/>
                </a:cubicBezTo>
                <a:cubicBezTo>
                  <a:pt x="11202" y="3439"/>
                  <a:pt x="10846" y="3231"/>
                  <a:pt x="10552" y="2949"/>
                </a:cubicBezTo>
                <a:cubicBezTo>
                  <a:pt x="9975" y="2396"/>
                  <a:pt x="9987" y="1636"/>
                  <a:pt x="10589" y="1108"/>
                </a:cubicBezTo>
                <a:cubicBezTo>
                  <a:pt x="11134" y="619"/>
                  <a:pt x="11840" y="351"/>
                  <a:pt x="12561" y="351"/>
                </a:cubicBezTo>
                <a:close/>
                <a:moveTo>
                  <a:pt x="12569" y="0"/>
                </a:moveTo>
                <a:cubicBezTo>
                  <a:pt x="11908" y="0"/>
                  <a:pt x="11254" y="179"/>
                  <a:pt x="10687" y="568"/>
                </a:cubicBezTo>
                <a:cubicBezTo>
                  <a:pt x="9448" y="1427"/>
                  <a:pt x="9472" y="2765"/>
                  <a:pt x="10748" y="3574"/>
                </a:cubicBezTo>
                <a:cubicBezTo>
                  <a:pt x="11411" y="3967"/>
                  <a:pt x="12159" y="4188"/>
                  <a:pt x="12920" y="4212"/>
                </a:cubicBezTo>
                <a:cubicBezTo>
                  <a:pt x="13229" y="4234"/>
                  <a:pt x="13538" y="4248"/>
                  <a:pt x="13846" y="4248"/>
                </a:cubicBezTo>
                <a:cubicBezTo>
                  <a:pt x="14600" y="4248"/>
                  <a:pt x="15352" y="4163"/>
                  <a:pt x="16109" y="3893"/>
                </a:cubicBezTo>
                <a:lnTo>
                  <a:pt x="16109" y="3893"/>
                </a:lnTo>
                <a:cubicBezTo>
                  <a:pt x="16109" y="4040"/>
                  <a:pt x="16109" y="4090"/>
                  <a:pt x="16085" y="4139"/>
                </a:cubicBezTo>
                <a:cubicBezTo>
                  <a:pt x="15840" y="5181"/>
                  <a:pt x="15030" y="5611"/>
                  <a:pt x="14110" y="5856"/>
                </a:cubicBezTo>
                <a:cubicBezTo>
                  <a:pt x="13728" y="5962"/>
                  <a:pt x="13353" y="6012"/>
                  <a:pt x="12985" y="6012"/>
                </a:cubicBezTo>
                <a:cubicBezTo>
                  <a:pt x="12029" y="6012"/>
                  <a:pt x="11124" y="5675"/>
                  <a:pt x="10282" y="5108"/>
                </a:cubicBezTo>
                <a:cubicBezTo>
                  <a:pt x="9398" y="4531"/>
                  <a:pt x="8527" y="3906"/>
                  <a:pt x="7644" y="3329"/>
                </a:cubicBezTo>
                <a:cubicBezTo>
                  <a:pt x="6822" y="2789"/>
                  <a:pt x="6086" y="2139"/>
                  <a:pt x="5166" y="1746"/>
                </a:cubicBezTo>
                <a:cubicBezTo>
                  <a:pt x="4670" y="1531"/>
                  <a:pt x="4167" y="1430"/>
                  <a:pt x="3680" y="1430"/>
                </a:cubicBezTo>
                <a:cubicBezTo>
                  <a:pt x="2169" y="1430"/>
                  <a:pt x="821" y="2410"/>
                  <a:pt x="356" y="4016"/>
                </a:cubicBezTo>
                <a:cubicBezTo>
                  <a:pt x="1" y="5267"/>
                  <a:pt x="504" y="6286"/>
                  <a:pt x="1694" y="6727"/>
                </a:cubicBezTo>
                <a:cubicBezTo>
                  <a:pt x="1878" y="6795"/>
                  <a:pt x="2055" y="6828"/>
                  <a:pt x="2223" y="6828"/>
                </a:cubicBezTo>
                <a:cubicBezTo>
                  <a:pt x="2636" y="6828"/>
                  <a:pt x="2990" y="6625"/>
                  <a:pt x="3252" y="6224"/>
                </a:cubicBezTo>
                <a:cubicBezTo>
                  <a:pt x="3608" y="5660"/>
                  <a:pt x="3510" y="5047"/>
                  <a:pt x="3338" y="4458"/>
                </a:cubicBezTo>
                <a:cubicBezTo>
                  <a:pt x="3295" y="4307"/>
                  <a:pt x="3156" y="4193"/>
                  <a:pt x="2999" y="4193"/>
                </a:cubicBezTo>
                <a:cubicBezTo>
                  <a:pt x="2977" y="4193"/>
                  <a:pt x="2955" y="4196"/>
                  <a:pt x="2933" y="4200"/>
                </a:cubicBezTo>
                <a:cubicBezTo>
                  <a:pt x="2798" y="4200"/>
                  <a:pt x="2700" y="4298"/>
                  <a:pt x="2663" y="4421"/>
                </a:cubicBezTo>
                <a:cubicBezTo>
                  <a:pt x="2626" y="4556"/>
                  <a:pt x="2712" y="4642"/>
                  <a:pt x="2822" y="4728"/>
                </a:cubicBezTo>
                <a:cubicBezTo>
                  <a:pt x="3105" y="4936"/>
                  <a:pt x="3203" y="5415"/>
                  <a:pt x="3043" y="5819"/>
                </a:cubicBezTo>
                <a:cubicBezTo>
                  <a:pt x="2917" y="6187"/>
                  <a:pt x="2565" y="6436"/>
                  <a:pt x="2178" y="6436"/>
                </a:cubicBezTo>
                <a:cubicBezTo>
                  <a:pt x="2152" y="6436"/>
                  <a:pt x="2125" y="6435"/>
                  <a:pt x="2099" y="6433"/>
                </a:cubicBezTo>
                <a:cubicBezTo>
                  <a:pt x="1362" y="6347"/>
                  <a:pt x="774" y="5770"/>
                  <a:pt x="663" y="5047"/>
                </a:cubicBezTo>
                <a:cubicBezTo>
                  <a:pt x="467" y="3587"/>
                  <a:pt x="1964" y="1844"/>
                  <a:pt x="3448" y="1771"/>
                </a:cubicBezTo>
                <a:cubicBezTo>
                  <a:pt x="3516" y="1766"/>
                  <a:pt x="3584" y="1764"/>
                  <a:pt x="3650" y="1764"/>
                </a:cubicBezTo>
                <a:cubicBezTo>
                  <a:pt x="4519" y="1764"/>
                  <a:pt x="5258" y="2126"/>
                  <a:pt x="5976" y="2605"/>
                </a:cubicBezTo>
                <a:cubicBezTo>
                  <a:pt x="7018" y="3317"/>
                  <a:pt x="8049" y="4040"/>
                  <a:pt x="9092" y="4764"/>
                </a:cubicBezTo>
                <a:cubicBezTo>
                  <a:pt x="9852" y="5280"/>
                  <a:pt x="10601" y="5819"/>
                  <a:pt x="11496" y="6102"/>
                </a:cubicBezTo>
                <a:cubicBezTo>
                  <a:pt x="12039" y="6272"/>
                  <a:pt x="12578" y="6367"/>
                  <a:pt x="13107" y="6367"/>
                </a:cubicBezTo>
                <a:cubicBezTo>
                  <a:pt x="13870" y="6367"/>
                  <a:pt x="14614" y="6170"/>
                  <a:pt x="15324" y="5721"/>
                </a:cubicBezTo>
                <a:cubicBezTo>
                  <a:pt x="15962" y="5341"/>
                  <a:pt x="16392" y="4813"/>
                  <a:pt x="16478" y="4053"/>
                </a:cubicBezTo>
                <a:cubicBezTo>
                  <a:pt x="16490" y="3832"/>
                  <a:pt x="16625" y="3636"/>
                  <a:pt x="16833" y="3550"/>
                </a:cubicBezTo>
                <a:cubicBezTo>
                  <a:pt x="17557" y="3133"/>
                  <a:pt x="18207" y="2568"/>
                  <a:pt x="18723" y="1893"/>
                </a:cubicBezTo>
                <a:cubicBezTo>
                  <a:pt x="18796" y="1795"/>
                  <a:pt x="18833" y="1636"/>
                  <a:pt x="19042" y="1611"/>
                </a:cubicBezTo>
                <a:lnTo>
                  <a:pt x="19042" y="2262"/>
                </a:lnTo>
                <a:cubicBezTo>
                  <a:pt x="19054" y="3317"/>
                  <a:pt x="19618" y="4163"/>
                  <a:pt x="20477" y="4396"/>
                </a:cubicBezTo>
                <a:cubicBezTo>
                  <a:pt x="20695" y="4459"/>
                  <a:pt x="20918" y="4490"/>
                  <a:pt x="21138" y="4490"/>
                </a:cubicBezTo>
                <a:cubicBezTo>
                  <a:pt x="21945" y="4490"/>
                  <a:pt x="22723" y="4082"/>
                  <a:pt x="23176" y="3378"/>
                </a:cubicBezTo>
                <a:cubicBezTo>
                  <a:pt x="23299" y="3218"/>
                  <a:pt x="23360" y="3010"/>
                  <a:pt x="23360" y="2814"/>
                </a:cubicBezTo>
                <a:cubicBezTo>
                  <a:pt x="23338" y="2623"/>
                  <a:pt x="23285" y="2453"/>
                  <a:pt x="23079" y="2453"/>
                </a:cubicBezTo>
                <a:cubicBezTo>
                  <a:pt x="23060" y="2453"/>
                  <a:pt x="23039" y="2455"/>
                  <a:pt x="23017" y="2458"/>
                </a:cubicBezTo>
                <a:cubicBezTo>
                  <a:pt x="22759" y="2482"/>
                  <a:pt x="22685" y="2679"/>
                  <a:pt x="22759" y="2900"/>
                </a:cubicBezTo>
                <a:cubicBezTo>
                  <a:pt x="22820" y="3059"/>
                  <a:pt x="22882" y="3169"/>
                  <a:pt x="22759" y="3329"/>
                </a:cubicBezTo>
                <a:cubicBezTo>
                  <a:pt x="22438" y="3810"/>
                  <a:pt x="21773" y="4111"/>
                  <a:pt x="21112" y="4111"/>
                </a:cubicBezTo>
                <a:cubicBezTo>
                  <a:pt x="20964" y="4111"/>
                  <a:pt x="20817" y="4096"/>
                  <a:pt x="20673" y="4065"/>
                </a:cubicBezTo>
                <a:cubicBezTo>
                  <a:pt x="20023" y="3918"/>
                  <a:pt x="19545" y="3366"/>
                  <a:pt x="19447" y="2630"/>
                </a:cubicBezTo>
                <a:cubicBezTo>
                  <a:pt x="19410" y="2372"/>
                  <a:pt x="19397" y="2127"/>
                  <a:pt x="19410" y="1881"/>
                </a:cubicBezTo>
                <a:cubicBezTo>
                  <a:pt x="19422" y="1476"/>
                  <a:pt x="19483" y="1071"/>
                  <a:pt x="19618" y="691"/>
                </a:cubicBezTo>
                <a:cubicBezTo>
                  <a:pt x="19655" y="556"/>
                  <a:pt x="19692" y="384"/>
                  <a:pt x="19532" y="311"/>
                </a:cubicBezTo>
                <a:cubicBezTo>
                  <a:pt x="19491" y="289"/>
                  <a:pt x="19453" y="279"/>
                  <a:pt x="19419" y="279"/>
                </a:cubicBezTo>
                <a:cubicBezTo>
                  <a:pt x="19304" y="279"/>
                  <a:pt x="19231" y="391"/>
                  <a:pt x="19164" y="495"/>
                </a:cubicBezTo>
                <a:cubicBezTo>
                  <a:pt x="19054" y="642"/>
                  <a:pt x="18980" y="814"/>
                  <a:pt x="18882" y="986"/>
                </a:cubicBezTo>
                <a:cubicBezTo>
                  <a:pt x="18342" y="1943"/>
                  <a:pt x="17545" y="2728"/>
                  <a:pt x="16576" y="3268"/>
                </a:cubicBezTo>
                <a:cubicBezTo>
                  <a:pt x="16441" y="3133"/>
                  <a:pt x="16465" y="2998"/>
                  <a:pt x="16428" y="2887"/>
                </a:cubicBezTo>
                <a:cubicBezTo>
                  <a:pt x="15954" y="1138"/>
                  <a:pt x="14239" y="0"/>
                  <a:pt x="12569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6083456" y="1106178"/>
            <a:ext cx="1548133" cy="452558"/>
          </a:xfrm>
          <a:custGeom>
            <a:rect b="b" l="l" r="r" t="t"/>
            <a:pathLst>
              <a:path extrusionOk="0" h="6829" w="23361">
                <a:moveTo>
                  <a:pt x="12561" y="351"/>
                </a:moveTo>
                <a:cubicBezTo>
                  <a:pt x="12636" y="351"/>
                  <a:pt x="12710" y="354"/>
                  <a:pt x="12785" y="360"/>
                </a:cubicBezTo>
                <a:cubicBezTo>
                  <a:pt x="14257" y="434"/>
                  <a:pt x="15741" y="1624"/>
                  <a:pt x="16097" y="3034"/>
                </a:cubicBezTo>
                <a:cubicBezTo>
                  <a:pt x="16171" y="3366"/>
                  <a:pt x="16109" y="3525"/>
                  <a:pt x="15778" y="3623"/>
                </a:cubicBezTo>
                <a:cubicBezTo>
                  <a:pt x="15111" y="3807"/>
                  <a:pt x="14433" y="3894"/>
                  <a:pt x="13754" y="3894"/>
                </a:cubicBezTo>
                <a:cubicBezTo>
                  <a:pt x="13709" y="3894"/>
                  <a:pt x="13664" y="3894"/>
                  <a:pt x="13619" y="3893"/>
                </a:cubicBezTo>
                <a:cubicBezTo>
                  <a:pt x="12920" y="3893"/>
                  <a:pt x="12245" y="3771"/>
                  <a:pt x="11582" y="3562"/>
                </a:cubicBezTo>
                <a:cubicBezTo>
                  <a:pt x="11202" y="3439"/>
                  <a:pt x="10846" y="3231"/>
                  <a:pt x="10552" y="2949"/>
                </a:cubicBezTo>
                <a:cubicBezTo>
                  <a:pt x="9975" y="2396"/>
                  <a:pt x="9987" y="1636"/>
                  <a:pt x="10589" y="1108"/>
                </a:cubicBezTo>
                <a:cubicBezTo>
                  <a:pt x="11134" y="619"/>
                  <a:pt x="11840" y="351"/>
                  <a:pt x="12561" y="351"/>
                </a:cubicBezTo>
                <a:close/>
                <a:moveTo>
                  <a:pt x="12569" y="0"/>
                </a:moveTo>
                <a:cubicBezTo>
                  <a:pt x="11908" y="0"/>
                  <a:pt x="11254" y="179"/>
                  <a:pt x="10687" y="568"/>
                </a:cubicBezTo>
                <a:cubicBezTo>
                  <a:pt x="9448" y="1427"/>
                  <a:pt x="9472" y="2765"/>
                  <a:pt x="10748" y="3574"/>
                </a:cubicBezTo>
                <a:cubicBezTo>
                  <a:pt x="11411" y="3967"/>
                  <a:pt x="12159" y="4188"/>
                  <a:pt x="12920" y="4212"/>
                </a:cubicBezTo>
                <a:cubicBezTo>
                  <a:pt x="13229" y="4234"/>
                  <a:pt x="13538" y="4248"/>
                  <a:pt x="13846" y="4248"/>
                </a:cubicBezTo>
                <a:cubicBezTo>
                  <a:pt x="14600" y="4248"/>
                  <a:pt x="15352" y="4163"/>
                  <a:pt x="16109" y="3893"/>
                </a:cubicBezTo>
                <a:lnTo>
                  <a:pt x="16109" y="3893"/>
                </a:lnTo>
                <a:cubicBezTo>
                  <a:pt x="16109" y="4040"/>
                  <a:pt x="16109" y="4090"/>
                  <a:pt x="16085" y="4139"/>
                </a:cubicBezTo>
                <a:cubicBezTo>
                  <a:pt x="15840" y="5181"/>
                  <a:pt x="15030" y="5611"/>
                  <a:pt x="14110" y="5856"/>
                </a:cubicBezTo>
                <a:cubicBezTo>
                  <a:pt x="13728" y="5962"/>
                  <a:pt x="13353" y="6012"/>
                  <a:pt x="12985" y="6012"/>
                </a:cubicBezTo>
                <a:cubicBezTo>
                  <a:pt x="12029" y="6012"/>
                  <a:pt x="11124" y="5675"/>
                  <a:pt x="10282" y="5108"/>
                </a:cubicBezTo>
                <a:cubicBezTo>
                  <a:pt x="9398" y="4531"/>
                  <a:pt x="8527" y="3906"/>
                  <a:pt x="7644" y="3329"/>
                </a:cubicBezTo>
                <a:cubicBezTo>
                  <a:pt x="6822" y="2789"/>
                  <a:pt x="6086" y="2139"/>
                  <a:pt x="5166" y="1746"/>
                </a:cubicBezTo>
                <a:cubicBezTo>
                  <a:pt x="4670" y="1531"/>
                  <a:pt x="4167" y="1430"/>
                  <a:pt x="3680" y="1430"/>
                </a:cubicBezTo>
                <a:cubicBezTo>
                  <a:pt x="2169" y="1430"/>
                  <a:pt x="821" y="2410"/>
                  <a:pt x="356" y="4016"/>
                </a:cubicBezTo>
                <a:cubicBezTo>
                  <a:pt x="1" y="5267"/>
                  <a:pt x="504" y="6286"/>
                  <a:pt x="1694" y="6727"/>
                </a:cubicBezTo>
                <a:cubicBezTo>
                  <a:pt x="1878" y="6795"/>
                  <a:pt x="2055" y="6828"/>
                  <a:pt x="2223" y="6828"/>
                </a:cubicBezTo>
                <a:cubicBezTo>
                  <a:pt x="2636" y="6828"/>
                  <a:pt x="2990" y="6625"/>
                  <a:pt x="3252" y="6224"/>
                </a:cubicBezTo>
                <a:cubicBezTo>
                  <a:pt x="3608" y="5660"/>
                  <a:pt x="3510" y="5047"/>
                  <a:pt x="3338" y="4458"/>
                </a:cubicBezTo>
                <a:cubicBezTo>
                  <a:pt x="3295" y="4307"/>
                  <a:pt x="3156" y="4193"/>
                  <a:pt x="2999" y="4193"/>
                </a:cubicBezTo>
                <a:cubicBezTo>
                  <a:pt x="2977" y="4193"/>
                  <a:pt x="2955" y="4196"/>
                  <a:pt x="2933" y="4200"/>
                </a:cubicBezTo>
                <a:cubicBezTo>
                  <a:pt x="2798" y="4200"/>
                  <a:pt x="2700" y="4298"/>
                  <a:pt x="2663" y="4421"/>
                </a:cubicBezTo>
                <a:cubicBezTo>
                  <a:pt x="2626" y="4556"/>
                  <a:pt x="2712" y="4642"/>
                  <a:pt x="2822" y="4728"/>
                </a:cubicBezTo>
                <a:cubicBezTo>
                  <a:pt x="3105" y="4936"/>
                  <a:pt x="3203" y="5415"/>
                  <a:pt x="3043" y="5819"/>
                </a:cubicBezTo>
                <a:cubicBezTo>
                  <a:pt x="2917" y="6187"/>
                  <a:pt x="2565" y="6436"/>
                  <a:pt x="2178" y="6436"/>
                </a:cubicBezTo>
                <a:cubicBezTo>
                  <a:pt x="2152" y="6436"/>
                  <a:pt x="2125" y="6435"/>
                  <a:pt x="2099" y="6433"/>
                </a:cubicBezTo>
                <a:cubicBezTo>
                  <a:pt x="1362" y="6347"/>
                  <a:pt x="774" y="5770"/>
                  <a:pt x="663" y="5047"/>
                </a:cubicBezTo>
                <a:cubicBezTo>
                  <a:pt x="467" y="3587"/>
                  <a:pt x="1964" y="1844"/>
                  <a:pt x="3448" y="1771"/>
                </a:cubicBezTo>
                <a:cubicBezTo>
                  <a:pt x="3516" y="1766"/>
                  <a:pt x="3584" y="1764"/>
                  <a:pt x="3650" y="1764"/>
                </a:cubicBezTo>
                <a:cubicBezTo>
                  <a:pt x="4519" y="1764"/>
                  <a:pt x="5258" y="2126"/>
                  <a:pt x="5976" y="2605"/>
                </a:cubicBezTo>
                <a:cubicBezTo>
                  <a:pt x="7018" y="3317"/>
                  <a:pt x="8049" y="4040"/>
                  <a:pt x="9092" y="4764"/>
                </a:cubicBezTo>
                <a:cubicBezTo>
                  <a:pt x="9852" y="5280"/>
                  <a:pt x="10601" y="5819"/>
                  <a:pt x="11496" y="6102"/>
                </a:cubicBezTo>
                <a:cubicBezTo>
                  <a:pt x="12039" y="6272"/>
                  <a:pt x="12578" y="6367"/>
                  <a:pt x="13107" y="6367"/>
                </a:cubicBezTo>
                <a:cubicBezTo>
                  <a:pt x="13870" y="6367"/>
                  <a:pt x="14614" y="6170"/>
                  <a:pt x="15324" y="5721"/>
                </a:cubicBezTo>
                <a:cubicBezTo>
                  <a:pt x="15962" y="5341"/>
                  <a:pt x="16392" y="4813"/>
                  <a:pt x="16478" y="4053"/>
                </a:cubicBezTo>
                <a:cubicBezTo>
                  <a:pt x="16490" y="3832"/>
                  <a:pt x="16625" y="3636"/>
                  <a:pt x="16833" y="3550"/>
                </a:cubicBezTo>
                <a:cubicBezTo>
                  <a:pt x="17557" y="3133"/>
                  <a:pt x="18207" y="2568"/>
                  <a:pt x="18723" y="1893"/>
                </a:cubicBezTo>
                <a:cubicBezTo>
                  <a:pt x="18796" y="1795"/>
                  <a:pt x="18833" y="1636"/>
                  <a:pt x="19042" y="1611"/>
                </a:cubicBezTo>
                <a:lnTo>
                  <a:pt x="19042" y="2262"/>
                </a:lnTo>
                <a:cubicBezTo>
                  <a:pt x="19054" y="3317"/>
                  <a:pt x="19618" y="4163"/>
                  <a:pt x="20477" y="4396"/>
                </a:cubicBezTo>
                <a:cubicBezTo>
                  <a:pt x="20695" y="4459"/>
                  <a:pt x="20918" y="4490"/>
                  <a:pt x="21138" y="4490"/>
                </a:cubicBezTo>
                <a:cubicBezTo>
                  <a:pt x="21945" y="4490"/>
                  <a:pt x="22723" y="4082"/>
                  <a:pt x="23176" y="3378"/>
                </a:cubicBezTo>
                <a:cubicBezTo>
                  <a:pt x="23299" y="3218"/>
                  <a:pt x="23360" y="3010"/>
                  <a:pt x="23360" y="2814"/>
                </a:cubicBezTo>
                <a:cubicBezTo>
                  <a:pt x="23338" y="2623"/>
                  <a:pt x="23285" y="2453"/>
                  <a:pt x="23079" y="2453"/>
                </a:cubicBezTo>
                <a:cubicBezTo>
                  <a:pt x="23060" y="2453"/>
                  <a:pt x="23039" y="2455"/>
                  <a:pt x="23017" y="2458"/>
                </a:cubicBezTo>
                <a:cubicBezTo>
                  <a:pt x="22759" y="2482"/>
                  <a:pt x="22685" y="2679"/>
                  <a:pt x="22759" y="2900"/>
                </a:cubicBezTo>
                <a:cubicBezTo>
                  <a:pt x="22820" y="3059"/>
                  <a:pt x="22882" y="3169"/>
                  <a:pt x="22759" y="3329"/>
                </a:cubicBezTo>
                <a:cubicBezTo>
                  <a:pt x="22438" y="3810"/>
                  <a:pt x="21773" y="4111"/>
                  <a:pt x="21112" y="4111"/>
                </a:cubicBezTo>
                <a:cubicBezTo>
                  <a:pt x="20964" y="4111"/>
                  <a:pt x="20817" y="4096"/>
                  <a:pt x="20673" y="4065"/>
                </a:cubicBezTo>
                <a:cubicBezTo>
                  <a:pt x="20023" y="3918"/>
                  <a:pt x="19545" y="3366"/>
                  <a:pt x="19447" y="2630"/>
                </a:cubicBezTo>
                <a:cubicBezTo>
                  <a:pt x="19410" y="2372"/>
                  <a:pt x="19397" y="2127"/>
                  <a:pt x="19410" y="1881"/>
                </a:cubicBezTo>
                <a:cubicBezTo>
                  <a:pt x="19422" y="1476"/>
                  <a:pt x="19483" y="1071"/>
                  <a:pt x="19618" y="691"/>
                </a:cubicBezTo>
                <a:cubicBezTo>
                  <a:pt x="19655" y="556"/>
                  <a:pt x="19692" y="384"/>
                  <a:pt x="19532" y="311"/>
                </a:cubicBezTo>
                <a:cubicBezTo>
                  <a:pt x="19491" y="289"/>
                  <a:pt x="19453" y="279"/>
                  <a:pt x="19419" y="279"/>
                </a:cubicBezTo>
                <a:cubicBezTo>
                  <a:pt x="19304" y="279"/>
                  <a:pt x="19231" y="391"/>
                  <a:pt x="19164" y="495"/>
                </a:cubicBezTo>
                <a:cubicBezTo>
                  <a:pt x="19054" y="642"/>
                  <a:pt x="18980" y="814"/>
                  <a:pt x="18882" y="986"/>
                </a:cubicBezTo>
                <a:cubicBezTo>
                  <a:pt x="18342" y="1943"/>
                  <a:pt x="17545" y="2728"/>
                  <a:pt x="16576" y="3268"/>
                </a:cubicBezTo>
                <a:cubicBezTo>
                  <a:pt x="16441" y="3133"/>
                  <a:pt x="16465" y="2998"/>
                  <a:pt x="16428" y="2887"/>
                </a:cubicBezTo>
                <a:cubicBezTo>
                  <a:pt x="15954" y="1138"/>
                  <a:pt x="14239" y="0"/>
                  <a:pt x="12569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SECTION_TITLE_AND_DESCRIPTION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/>
        </p:nvSpPr>
        <p:spPr>
          <a:xfrm>
            <a:off x="2653500" y="3841325"/>
            <a:ext cx="3837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4" name="Google Shape;204;p21"/>
          <p:cNvSpPr txBox="1"/>
          <p:nvPr>
            <p:ph type="title"/>
          </p:nvPr>
        </p:nvSpPr>
        <p:spPr>
          <a:xfrm>
            <a:off x="699450" y="543150"/>
            <a:ext cx="7745100" cy="13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69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5" name="Google Shape;205;p21"/>
          <p:cNvSpPr txBox="1"/>
          <p:nvPr>
            <p:ph idx="1" type="subTitle"/>
          </p:nvPr>
        </p:nvSpPr>
        <p:spPr>
          <a:xfrm>
            <a:off x="2115600" y="4365150"/>
            <a:ext cx="4912800" cy="3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l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" name="Google Shape;206;p21"/>
          <p:cNvSpPr txBox="1"/>
          <p:nvPr/>
        </p:nvSpPr>
        <p:spPr>
          <a:xfrm>
            <a:off x="2648927" y="3934175"/>
            <a:ext cx="38370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CREDITS: This presentation template was created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by Slidesgo,</a:t>
            </a:r>
            <a:r>
              <a:rPr lang="en" sz="10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/>
              </a:rPr>
              <a:t> 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including icons</a:t>
            </a:r>
            <a:r>
              <a:rPr b="1" lang="en" sz="1000"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 infographics &amp; images </a:t>
            </a:r>
            <a:r>
              <a:rPr b="1" lang="en" sz="1000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/>
              </a:rPr>
              <a:t>by Freepik</a:t>
            </a:r>
            <a:endParaRPr b="1" sz="1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7" name="Google Shape;207;p21"/>
          <p:cNvGrpSpPr/>
          <p:nvPr/>
        </p:nvGrpSpPr>
        <p:grpSpPr>
          <a:xfrm>
            <a:off x="228590" y="228595"/>
            <a:ext cx="8686821" cy="4687988"/>
            <a:chOff x="228590" y="228595"/>
            <a:chExt cx="8686821" cy="4687988"/>
          </a:xfrm>
        </p:grpSpPr>
        <p:grpSp>
          <p:nvGrpSpPr>
            <p:cNvPr id="208" name="Google Shape;208;p21"/>
            <p:cNvGrpSpPr/>
            <p:nvPr/>
          </p:nvGrpSpPr>
          <p:grpSpPr>
            <a:xfrm>
              <a:off x="228590" y="229545"/>
              <a:ext cx="1159249" cy="1147653"/>
              <a:chOff x="1339740" y="433220"/>
              <a:chExt cx="1159249" cy="1147653"/>
            </a:xfrm>
          </p:grpSpPr>
          <p:sp>
            <p:nvSpPr>
              <p:cNvPr id="209" name="Google Shape;209;p21"/>
              <p:cNvSpPr/>
              <p:nvPr/>
            </p:nvSpPr>
            <p:spPr>
              <a:xfrm>
                <a:off x="1339740" y="621242"/>
                <a:ext cx="282547" cy="959631"/>
              </a:xfrm>
              <a:custGeom>
                <a:rect b="b" l="l" r="r" t="t"/>
                <a:pathLst>
                  <a:path extrusionOk="0" h="6538" w="1925">
                    <a:moveTo>
                      <a:pt x="733" y="1488"/>
                    </a:moveTo>
                    <a:cubicBezTo>
                      <a:pt x="812" y="1528"/>
                      <a:pt x="851" y="1632"/>
                      <a:pt x="799" y="1711"/>
                    </a:cubicBezTo>
                    <a:cubicBezTo>
                      <a:pt x="668" y="1698"/>
                      <a:pt x="550" y="1632"/>
                      <a:pt x="458" y="1541"/>
                    </a:cubicBezTo>
                    <a:cubicBezTo>
                      <a:pt x="511" y="1506"/>
                      <a:pt x="575" y="1488"/>
                      <a:pt x="639" y="1488"/>
                    </a:cubicBezTo>
                    <a:cubicBezTo>
                      <a:pt x="671" y="1488"/>
                      <a:pt x="703" y="1493"/>
                      <a:pt x="733" y="1501"/>
                    </a:cubicBezTo>
                    <a:lnTo>
                      <a:pt x="733" y="1488"/>
                    </a:lnTo>
                    <a:close/>
                    <a:moveTo>
                      <a:pt x="319" y="3965"/>
                    </a:moveTo>
                    <a:cubicBezTo>
                      <a:pt x="399" y="3965"/>
                      <a:pt x="475" y="4023"/>
                      <a:pt x="524" y="4081"/>
                    </a:cubicBezTo>
                    <a:lnTo>
                      <a:pt x="524" y="4094"/>
                    </a:lnTo>
                    <a:cubicBezTo>
                      <a:pt x="444" y="4134"/>
                      <a:pt x="356" y="4151"/>
                      <a:pt x="267" y="4151"/>
                    </a:cubicBezTo>
                    <a:cubicBezTo>
                      <a:pt x="239" y="4151"/>
                      <a:pt x="211" y="4149"/>
                      <a:pt x="183" y="4146"/>
                    </a:cubicBezTo>
                    <a:cubicBezTo>
                      <a:pt x="157" y="4081"/>
                      <a:pt x="183" y="4015"/>
                      <a:pt x="236" y="3989"/>
                    </a:cubicBezTo>
                    <a:cubicBezTo>
                      <a:pt x="263" y="3972"/>
                      <a:pt x="291" y="3965"/>
                      <a:pt x="319" y="3965"/>
                    </a:cubicBezTo>
                    <a:close/>
                    <a:moveTo>
                      <a:pt x="1051" y="0"/>
                    </a:moveTo>
                    <a:cubicBezTo>
                      <a:pt x="782" y="0"/>
                      <a:pt x="514" y="103"/>
                      <a:pt x="367" y="310"/>
                    </a:cubicBezTo>
                    <a:cubicBezTo>
                      <a:pt x="131" y="637"/>
                      <a:pt x="52" y="1292"/>
                      <a:pt x="314" y="1619"/>
                    </a:cubicBezTo>
                    <a:cubicBezTo>
                      <a:pt x="157" y="1842"/>
                      <a:pt x="105" y="2104"/>
                      <a:pt x="170" y="2365"/>
                    </a:cubicBezTo>
                    <a:cubicBezTo>
                      <a:pt x="210" y="2536"/>
                      <a:pt x="275" y="2680"/>
                      <a:pt x="354" y="2837"/>
                    </a:cubicBezTo>
                    <a:cubicBezTo>
                      <a:pt x="458" y="3033"/>
                      <a:pt x="838" y="3740"/>
                      <a:pt x="602" y="4028"/>
                    </a:cubicBezTo>
                    <a:cubicBezTo>
                      <a:pt x="525" y="3926"/>
                      <a:pt x="398" y="3840"/>
                      <a:pt x="272" y="3840"/>
                    </a:cubicBezTo>
                    <a:cubicBezTo>
                      <a:pt x="205" y="3840"/>
                      <a:pt x="138" y="3864"/>
                      <a:pt x="79" y="3923"/>
                    </a:cubicBezTo>
                    <a:cubicBezTo>
                      <a:pt x="0" y="4002"/>
                      <a:pt x="0" y="4133"/>
                      <a:pt x="79" y="4225"/>
                    </a:cubicBezTo>
                    <a:cubicBezTo>
                      <a:pt x="79" y="4251"/>
                      <a:pt x="105" y="4277"/>
                      <a:pt x="131" y="4290"/>
                    </a:cubicBezTo>
                    <a:cubicBezTo>
                      <a:pt x="174" y="4302"/>
                      <a:pt x="220" y="4308"/>
                      <a:pt x="266" y="4308"/>
                    </a:cubicBezTo>
                    <a:cubicBezTo>
                      <a:pt x="374" y="4308"/>
                      <a:pt x="484" y="4276"/>
                      <a:pt x="576" y="4211"/>
                    </a:cubicBezTo>
                    <a:lnTo>
                      <a:pt x="576" y="4211"/>
                    </a:lnTo>
                    <a:cubicBezTo>
                      <a:pt x="838" y="4971"/>
                      <a:pt x="589" y="5678"/>
                      <a:pt x="340" y="6437"/>
                    </a:cubicBezTo>
                    <a:cubicBezTo>
                      <a:pt x="317" y="6499"/>
                      <a:pt x="367" y="6538"/>
                      <a:pt x="420" y="6538"/>
                    </a:cubicBezTo>
                    <a:cubicBezTo>
                      <a:pt x="457" y="6538"/>
                      <a:pt x="495" y="6519"/>
                      <a:pt x="511" y="6476"/>
                    </a:cubicBezTo>
                    <a:cubicBezTo>
                      <a:pt x="812" y="5756"/>
                      <a:pt x="1087" y="4840"/>
                      <a:pt x="655" y="4133"/>
                    </a:cubicBezTo>
                    <a:cubicBezTo>
                      <a:pt x="759" y="4028"/>
                      <a:pt x="825" y="3897"/>
                      <a:pt x="838" y="3753"/>
                    </a:cubicBezTo>
                    <a:cubicBezTo>
                      <a:pt x="851" y="3504"/>
                      <a:pt x="786" y="3243"/>
                      <a:pt x="655" y="3033"/>
                    </a:cubicBezTo>
                    <a:cubicBezTo>
                      <a:pt x="419" y="2549"/>
                      <a:pt x="249" y="2208"/>
                      <a:pt x="380" y="1698"/>
                    </a:cubicBezTo>
                    <a:lnTo>
                      <a:pt x="380" y="1698"/>
                    </a:lnTo>
                    <a:cubicBezTo>
                      <a:pt x="486" y="1780"/>
                      <a:pt x="612" y="1831"/>
                      <a:pt x="742" y="1831"/>
                    </a:cubicBezTo>
                    <a:cubicBezTo>
                      <a:pt x="756" y="1831"/>
                      <a:pt x="771" y="1830"/>
                      <a:pt x="786" y="1829"/>
                    </a:cubicBezTo>
                    <a:cubicBezTo>
                      <a:pt x="825" y="1829"/>
                      <a:pt x="851" y="1803"/>
                      <a:pt x="851" y="1763"/>
                    </a:cubicBezTo>
                    <a:cubicBezTo>
                      <a:pt x="930" y="1698"/>
                      <a:pt x="956" y="1567"/>
                      <a:pt x="890" y="1475"/>
                    </a:cubicBezTo>
                    <a:cubicBezTo>
                      <a:pt x="819" y="1390"/>
                      <a:pt x="720" y="1347"/>
                      <a:pt x="620" y="1347"/>
                    </a:cubicBezTo>
                    <a:cubicBezTo>
                      <a:pt x="536" y="1347"/>
                      <a:pt x="451" y="1376"/>
                      <a:pt x="380" y="1436"/>
                    </a:cubicBezTo>
                    <a:cubicBezTo>
                      <a:pt x="236" y="1135"/>
                      <a:pt x="327" y="664"/>
                      <a:pt x="524" y="415"/>
                    </a:cubicBezTo>
                    <a:cubicBezTo>
                      <a:pt x="651" y="241"/>
                      <a:pt x="883" y="153"/>
                      <a:pt x="1116" y="153"/>
                    </a:cubicBezTo>
                    <a:cubicBezTo>
                      <a:pt x="1341" y="153"/>
                      <a:pt x="1567" y="235"/>
                      <a:pt x="1702" y="402"/>
                    </a:cubicBezTo>
                    <a:cubicBezTo>
                      <a:pt x="1807" y="650"/>
                      <a:pt x="1794" y="938"/>
                      <a:pt x="1506" y="1056"/>
                    </a:cubicBezTo>
                    <a:cubicBezTo>
                      <a:pt x="1461" y="1077"/>
                      <a:pt x="1417" y="1087"/>
                      <a:pt x="1375" y="1087"/>
                    </a:cubicBezTo>
                    <a:cubicBezTo>
                      <a:pt x="1157" y="1087"/>
                      <a:pt x="997" y="833"/>
                      <a:pt x="1139" y="624"/>
                    </a:cubicBezTo>
                    <a:cubicBezTo>
                      <a:pt x="1168" y="585"/>
                      <a:pt x="1133" y="540"/>
                      <a:pt x="1091" y="540"/>
                    </a:cubicBezTo>
                    <a:cubicBezTo>
                      <a:pt x="1076" y="540"/>
                      <a:pt x="1061" y="545"/>
                      <a:pt x="1047" y="559"/>
                    </a:cubicBezTo>
                    <a:cubicBezTo>
                      <a:pt x="778" y="816"/>
                      <a:pt x="1035" y="1233"/>
                      <a:pt x="1369" y="1233"/>
                    </a:cubicBezTo>
                    <a:cubicBezTo>
                      <a:pt x="1393" y="1233"/>
                      <a:pt x="1416" y="1231"/>
                      <a:pt x="1440" y="1226"/>
                    </a:cubicBezTo>
                    <a:cubicBezTo>
                      <a:pt x="1807" y="1161"/>
                      <a:pt x="1925" y="794"/>
                      <a:pt x="1820" y="480"/>
                    </a:cubicBezTo>
                    <a:cubicBezTo>
                      <a:pt x="1820" y="467"/>
                      <a:pt x="1820" y="467"/>
                      <a:pt x="1820" y="454"/>
                    </a:cubicBezTo>
                    <a:cubicBezTo>
                      <a:pt x="1705" y="152"/>
                      <a:pt x="1377" y="0"/>
                      <a:pt x="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1"/>
              <p:cNvSpPr/>
              <p:nvPr/>
            </p:nvSpPr>
            <p:spPr>
              <a:xfrm>
                <a:off x="1508828" y="433220"/>
                <a:ext cx="990161" cy="269777"/>
              </a:xfrm>
              <a:custGeom>
                <a:rect b="b" l="l" r="r" t="t"/>
                <a:pathLst>
                  <a:path extrusionOk="0" h="1838" w="6746">
                    <a:moveTo>
                      <a:pt x="4243" y="151"/>
                    </a:moveTo>
                    <a:cubicBezTo>
                      <a:pt x="4264" y="151"/>
                      <a:pt x="4286" y="155"/>
                      <a:pt x="4308" y="164"/>
                    </a:cubicBezTo>
                    <a:cubicBezTo>
                      <a:pt x="4321" y="282"/>
                      <a:pt x="4308" y="400"/>
                      <a:pt x="4255" y="504"/>
                    </a:cubicBezTo>
                    <a:lnTo>
                      <a:pt x="4242" y="504"/>
                    </a:lnTo>
                    <a:cubicBezTo>
                      <a:pt x="4164" y="439"/>
                      <a:pt x="4072" y="321"/>
                      <a:pt x="4137" y="203"/>
                    </a:cubicBezTo>
                    <a:cubicBezTo>
                      <a:pt x="4164" y="168"/>
                      <a:pt x="4201" y="151"/>
                      <a:pt x="4243" y="151"/>
                    </a:cubicBezTo>
                    <a:close/>
                    <a:moveTo>
                      <a:pt x="1702" y="426"/>
                    </a:moveTo>
                    <a:cubicBezTo>
                      <a:pt x="1794" y="517"/>
                      <a:pt x="1859" y="635"/>
                      <a:pt x="1859" y="766"/>
                    </a:cubicBezTo>
                    <a:cubicBezTo>
                      <a:pt x="1835" y="783"/>
                      <a:pt x="1809" y="790"/>
                      <a:pt x="1783" y="790"/>
                    </a:cubicBezTo>
                    <a:cubicBezTo>
                      <a:pt x="1728" y="790"/>
                      <a:pt x="1677" y="755"/>
                      <a:pt x="1650" y="701"/>
                    </a:cubicBezTo>
                    <a:cubicBezTo>
                      <a:pt x="1624" y="609"/>
                      <a:pt x="1650" y="504"/>
                      <a:pt x="1702" y="426"/>
                    </a:cubicBezTo>
                    <a:close/>
                    <a:moveTo>
                      <a:pt x="4240" y="0"/>
                    </a:moveTo>
                    <a:cubicBezTo>
                      <a:pt x="4186" y="0"/>
                      <a:pt x="4131" y="20"/>
                      <a:pt x="4085" y="59"/>
                    </a:cubicBezTo>
                    <a:cubicBezTo>
                      <a:pt x="3928" y="229"/>
                      <a:pt x="4033" y="465"/>
                      <a:pt x="4190" y="583"/>
                    </a:cubicBezTo>
                    <a:cubicBezTo>
                      <a:pt x="4126" y="641"/>
                      <a:pt x="4037" y="664"/>
                      <a:pt x="3937" y="664"/>
                    </a:cubicBezTo>
                    <a:cubicBezTo>
                      <a:pt x="3607" y="664"/>
                      <a:pt x="3149" y="414"/>
                      <a:pt x="2998" y="334"/>
                    </a:cubicBezTo>
                    <a:cubicBezTo>
                      <a:pt x="2854" y="256"/>
                      <a:pt x="2697" y="190"/>
                      <a:pt x="2527" y="151"/>
                    </a:cubicBezTo>
                    <a:cubicBezTo>
                      <a:pt x="2457" y="132"/>
                      <a:pt x="2385" y="123"/>
                      <a:pt x="2312" y="123"/>
                    </a:cubicBezTo>
                    <a:cubicBezTo>
                      <a:pt x="2127" y="123"/>
                      <a:pt x="1940" y="182"/>
                      <a:pt x="1781" y="295"/>
                    </a:cubicBezTo>
                    <a:cubicBezTo>
                      <a:pt x="1638" y="181"/>
                      <a:pt x="1433" y="131"/>
                      <a:pt x="1221" y="131"/>
                    </a:cubicBezTo>
                    <a:cubicBezTo>
                      <a:pt x="945" y="131"/>
                      <a:pt x="656" y="214"/>
                      <a:pt x="472" y="347"/>
                    </a:cubicBezTo>
                    <a:cubicBezTo>
                      <a:pt x="0" y="675"/>
                      <a:pt x="53" y="1591"/>
                      <a:pt x="616" y="1800"/>
                    </a:cubicBezTo>
                    <a:lnTo>
                      <a:pt x="642" y="1800"/>
                    </a:lnTo>
                    <a:cubicBezTo>
                      <a:pt x="712" y="1825"/>
                      <a:pt x="786" y="1837"/>
                      <a:pt x="859" y="1837"/>
                    </a:cubicBezTo>
                    <a:cubicBezTo>
                      <a:pt x="1102" y="1837"/>
                      <a:pt x="1338" y="1702"/>
                      <a:pt x="1388" y="1421"/>
                    </a:cubicBezTo>
                    <a:cubicBezTo>
                      <a:pt x="1436" y="1154"/>
                      <a:pt x="1213" y="916"/>
                      <a:pt x="978" y="916"/>
                    </a:cubicBezTo>
                    <a:cubicBezTo>
                      <a:pt x="889" y="916"/>
                      <a:pt x="799" y="949"/>
                      <a:pt x="720" y="1028"/>
                    </a:cubicBezTo>
                    <a:cubicBezTo>
                      <a:pt x="678" y="1071"/>
                      <a:pt x="713" y="1130"/>
                      <a:pt x="763" y="1130"/>
                    </a:cubicBezTo>
                    <a:cubicBezTo>
                      <a:pt x="774" y="1130"/>
                      <a:pt x="786" y="1127"/>
                      <a:pt x="799" y="1120"/>
                    </a:cubicBezTo>
                    <a:cubicBezTo>
                      <a:pt x="851" y="1082"/>
                      <a:pt x="907" y="1066"/>
                      <a:pt x="961" y="1066"/>
                    </a:cubicBezTo>
                    <a:cubicBezTo>
                      <a:pt x="1151" y="1066"/>
                      <a:pt x="1320" y="1272"/>
                      <a:pt x="1218" y="1486"/>
                    </a:cubicBezTo>
                    <a:cubicBezTo>
                      <a:pt x="1142" y="1671"/>
                      <a:pt x="997" y="1743"/>
                      <a:pt x="836" y="1743"/>
                    </a:cubicBezTo>
                    <a:cubicBezTo>
                      <a:pt x="747" y="1743"/>
                      <a:pt x="652" y="1720"/>
                      <a:pt x="563" y="1683"/>
                    </a:cubicBezTo>
                    <a:cubicBezTo>
                      <a:pt x="236" y="1408"/>
                      <a:pt x="236" y="753"/>
                      <a:pt x="576" y="504"/>
                    </a:cubicBezTo>
                    <a:cubicBezTo>
                      <a:pt x="750" y="374"/>
                      <a:pt x="1010" y="284"/>
                      <a:pt x="1253" y="284"/>
                    </a:cubicBezTo>
                    <a:cubicBezTo>
                      <a:pt x="1377" y="284"/>
                      <a:pt x="1496" y="307"/>
                      <a:pt x="1597" y="360"/>
                    </a:cubicBezTo>
                    <a:cubicBezTo>
                      <a:pt x="1467" y="517"/>
                      <a:pt x="1493" y="740"/>
                      <a:pt x="1637" y="871"/>
                    </a:cubicBezTo>
                    <a:cubicBezTo>
                      <a:pt x="1672" y="896"/>
                      <a:pt x="1714" y="908"/>
                      <a:pt x="1756" y="908"/>
                    </a:cubicBezTo>
                    <a:cubicBezTo>
                      <a:pt x="1820" y="908"/>
                      <a:pt x="1885" y="880"/>
                      <a:pt x="1925" y="832"/>
                    </a:cubicBezTo>
                    <a:cubicBezTo>
                      <a:pt x="1964" y="832"/>
                      <a:pt x="1990" y="805"/>
                      <a:pt x="1990" y="766"/>
                    </a:cubicBezTo>
                    <a:cubicBezTo>
                      <a:pt x="2003" y="622"/>
                      <a:pt x="1951" y="478"/>
                      <a:pt x="1859" y="360"/>
                    </a:cubicBezTo>
                    <a:cubicBezTo>
                      <a:pt x="1982" y="329"/>
                      <a:pt x="2094" y="315"/>
                      <a:pt x="2202" y="315"/>
                    </a:cubicBezTo>
                    <a:cubicBezTo>
                      <a:pt x="2542" y="315"/>
                      <a:pt x="2826" y="456"/>
                      <a:pt x="3195" y="635"/>
                    </a:cubicBezTo>
                    <a:cubicBezTo>
                      <a:pt x="3387" y="755"/>
                      <a:pt x="3622" y="820"/>
                      <a:pt x="3852" y="820"/>
                    </a:cubicBezTo>
                    <a:cubicBezTo>
                      <a:pt x="3873" y="820"/>
                      <a:pt x="3894" y="820"/>
                      <a:pt x="3915" y="819"/>
                    </a:cubicBezTo>
                    <a:cubicBezTo>
                      <a:pt x="4059" y="792"/>
                      <a:pt x="4190" y="740"/>
                      <a:pt x="4308" y="635"/>
                    </a:cubicBezTo>
                    <a:cubicBezTo>
                      <a:pt x="4571" y="796"/>
                      <a:pt x="4861" y="859"/>
                      <a:pt x="5160" y="859"/>
                    </a:cubicBezTo>
                    <a:cubicBezTo>
                      <a:pt x="5664" y="859"/>
                      <a:pt x="6191" y="680"/>
                      <a:pt x="6651" y="491"/>
                    </a:cubicBezTo>
                    <a:cubicBezTo>
                      <a:pt x="6745" y="456"/>
                      <a:pt x="6723" y="315"/>
                      <a:pt x="6632" y="315"/>
                    </a:cubicBezTo>
                    <a:cubicBezTo>
                      <a:pt x="6622" y="315"/>
                      <a:pt x="6611" y="317"/>
                      <a:pt x="6599" y="321"/>
                    </a:cubicBezTo>
                    <a:cubicBezTo>
                      <a:pt x="6075" y="493"/>
                      <a:pt x="5582" y="658"/>
                      <a:pt x="5073" y="658"/>
                    </a:cubicBezTo>
                    <a:cubicBezTo>
                      <a:pt x="4844" y="658"/>
                      <a:pt x="4612" y="625"/>
                      <a:pt x="4373" y="544"/>
                    </a:cubicBezTo>
                    <a:cubicBezTo>
                      <a:pt x="4465" y="426"/>
                      <a:pt x="4491" y="256"/>
                      <a:pt x="4452" y="112"/>
                    </a:cubicBezTo>
                    <a:cubicBezTo>
                      <a:pt x="4438" y="85"/>
                      <a:pt x="4412" y="59"/>
                      <a:pt x="4386" y="59"/>
                    </a:cubicBezTo>
                    <a:cubicBezTo>
                      <a:pt x="4347" y="20"/>
                      <a:pt x="4294" y="0"/>
                      <a:pt x="4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21"/>
            <p:cNvGrpSpPr/>
            <p:nvPr/>
          </p:nvGrpSpPr>
          <p:grpSpPr>
            <a:xfrm>
              <a:off x="7759979" y="228595"/>
              <a:ext cx="1155432" cy="1149561"/>
              <a:chOff x="6648829" y="433220"/>
              <a:chExt cx="1155432" cy="1149561"/>
            </a:xfrm>
          </p:grpSpPr>
          <p:sp>
            <p:nvSpPr>
              <p:cNvPr id="212" name="Google Shape;212;p21"/>
              <p:cNvSpPr/>
              <p:nvPr/>
            </p:nvSpPr>
            <p:spPr>
              <a:xfrm>
                <a:off x="7523476" y="622417"/>
                <a:ext cx="280785" cy="960365"/>
              </a:xfrm>
              <a:custGeom>
                <a:rect b="b" l="l" r="r" t="t"/>
                <a:pathLst>
                  <a:path extrusionOk="0" h="6543" w="1913">
                    <a:moveTo>
                      <a:pt x="1296" y="1480"/>
                    </a:moveTo>
                    <a:cubicBezTo>
                      <a:pt x="1357" y="1480"/>
                      <a:pt x="1415" y="1498"/>
                      <a:pt x="1467" y="1533"/>
                    </a:cubicBezTo>
                    <a:cubicBezTo>
                      <a:pt x="1389" y="1637"/>
                      <a:pt x="1258" y="1690"/>
                      <a:pt x="1127" y="1703"/>
                    </a:cubicBezTo>
                    <a:cubicBezTo>
                      <a:pt x="1087" y="1624"/>
                      <a:pt x="1114" y="1520"/>
                      <a:pt x="1205" y="1493"/>
                    </a:cubicBezTo>
                    <a:cubicBezTo>
                      <a:pt x="1236" y="1485"/>
                      <a:pt x="1266" y="1480"/>
                      <a:pt x="1296" y="1480"/>
                    </a:cubicBezTo>
                    <a:close/>
                    <a:moveTo>
                      <a:pt x="1607" y="3957"/>
                    </a:moveTo>
                    <a:cubicBezTo>
                      <a:pt x="1635" y="3957"/>
                      <a:pt x="1663" y="3964"/>
                      <a:pt x="1690" y="3981"/>
                    </a:cubicBezTo>
                    <a:cubicBezTo>
                      <a:pt x="1742" y="4020"/>
                      <a:pt x="1768" y="4086"/>
                      <a:pt x="1742" y="4151"/>
                    </a:cubicBezTo>
                    <a:cubicBezTo>
                      <a:pt x="1722" y="4153"/>
                      <a:pt x="1702" y="4154"/>
                      <a:pt x="1681" y="4154"/>
                    </a:cubicBezTo>
                    <a:cubicBezTo>
                      <a:pt x="1584" y="4154"/>
                      <a:pt x="1488" y="4129"/>
                      <a:pt x="1402" y="4086"/>
                    </a:cubicBezTo>
                    <a:cubicBezTo>
                      <a:pt x="1450" y="4018"/>
                      <a:pt x="1528" y="3957"/>
                      <a:pt x="1607" y="3957"/>
                    </a:cubicBezTo>
                    <a:close/>
                    <a:moveTo>
                      <a:pt x="866" y="0"/>
                    </a:moveTo>
                    <a:cubicBezTo>
                      <a:pt x="538" y="0"/>
                      <a:pt x="208" y="156"/>
                      <a:pt x="92" y="459"/>
                    </a:cubicBezTo>
                    <a:cubicBezTo>
                      <a:pt x="92" y="459"/>
                      <a:pt x="92" y="472"/>
                      <a:pt x="92" y="485"/>
                    </a:cubicBezTo>
                    <a:cubicBezTo>
                      <a:pt x="1" y="786"/>
                      <a:pt x="119" y="1153"/>
                      <a:pt x="472" y="1232"/>
                    </a:cubicBezTo>
                    <a:cubicBezTo>
                      <a:pt x="496" y="1236"/>
                      <a:pt x="520" y="1238"/>
                      <a:pt x="543" y="1238"/>
                    </a:cubicBezTo>
                    <a:cubicBezTo>
                      <a:pt x="877" y="1238"/>
                      <a:pt x="1135" y="821"/>
                      <a:pt x="878" y="564"/>
                    </a:cubicBezTo>
                    <a:cubicBezTo>
                      <a:pt x="864" y="550"/>
                      <a:pt x="848" y="545"/>
                      <a:pt x="832" y="545"/>
                    </a:cubicBezTo>
                    <a:cubicBezTo>
                      <a:pt x="787" y="545"/>
                      <a:pt x="744" y="591"/>
                      <a:pt x="773" y="629"/>
                    </a:cubicBezTo>
                    <a:cubicBezTo>
                      <a:pt x="915" y="836"/>
                      <a:pt x="757" y="1080"/>
                      <a:pt x="549" y="1080"/>
                    </a:cubicBezTo>
                    <a:cubicBezTo>
                      <a:pt x="507" y="1080"/>
                      <a:pt x="463" y="1070"/>
                      <a:pt x="420" y="1048"/>
                    </a:cubicBezTo>
                    <a:cubicBezTo>
                      <a:pt x="132" y="930"/>
                      <a:pt x="119" y="642"/>
                      <a:pt x="210" y="394"/>
                    </a:cubicBezTo>
                    <a:cubicBezTo>
                      <a:pt x="353" y="232"/>
                      <a:pt x="585" y="150"/>
                      <a:pt x="814" y="150"/>
                    </a:cubicBezTo>
                    <a:cubicBezTo>
                      <a:pt x="1047" y="150"/>
                      <a:pt x="1276" y="235"/>
                      <a:pt x="1402" y="407"/>
                    </a:cubicBezTo>
                    <a:cubicBezTo>
                      <a:pt x="1598" y="669"/>
                      <a:pt x="1690" y="1140"/>
                      <a:pt x="1546" y="1441"/>
                    </a:cubicBezTo>
                    <a:cubicBezTo>
                      <a:pt x="1474" y="1382"/>
                      <a:pt x="1387" y="1352"/>
                      <a:pt x="1300" y="1352"/>
                    </a:cubicBezTo>
                    <a:cubicBezTo>
                      <a:pt x="1196" y="1352"/>
                      <a:pt x="1093" y="1395"/>
                      <a:pt x="1022" y="1480"/>
                    </a:cubicBezTo>
                    <a:cubicBezTo>
                      <a:pt x="970" y="1572"/>
                      <a:pt x="983" y="1690"/>
                      <a:pt x="1074" y="1768"/>
                    </a:cubicBezTo>
                    <a:cubicBezTo>
                      <a:pt x="1061" y="1795"/>
                      <a:pt x="1087" y="1834"/>
                      <a:pt x="1127" y="1834"/>
                    </a:cubicBezTo>
                    <a:cubicBezTo>
                      <a:pt x="1284" y="1834"/>
                      <a:pt x="1428" y="1795"/>
                      <a:pt x="1533" y="1690"/>
                    </a:cubicBezTo>
                    <a:lnTo>
                      <a:pt x="1533" y="1690"/>
                    </a:lnTo>
                    <a:cubicBezTo>
                      <a:pt x="1663" y="2213"/>
                      <a:pt x="1506" y="2554"/>
                      <a:pt x="1271" y="3025"/>
                    </a:cubicBezTo>
                    <a:cubicBezTo>
                      <a:pt x="1140" y="3248"/>
                      <a:pt x="1074" y="3496"/>
                      <a:pt x="1087" y="3758"/>
                    </a:cubicBezTo>
                    <a:cubicBezTo>
                      <a:pt x="1100" y="3902"/>
                      <a:pt x="1166" y="4033"/>
                      <a:pt x="1258" y="4138"/>
                    </a:cubicBezTo>
                    <a:cubicBezTo>
                      <a:pt x="826" y="4845"/>
                      <a:pt x="1100" y="5761"/>
                      <a:pt x="1402" y="6481"/>
                    </a:cubicBezTo>
                    <a:cubicBezTo>
                      <a:pt x="1423" y="6523"/>
                      <a:pt x="1462" y="6542"/>
                      <a:pt x="1500" y="6542"/>
                    </a:cubicBezTo>
                    <a:cubicBezTo>
                      <a:pt x="1557" y="6542"/>
                      <a:pt x="1608" y="6500"/>
                      <a:pt x="1585" y="6429"/>
                    </a:cubicBezTo>
                    <a:cubicBezTo>
                      <a:pt x="1323" y="5683"/>
                      <a:pt x="1087" y="4976"/>
                      <a:pt x="1349" y="4217"/>
                    </a:cubicBezTo>
                    <a:lnTo>
                      <a:pt x="1349" y="4217"/>
                    </a:lnTo>
                    <a:cubicBezTo>
                      <a:pt x="1441" y="4281"/>
                      <a:pt x="1545" y="4313"/>
                      <a:pt x="1649" y="4313"/>
                    </a:cubicBezTo>
                    <a:cubicBezTo>
                      <a:pt x="1694" y="4313"/>
                      <a:pt x="1738" y="4307"/>
                      <a:pt x="1781" y="4295"/>
                    </a:cubicBezTo>
                    <a:cubicBezTo>
                      <a:pt x="1821" y="4282"/>
                      <a:pt x="1834" y="4256"/>
                      <a:pt x="1834" y="4230"/>
                    </a:cubicBezTo>
                    <a:cubicBezTo>
                      <a:pt x="1912" y="4138"/>
                      <a:pt x="1912" y="4007"/>
                      <a:pt x="1834" y="3929"/>
                    </a:cubicBezTo>
                    <a:cubicBezTo>
                      <a:pt x="1777" y="3868"/>
                      <a:pt x="1711" y="3842"/>
                      <a:pt x="1643" y="3842"/>
                    </a:cubicBezTo>
                    <a:cubicBezTo>
                      <a:pt x="1521" y="3842"/>
                      <a:pt x="1394" y="3924"/>
                      <a:pt x="1310" y="4033"/>
                    </a:cubicBezTo>
                    <a:cubicBezTo>
                      <a:pt x="1061" y="3745"/>
                      <a:pt x="1467" y="3038"/>
                      <a:pt x="1559" y="2829"/>
                    </a:cubicBezTo>
                    <a:cubicBezTo>
                      <a:pt x="1650" y="2685"/>
                      <a:pt x="1703" y="2528"/>
                      <a:pt x="1742" y="2371"/>
                    </a:cubicBezTo>
                    <a:cubicBezTo>
                      <a:pt x="1807" y="2109"/>
                      <a:pt x="1755" y="1834"/>
                      <a:pt x="1598" y="1624"/>
                    </a:cubicBezTo>
                    <a:cubicBezTo>
                      <a:pt x="1860" y="1297"/>
                      <a:pt x="1781" y="642"/>
                      <a:pt x="1546" y="315"/>
                    </a:cubicBezTo>
                    <a:cubicBezTo>
                      <a:pt x="1399" y="104"/>
                      <a:pt x="1133" y="0"/>
                      <a:pt x="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1"/>
              <p:cNvSpPr/>
              <p:nvPr/>
            </p:nvSpPr>
            <p:spPr>
              <a:xfrm>
                <a:off x="6648829" y="433220"/>
                <a:ext cx="988253" cy="269777"/>
              </a:xfrm>
              <a:custGeom>
                <a:rect b="b" l="l" r="r" t="t"/>
                <a:pathLst>
                  <a:path extrusionOk="0" h="1838" w="6733">
                    <a:moveTo>
                      <a:pt x="2477" y="141"/>
                    </a:moveTo>
                    <a:cubicBezTo>
                      <a:pt x="2524" y="141"/>
                      <a:pt x="2566" y="165"/>
                      <a:pt x="2595" y="203"/>
                    </a:cubicBezTo>
                    <a:cubicBezTo>
                      <a:pt x="2647" y="308"/>
                      <a:pt x="2569" y="426"/>
                      <a:pt x="2490" y="504"/>
                    </a:cubicBezTo>
                    <a:lnTo>
                      <a:pt x="2477" y="504"/>
                    </a:lnTo>
                    <a:cubicBezTo>
                      <a:pt x="2425" y="387"/>
                      <a:pt x="2412" y="269"/>
                      <a:pt x="2425" y="151"/>
                    </a:cubicBezTo>
                    <a:cubicBezTo>
                      <a:pt x="2442" y="144"/>
                      <a:pt x="2460" y="141"/>
                      <a:pt x="2477" y="141"/>
                    </a:cubicBezTo>
                    <a:close/>
                    <a:moveTo>
                      <a:pt x="5030" y="439"/>
                    </a:moveTo>
                    <a:cubicBezTo>
                      <a:pt x="5083" y="517"/>
                      <a:pt x="5109" y="609"/>
                      <a:pt x="5083" y="701"/>
                    </a:cubicBezTo>
                    <a:cubicBezTo>
                      <a:pt x="5055" y="765"/>
                      <a:pt x="4995" y="797"/>
                      <a:pt x="4940" y="797"/>
                    </a:cubicBezTo>
                    <a:cubicBezTo>
                      <a:pt x="4916" y="797"/>
                      <a:pt x="4893" y="791"/>
                      <a:pt x="4873" y="779"/>
                    </a:cubicBezTo>
                    <a:cubicBezTo>
                      <a:pt x="4873" y="648"/>
                      <a:pt x="4939" y="517"/>
                      <a:pt x="5030" y="439"/>
                    </a:cubicBezTo>
                    <a:close/>
                    <a:moveTo>
                      <a:pt x="2505" y="0"/>
                    </a:moveTo>
                    <a:cubicBezTo>
                      <a:pt x="2451" y="0"/>
                      <a:pt x="2399" y="20"/>
                      <a:pt x="2359" y="59"/>
                    </a:cubicBezTo>
                    <a:cubicBezTo>
                      <a:pt x="2320" y="59"/>
                      <a:pt x="2294" y="85"/>
                      <a:pt x="2294" y="112"/>
                    </a:cubicBezTo>
                    <a:cubicBezTo>
                      <a:pt x="2255" y="256"/>
                      <a:pt x="2281" y="426"/>
                      <a:pt x="2372" y="544"/>
                    </a:cubicBezTo>
                    <a:cubicBezTo>
                      <a:pt x="2133" y="625"/>
                      <a:pt x="1901" y="658"/>
                      <a:pt x="1673" y="658"/>
                    </a:cubicBezTo>
                    <a:cubicBezTo>
                      <a:pt x="1164" y="658"/>
                      <a:pt x="671" y="493"/>
                      <a:pt x="147" y="321"/>
                    </a:cubicBezTo>
                    <a:cubicBezTo>
                      <a:pt x="135" y="317"/>
                      <a:pt x="124" y="315"/>
                      <a:pt x="113" y="315"/>
                    </a:cubicBezTo>
                    <a:cubicBezTo>
                      <a:pt x="22" y="315"/>
                      <a:pt x="0" y="456"/>
                      <a:pt x="94" y="491"/>
                    </a:cubicBezTo>
                    <a:cubicBezTo>
                      <a:pt x="555" y="680"/>
                      <a:pt x="1082" y="859"/>
                      <a:pt x="1586" y="859"/>
                    </a:cubicBezTo>
                    <a:cubicBezTo>
                      <a:pt x="1884" y="859"/>
                      <a:pt x="2175" y="796"/>
                      <a:pt x="2438" y="635"/>
                    </a:cubicBezTo>
                    <a:cubicBezTo>
                      <a:pt x="2543" y="740"/>
                      <a:pt x="2674" y="792"/>
                      <a:pt x="2818" y="819"/>
                    </a:cubicBezTo>
                    <a:cubicBezTo>
                      <a:pt x="2840" y="820"/>
                      <a:pt x="2861" y="820"/>
                      <a:pt x="2883" y="820"/>
                    </a:cubicBezTo>
                    <a:cubicBezTo>
                      <a:pt x="3121" y="820"/>
                      <a:pt x="3347" y="755"/>
                      <a:pt x="3551" y="635"/>
                    </a:cubicBezTo>
                    <a:cubicBezTo>
                      <a:pt x="3919" y="456"/>
                      <a:pt x="4204" y="315"/>
                      <a:pt x="4544" y="315"/>
                    </a:cubicBezTo>
                    <a:cubicBezTo>
                      <a:pt x="4651" y="315"/>
                      <a:pt x="4764" y="329"/>
                      <a:pt x="4886" y="360"/>
                    </a:cubicBezTo>
                    <a:cubicBezTo>
                      <a:pt x="4795" y="478"/>
                      <a:pt x="4742" y="622"/>
                      <a:pt x="4755" y="766"/>
                    </a:cubicBezTo>
                    <a:cubicBezTo>
                      <a:pt x="4755" y="805"/>
                      <a:pt x="4781" y="832"/>
                      <a:pt x="4821" y="832"/>
                    </a:cubicBezTo>
                    <a:cubicBezTo>
                      <a:pt x="4861" y="880"/>
                      <a:pt x="4920" y="908"/>
                      <a:pt x="4981" y="908"/>
                    </a:cubicBezTo>
                    <a:cubicBezTo>
                      <a:pt x="5020" y="908"/>
                      <a:pt x="5060" y="896"/>
                      <a:pt x="5096" y="871"/>
                    </a:cubicBezTo>
                    <a:cubicBezTo>
                      <a:pt x="5253" y="740"/>
                      <a:pt x="5279" y="517"/>
                      <a:pt x="5148" y="360"/>
                    </a:cubicBezTo>
                    <a:cubicBezTo>
                      <a:pt x="5245" y="307"/>
                      <a:pt x="5363" y="284"/>
                      <a:pt x="5487" y="284"/>
                    </a:cubicBezTo>
                    <a:cubicBezTo>
                      <a:pt x="5730" y="284"/>
                      <a:pt x="5996" y="374"/>
                      <a:pt x="6169" y="504"/>
                    </a:cubicBezTo>
                    <a:cubicBezTo>
                      <a:pt x="6497" y="753"/>
                      <a:pt x="6510" y="1408"/>
                      <a:pt x="6182" y="1683"/>
                    </a:cubicBezTo>
                    <a:cubicBezTo>
                      <a:pt x="6093" y="1720"/>
                      <a:pt x="5999" y="1743"/>
                      <a:pt x="5909" y="1743"/>
                    </a:cubicBezTo>
                    <a:cubicBezTo>
                      <a:pt x="5749" y="1743"/>
                      <a:pt x="5603" y="1671"/>
                      <a:pt x="5528" y="1486"/>
                    </a:cubicBezTo>
                    <a:cubicBezTo>
                      <a:pt x="5426" y="1272"/>
                      <a:pt x="5594" y="1066"/>
                      <a:pt x="5785" y="1066"/>
                    </a:cubicBezTo>
                    <a:cubicBezTo>
                      <a:pt x="5839" y="1066"/>
                      <a:pt x="5895" y="1082"/>
                      <a:pt x="5947" y="1120"/>
                    </a:cubicBezTo>
                    <a:cubicBezTo>
                      <a:pt x="5959" y="1127"/>
                      <a:pt x="5971" y="1130"/>
                      <a:pt x="5982" y="1130"/>
                    </a:cubicBezTo>
                    <a:cubicBezTo>
                      <a:pt x="6029" y="1130"/>
                      <a:pt x="6057" y="1071"/>
                      <a:pt x="6025" y="1028"/>
                    </a:cubicBezTo>
                    <a:cubicBezTo>
                      <a:pt x="5947" y="949"/>
                      <a:pt x="5855" y="916"/>
                      <a:pt x="5765" y="916"/>
                    </a:cubicBezTo>
                    <a:cubicBezTo>
                      <a:pt x="5527" y="916"/>
                      <a:pt x="5300" y="1154"/>
                      <a:pt x="5357" y="1421"/>
                    </a:cubicBezTo>
                    <a:cubicBezTo>
                      <a:pt x="5408" y="1702"/>
                      <a:pt x="5636" y="1837"/>
                      <a:pt x="5881" y="1837"/>
                    </a:cubicBezTo>
                    <a:cubicBezTo>
                      <a:pt x="5955" y="1837"/>
                      <a:pt x="6031" y="1825"/>
                      <a:pt x="6104" y="1800"/>
                    </a:cubicBezTo>
                    <a:lnTo>
                      <a:pt x="6117" y="1800"/>
                    </a:lnTo>
                    <a:cubicBezTo>
                      <a:pt x="6680" y="1591"/>
                      <a:pt x="6732" y="675"/>
                      <a:pt x="6261" y="347"/>
                    </a:cubicBezTo>
                    <a:cubicBezTo>
                      <a:pt x="6076" y="214"/>
                      <a:pt x="5787" y="131"/>
                      <a:pt x="5512" y="131"/>
                    </a:cubicBezTo>
                    <a:cubicBezTo>
                      <a:pt x="5299" y="131"/>
                      <a:pt x="5094" y="181"/>
                      <a:pt x="4952" y="295"/>
                    </a:cubicBezTo>
                    <a:cubicBezTo>
                      <a:pt x="4801" y="182"/>
                      <a:pt x="4617" y="123"/>
                      <a:pt x="4428" y="123"/>
                    </a:cubicBezTo>
                    <a:cubicBezTo>
                      <a:pt x="4354" y="123"/>
                      <a:pt x="4279" y="132"/>
                      <a:pt x="4205" y="151"/>
                    </a:cubicBezTo>
                    <a:cubicBezTo>
                      <a:pt x="4048" y="190"/>
                      <a:pt x="3891" y="256"/>
                      <a:pt x="3747" y="334"/>
                    </a:cubicBezTo>
                    <a:cubicBezTo>
                      <a:pt x="3586" y="415"/>
                      <a:pt x="3129" y="659"/>
                      <a:pt x="2802" y="659"/>
                    </a:cubicBezTo>
                    <a:cubicBezTo>
                      <a:pt x="2705" y="659"/>
                      <a:pt x="2619" y="637"/>
                      <a:pt x="2556" y="583"/>
                    </a:cubicBezTo>
                    <a:cubicBezTo>
                      <a:pt x="2713" y="465"/>
                      <a:pt x="2831" y="229"/>
                      <a:pt x="2661" y="59"/>
                    </a:cubicBezTo>
                    <a:cubicBezTo>
                      <a:pt x="2615" y="20"/>
                      <a:pt x="2559" y="0"/>
                      <a:pt x="2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21"/>
            <p:cNvGrpSpPr/>
            <p:nvPr/>
          </p:nvGrpSpPr>
          <p:grpSpPr>
            <a:xfrm flipH="1" rot="10800000">
              <a:off x="228590" y="3767980"/>
              <a:ext cx="1159249" cy="1147653"/>
              <a:chOff x="1339740" y="433220"/>
              <a:chExt cx="1159249" cy="1147653"/>
            </a:xfrm>
          </p:grpSpPr>
          <p:sp>
            <p:nvSpPr>
              <p:cNvPr id="215" name="Google Shape;215;p21"/>
              <p:cNvSpPr/>
              <p:nvPr/>
            </p:nvSpPr>
            <p:spPr>
              <a:xfrm>
                <a:off x="1339740" y="621242"/>
                <a:ext cx="282547" cy="959631"/>
              </a:xfrm>
              <a:custGeom>
                <a:rect b="b" l="l" r="r" t="t"/>
                <a:pathLst>
                  <a:path extrusionOk="0" h="6538" w="1925">
                    <a:moveTo>
                      <a:pt x="733" y="1488"/>
                    </a:moveTo>
                    <a:cubicBezTo>
                      <a:pt x="812" y="1528"/>
                      <a:pt x="851" y="1632"/>
                      <a:pt x="799" y="1711"/>
                    </a:cubicBezTo>
                    <a:cubicBezTo>
                      <a:pt x="668" y="1698"/>
                      <a:pt x="550" y="1632"/>
                      <a:pt x="458" y="1541"/>
                    </a:cubicBezTo>
                    <a:cubicBezTo>
                      <a:pt x="511" y="1506"/>
                      <a:pt x="575" y="1488"/>
                      <a:pt x="639" y="1488"/>
                    </a:cubicBezTo>
                    <a:cubicBezTo>
                      <a:pt x="671" y="1488"/>
                      <a:pt x="703" y="1493"/>
                      <a:pt x="733" y="1501"/>
                    </a:cubicBezTo>
                    <a:lnTo>
                      <a:pt x="733" y="1488"/>
                    </a:lnTo>
                    <a:close/>
                    <a:moveTo>
                      <a:pt x="319" y="3965"/>
                    </a:moveTo>
                    <a:cubicBezTo>
                      <a:pt x="399" y="3965"/>
                      <a:pt x="475" y="4023"/>
                      <a:pt x="524" y="4081"/>
                    </a:cubicBezTo>
                    <a:lnTo>
                      <a:pt x="524" y="4094"/>
                    </a:lnTo>
                    <a:cubicBezTo>
                      <a:pt x="444" y="4134"/>
                      <a:pt x="356" y="4151"/>
                      <a:pt x="267" y="4151"/>
                    </a:cubicBezTo>
                    <a:cubicBezTo>
                      <a:pt x="239" y="4151"/>
                      <a:pt x="211" y="4149"/>
                      <a:pt x="183" y="4146"/>
                    </a:cubicBezTo>
                    <a:cubicBezTo>
                      <a:pt x="157" y="4081"/>
                      <a:pt x="183" y="4015"/>
                      <a:pt x="236" y="3989"/>
                    </a:cubicBezTo>
                    <a:cubicBezTo>
                      <a:pt x="263" y="3972"/>
                      <a:pt x="291" y="3965"/>
                      <a:pt x="319" y="3965"/>
                    </a:cubicBezTo>
                    <a:close/>
                    <a:moveTo>
                      <a:pt x="1051" y="0"/>
                    </a:moveTo>
                    <a:cubicBezTo>
                      <a:pt x="782" y="0"/>
                      <a:pt x="514" y="103"/>
                      <a:pt x="367" y="310"/>
                    </a:cubicBezTo>
                    <a:cubicBezTo>
                      <a:pt x="131" y="637"/>
                      <a:pt x="52" y="1292"/>
                      <a:pt x="314" y="1619"/>
                    </a:cubicBezTo>
                    <a:cubicBezTo>
                      <a:pt x="157" y="1842"/>
                      <a:pt x="105" y="2104"/>
                      <a:pt x="170" y="2365"/>
                    </a:cubicBezTo>
                    <a:cubicBezTo>
                      <a:pt x="210" y="2536"/>
                      <a:pt x="275" y="2680"/>
                      <a:pt x="354" y="2837"/>
                    </a:cubicBezTo>
                    <a:cubicBezTo>
                      <a:pt x="458" y="3033"/>
                      <a:pt x="838" y="3740"/>
                      <a:pt x="602" y="4028"/>
                    </a:cubicBezTo>
                    <a:cubicBezTo>
                      <a:pt x="525" y="3926"/>
                      <a:pt x="398" y="3840"/>
                      <a:pt x="272" y="3840"/>
                    </a:cubicBezTo>
                    <a:cubicBezTo>
                      <a:pt x="205" y="3840"/>
                      <a:pt x="138" y="3864"/>
                      <a:pt x="79" y="3923"/>
                    </a:cubicBezTo>
                    <a:cubicBezTo>
                      <a:pt x="0" y="4002"/>
                      <a:pt x="0" y="4133"/>
                      <a:pt x="79" y="4225"/>
                    </a:cubicBezTo>
                    <a:cubicBezTo>
                      <a:pt x="79" y="4251"/>
                      <a:pt x="105" y="4277"/>
                      <a:pt x="131" y="4290"/>
                    </a:cubicBezTo>
                    <a:cubicBezTo>
                      <a:pt x="174" y="4302"/>
                      <a:pt x="220" y="4308"/>
                      <a:pt x="266" y="4308"/>
                    </a:cubicBezTo>
                    <a:cubicBezTo>
                      <a:pt x="374" y="4308"/>
                      <a:pt x="484" y="4276"/>
                      <a:pt x="576" y="4211"/>
                    </a:cubicBezTo>
                    <a:lnTo>
                      <a:pt x="576" y="4211"/>
                    </a:lnTo>
                    <a:cubicBezTo>
                      <a:pt x="838" y="4971"/>
                      <a:pt x="589" y="5678"/>
                      <a:pt x="340" y="6437"/>
                    </a:cubicBezTo>
                    <a:cubicBezTo>
                      <a:pt x="317" y="6499"/>
                      <a:pt x="367" y="6538"/>
                      <a:pt x="420" y="6538"/>
                    </a:cubicBezTo>
                    <a:cubicBezTo>
                      <a:pt x="457" y="6538"/>
                      <a:pt x="495" y="6519"/>
                      <a:pt x="511" y="6476"/>
                    </a:cubicBezTo>
                    <a:cubicBezTo>
                      <a:pt x="812" y="5756"/>
                      <a:pt x="1087" y="4840"/>
                      <a:pt x="655" y="4133"/>
                    </a:cubicBezTo>
                    <a:cubicBezTo>
                      <a:pt x="759" y="4028"/>
                      <a:pt x="825" y="3897"/>
                      <a:pt x="838" y="3753"/>
                    </a:cubicBezTo>
                    <a:cubicBezTo>
                      <a:pt x="851" y="3504"/>
                      <a:pt x="786" y="3243"/>
                      <a:pt x="655" y="3033"/>
                    </a:cubicBezTo>
                    <a:cubicBezTo>
                      <a:pt x="419" y="2549"/>
                      <a:pt x="249" y="2208"/>
                      <a:pt x="380" y="1698"/>
                    </a:cubicBezTo>
                    <a:lnTo>
                      <a:pt x="380" y="1698"/>
                    </a:lnTo>
                    <a:cubicBezTo>
                      <a:pt x="486" y="1780"/>
                      <a:pt x="612" y="1831"/>
                      <a:pt x="742" y="1831"/>
                    </a:cubicBezTo>
                    <a:cubicBezTo>
                      <a:pt x="756" y="1831"/>
                      <a:pt x="771" y="1830"/>
                      <a:pt x="786" y="1829"/>
                    </a:cubicBezTo>
                    <a:cubicBezTo>
                      <a:pt x="825" y="1829"/>
                      <a:pt x="851" y="1803"/>
                      <a:pt x="851" y="1763"/>
                    </a:cubicBezTo>
                    <a:cubicBezTo>
                      <a:pt x="930" y="1698"/>
                      <a:pt x="956" y="1567"/>
                      <a:pt x="890" y="1475"/>
                    </a:cubicBezTo>
                    <a:cubicBezTo>
                      <a:pt x="819" y="1390"/>
                      <a:pt x="720" y="1347"/>
                      <a:pt x="620" y="1347"/>
                    </a:cubicBezTo>
                    <a:cubicBezTo>
                      <a:pt x="536" y="1347"/>
                      <a:pt x="451" y="1376"/>
                      <a:pt x="380" y="1436"/>
                    </a:cubicBezTo>
                    <a:cubicBezTo>
                      <a:pt x="236" y="1135"/>
                      <a:pt x="327" y="664"/>
                      <a:pt x="524" y="415"/>
                    </a:cubicBezTo>
                    <a:cubicBezTo>
                      <a:pt x="651" y="241"/>
                      <a:pt x="883" y="153"/>
                      <a:pt x="1116" y="153"/>
                    </a:cubicBezTo>
                    <a:cubicBezTo>
                      <a:pt x="1341" y="153"/>
                      <a:pt x="1567" y="235"/>
                      <a:pt x="1702" y="402"/>
                    </a:cubicBezTo>
                    <a:cubicBezTo>
                      <a:pt x="1807" y="650"/>
                      <a:pt x="1794" y="938"/>
                      <a:pt x="1506" y="1056"/>
                    </a:cubicBezTo>
                    <a:cubicBezTo>
                      <a:pt x="1461" y="1077"/>
                      <a:pt x="1417" y="1087"/>
                      <a:pt x="1375" y="1087"/>
                    </a:cubicBezTo>
                    <a:cubicBezTo>
                      <a:pt x="1157" y="1087"/>
                      <a:pt x="997" y="833"/>
                      <a:pt x="1139" y="624"/>
                    </a:cubicBezTo>
                    <a:cubicBezTo>
                      <a:pt x="1168" y="585"/>
                      <a:pt x="1133" y="540"/>
                      <a:pt x="1091" y="540"/>
                    </a:cubicBezTo>
                    <a:cubicBezTo>
                      <a:pt x="1076" y="540"/>
                      <a:pt x="1061" y="545"/>
                      <a:pt x="1047" y="559"/>
                    </a:cubicBezTo>
                    <a:cubicBezTo>
                      <a:pt x="778" y="816"/>
                      <a:pt x="1035" y="1233"/>
                      <a:pt x="1369" y="1233"/>
                    </a:cubicBezTo>
                    <a:cubicBezTo>
                      <a:pt x="1393" y="1233"/>
                      <a:pt x="1416" y="1231"/>
                      <a:pt x="1440" y="1226"/>
                    </a:cubicBezTo>
                    <a:cubicBezTo>
                      <a:pt x="1807" y="1161"/>
                      <a:pt x="1925" y="794"/>
                      <a:pt x="1820" y="480"/>
                    </a:cubicBezTo>
                    <a:cubicBezTo>
                      <a:pt x="1820" y="467"/>
                      <a:pt x="1820" y="467"/>
                      <a:pt x="1820" y="454"/>
                    </a:cubicBezTo>
                    <a:cubicBezTo>
                      <a:pt x="1705" y="152"/>
                      <a:pt x="1377" y="0"/>
                      <a:pt x="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1"/>
              <p:cNvSpPr/>
              <p:nvPr/>
            </p:nvSpPr>
            <p:spPr>
              <a:xfrm>
                <a:off x="1508828" y="433220"/>
                <a:ext cx="990161" cy="269777"/>
              </a:xfrm>
              <a:custGeom>
                <a:rect b="b" l="l" r="r" t="t"/>
                <a:pathLst>
                  <a:path extrusionOk="0" h="1838" w="6746">
                    <a:moveTo>
                      <a:pt x="4243" y="151"/>
                    </a:moveTo>
                    <a:cubicBezTo>
                      <a:pt x="4264" y="151"/>
                      <a:pt x="4286" y="155"/>
                      <a:pt x="4308" y="164"/>
                    </a:cubicBezTo>
                    <a:cubicBezTo>
                      <a:pt x="4321" y="282"/>
                      <a:pt x="4308" y="400"/>
                      <a:pt x="4255" y="504"/>
                    </a:cubicBezTo>
                    <a:lnTo>
                      <a:pt x="4242" y="504"/>
                    </a:lnTo>
                    <a:cubicBezTo>
                      <a:pt x="4164" y="439"/>
                      <a:pt x="4072" y="321"/>
                      <a:pt x="4137" y="203"/>
                    </a:cubicBezTo>
                    <a:cubicBezTo>
                      <a:pt x="4164" y="168"/>
                      <a:pt x="4201" y="151"/>
                      <a:pt x="4243" y="151"/>
                    </a:cubicBezTo>
                    <a:close/>
                    <a:moveTo>
                      <a:pt x="1702" y="426"/>
                    </a:moveTo>
                    <a:cubicBezTo>
                      <a:pt x="1794" y="517"/>
                      <a:pt x="1859" y="635"/>
                      <a:pt x="1859" y="766"/>
                    </a:cubicBezTo>
                    <a:cubicBezTo>
                      <a:pt x="1835" y="783"/>
                      <a:pt x="1809" y="790"/>
                      <a:pt x="1783" y="790"/>
                    </a:cubicBezTo>
                    <a:cubicBezTo>
                      <a:pt x="1728" y="790"/>
                      <a:pt x="1677" y="755"/>
                      <a:pt x="1650" y="701"/>
                    </a:cubicBezTo>
                    <a:cubicBezTo>
                      <a:pt x="1624" y="609"/>
                      <a:pt x="1650" y="504"/>
                      <a:pt x="1702" y="426"/>
                    </a:cubicBezTo>
                    <a:close/>
                    <a:moveTo>
                      <a:pt x="4240" y="0"/>
                    </a:moveTo>
                    <a:cubicBezTo>
                      <a:pt x="4186" y="0"/>
                      <a:pt x="4131" y="20"/>
                      <a:pt x="4085" y="59"/>
                    </a:cubicBezTo>
                    <a:cubicBezTo>
                      <a:pt x="3928" y="229"/>
                      <a:pt x="4033" y="465"/>
                      <a:pt x="4190" y="583"/>
                    </a:cubicBezTo>
                    <a:cubicBezTo>
                      <a:pt x="4126" y="641"/>
                      <a:pt x="4037" y="664"/>
                      <a:pt x="3937" y="664"/>
                    </a:cubicBezTo>
                    <a:cubicBezTo>
                      <a:pt x="3607" y="664"/>
                      <a:pt x="3149" y="414"/>
                      <a:pt x="2998" y="334"/>
                    </a:cubicBezTo>
                    <a:cubicBezTo>
                      <a:pt x="2854" y="256"/>
                      <a:pt x="2697" y="190"/>
                      <a:pt x="2527" y="151"/>
                    </a:cubicBezTo>
                    <a:cubicBezTo>
                      <a:pt x="2457" y="132"/>
                      <a:pt x="2385" y="123"/>
                      <a:pt x="2312" y="123"/>
                    </a:cubicBezTo>
                    <a:cubicBezTo>
                      <a:pt x="2127" y="123"/>
                      <a:pt x="1940" y="182"/>
                      <a:pt x="1781" y="295"/>
                    </a:cubicBezTo>
                    <a:cubicBezTo>
                      <a:pt x="1638" y="181"/>
                      <a:pt x="1433" y="131"/>
                      <a:pt x="1221" y="131"/>
                    </a:cubicBezTo>
                    <a:cubicBezTo>
                      <a:pt x="945" y="131"/>
                      <a:pt x="656" y="214"/>
                      <a:pt x="472" y="347"/>
                    </a:cubicBezTo>
                    <a:cubicBezTo>
                      <a:pt x="0" y="675"/>
                      <a:pt x="53" y="1591"/>
                      <a:pt x="616" y="1800"/>
                    </a:cubicBezTo>
                    <a:lnTo>
                      <a:pt x="642" y="1800"/>
                    </a:lnTo>
                    <a:cubicBezTo>
                      <a:pt x="712" y="1825"/>
                      <a:pt x="786" y="1837"/>
                      <a:pt x="859" y="1837"/>
                    </a:cubicBezTo>
                    <a:cubicBezTo>
                      <a:pt x="1102" y="1837"/>
                      <a:pt x="1338" y="1702"/>
                      <a:pt x="1388" y="1421"/>
                    </a:cubicBezTo>
                    <a:cubicBezTo>
                      <a:pt x="1436" y="1154"/>
                      <a:pt x="1213" y="916"/>
                      <a:pt x="978" y="916"/>
                    </a:cubicBezTo>
                    <a:cubicBezTo>
                      <a:pt x="889" y="916"/>
                      <a:pt x="799" y="949"/>
                      <a:pt x="720" y="1028"/>
                    </a:cubicBezTo>
                    <a:cubicBezTo>
                      <a:pt x="678" y="1071"/>
                      <a:pt x="713" y="1130"/>
                      <a:pt x="763" y="1130"/>
                    </a:cubicBezTo>
                    <a:cubicBezTo>
                      <a:pt x="774" y="1130"/>
                      <a:pt x="786" y="1127"/>
                      <a:pt x="799" y="1120"/>
                    </a:cubicBezTo>
                    <a:cubicBezTo>
                      <a:pt x="851" y="1082"/>
                      <a:pt x="907" y="1066"/>
                      <a:pt x="961" y="1066"/>
                    </a:cubicBezTo>
                    <a:cubicBezTo>
                      <a:pt x="1151" y="1066"/>
                      <a:pt x="1320" y="1272"/>
                      <a:pt x="1218" y="1486"/>
                    </a:cubicBezTo>
                    <a:cubicBezTo>
                      <a:pt x="1142" y="1671"/>
                      <a:pt x="997" y="1743"/>
                      <a:pt x="836" y="1743"/>
                    </a:cubicBezTo>
                    <a:cubicBezTo>
                      <a:pt x="747" y="1743"/>
                      <a:pt x="652" y="1720"/>
                      <a:pt x="563" y="1683"/>
                    </a:cubicBezTo>
                    <a:cubicBezTo>
                      <a:pt x="236" y="1408"/>
                      <a:pt x="236" y="753"/>
                      <a:pt x="576" y="504"/>
                    </a:cubicBezTo>
                    <a:cubicBezTo>
                      <a:pt x="750" y="374"/>
                      <a:pt x="1010" y="284"/>
                      <a:pt x="1253" y="284"/>
                    </a:cubicBezTo>
                    <a:cubicBezTo>
                      <a:pt x="1377" y="284"/>
                      <a:pt x="1496" y="307"/>
                      <a:pt x="1597" y="360"/>
                    </a:cubicBezTo>
                    <a:cubicBezTo>
                      <a:pt x="1467" y="517"/>
                      <a:pt x="1493" y="740"/>
                      <a:pt x="1637" y="871"/>
                    </a:cubicBezTo>
                    <a:cubicBezTo>
                      <a:pt x="1672" y="896"/>
                      <a:pt x="1714" y="908"/>
                      <a:pt x="1756" y="908"/>
                    </a:cubicBezTo>
                    <a:cubicBezTo>
                      <a:pt x="1820" y="908"/>
                      <a:pt x="1885" y="880"/>
                      <a:pt x="1925" y="832"/>
                    </a:cubicBezTo>
                    <a:cubicBezTo>
                      <a:pt x="1964" y="832"/>
                      <a:pt x="1990" y="805"/>
                      <a:pt x="1990" y="766"/>
                    </a:cubicBezTo>
                    <a:cubicBezTo>
                      <a:pt x="2003" y="622"/>
                      <a:pt x="1951" y="478"/>
                      <a:pt x="1859" y="360"/>
                    </a:cubicBezTo>
                    <a:cubicBezTo>
                      <a:pt x="1982" y="329"/>
                      <a:pt x="2094" y="315"/>
                      <a:pt x="2202" y="315"/>
                    </a:cubicBezTo>
                    <a:cubicBezTo>
                      <a:pt x="2542" y="315"/>
                      <a:pt x="2826" y="456"/>
                      <a:pt x="3195" y="635"/>
                    </a:cubicBezTo>
                    <a:cubicBezTo>
                      <a:pt x="3387" y="755"/>
                      <a:pt x="3622" y="820"/>
                      <a:pt x="3852" y="820"/>
                    </a:cubicBezTo>
                    <a:cubicBezTo>
                      <a:pt x="3873" y="820"/>
                      <a:pt x="3894" y="820"/>
                      <a:pt x="3915" y="819"/>
                    </a:cubicBezTo>
                    <a:cubicBezTo>
                      <a:pt x="4059" y="792"/>
                      <a:pt x="4190" y="740"/>
                      <a:pt x="4308" y="635"/>
                    </a:cubicBezTo>
                    <a:cubicBezTo>
                      <a:pt x="4571" y="796"/>
                      <a:pt x="4861" y="859"/>
                      <a:pt x="5160" y="859"/>
                    </a:cubicBezTo>
                    <a:cubicBezTo>
                      <a:pt x="5664" y="859"/>
                      <a:pt x="6191" y="680"/>
                      <a:pt x="6651" y="491"/>
                    </a:cubicBezTo>
                    <a:cubicBezTo>
                      <a:pt x="6745" y="456"/>
                      <a:pt x="6723" y="315"/>
                      <a:pt x="6632" y="315"/>
                    </a:cubicBezTo>
                    <a:cubicBezTo>
                      <a:pt x="6622" y="315"/>
                      <a:pt x="6611" y="317"/>
                      <a:pt x="6599" y="321"/>
                    </a:cubicBezTo>
                    <a:cubicBezTo>
                      <a:pt x="6075" y="493"/>
                      <a:pt x="5582" y="658"/>
                      <a:pt x="5073" y="658"/>
                    </a:cubicBezTo>
                    <a:cubicBezTo>
                      <a:pt x="4844" y="658"/>
                      <a:pt x="4612" y="625"/>
                      <a:pt x="4373" y="544"/>
                    </a:cubicBezTo>
                    <a:cubicBezTo>
                      <a:pt x="4465" y="426"/>
                      <a:pt x="4491" y="256"/>
                      <a:pt x="4452" y="112"/>
                    </a:cubicBezTo>
                    <a:cubicBezTo>
                      <a:pt x="4438" y="85"/>
                      <a:pt x="4412" y="59"/>
                      <a:pt x="4386" y="59"/>
                    </a:cubicBezTo>
                    <a:cubicBezTo>
                      <a:pt x="4347" y="20"/>
                      <a:pt x="4294" y="0"/>
                      <a:pt x="4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" name="Google Shape;217;p21"/>
            <p:cNvGrpSpPr/>
            <p:nvPr/>
          </p:nvGrpSpPr>
          <p:grpSpPr>
            <a:xfrm flipH="1" rot="10800000">
              <a:off x="7759979" y="3767022"/>
              <a:ext cx="1155432" cy="1149561"/>
              <a:chOff x="6648829" y="433220"/>
              <a:chExt cx="1155432" cy="1149561"/>
            </a:xfrm>
          </p:grpSpPr>
          <p:sp>
            <p:nvSpPr>
              <p:cNvPr id="218" name="Google Shape;218;p21"/>
              <p:cNvSpPr/>
              <p:nvPr/>
            </p:nvSpPr>
            <p:spPr>
              <a:xfrm>
                <a:off x="7523476" y="622417"/>
                <a:ext cx="280785" cy="960365"/>
              </a:xfrm>
              <a:custGeom>
                <a:rect b="b" l="l" r="r" t="t"/>
                <a:pathLst>
                  <a:path extrusionOk="0" h="6543" w="1913">
                    <a:moveTo>
                      <a:pt x="1296" y="1480"/>
                    </a:moveTo>
                    <a:cubicBezTo>
                      <a:pt x="1357" y="1480"/>
                      <a:pt x="1415" y="1498"/>
                      <a:pt x="1467" y="1533"/>
                    </a:cubicBezTo>
                    <a:cubicBezTo>
                      <a:pt x="1389" y="1637"/>
                      <a:pt x="1258" y="1690"/>
                      <a:pt x="1127" y="1703"/>
                    </a:cubicBezTo>
                    <a:cubicBezTo>
                      <a:pt x="1087" y="1624"/>
                      <a:pt x="1114" y="1520"/>
                      <a:pt x="1205" y="1493"/>
                    </a:cubicBezTo>
                    <a:cubicBezTo>
                      <a:pt x="1236" y="1485"/>
                      <a:pt x="1266" y="1480"/>
                      <a:pt x="1296" y="1480"/>
                    </a:cubicBezTo>
                    <a:close/>
                    <a:moveTo>
                      <a:pt x="1607" y="3957"/>
                    </a:moveTo>
                    <a:cubicBezTo>
                      <a:pt x="1635" y="3957"/>
                      <a:pt x="1663" y="3964"/>
                      <a:pt x="1690" y="3981"/>
                    </a:cubicBezTo>
                    <a:cubicBezTo>
                      <a:pt x="1742" y="4020"/>
                      <a:pt x="1768" y="4086"/>
                      <a:pt x="1742" y="4151"/>
                    </a:cubicBezTo>
                    <a:cubicBezTo>
                      <a:pt x="1722" y="4153"/>
                      <a:pt x="1702" y="4154"/>
                      <a:pt x="1681" y="4154"/>
                    </a:cubicBezTo>
                    <a:cubicBezTo>
                      <a:pt x="1584" y="4154"/>
                      <a:pt x="1488" y="4129"/>
                      <a:pt x="1402" y="4086"/>
                    </a:cubicBezTo>
                    <a:cubicBezTo>
                      <a:pt x="1450" y="4018"/>
                      <a:pt x="1528" y="3957"/>
                      <a:pt x="1607" y="3957"/>
                    </a:cubicBezTo>
                    <a:close/>
                    <a:moveTo>
                      <a:pt x="866" y="0"/>
                    </a:moveTo>
                    <a:cubicBezTo>
                      <a:pt x="538" y="0"/>
                      <a:pt x="208" y="156"/>
                      <a:pt x="92" y="459"/>
                    </a:cubicBezTo>
                    <a:cubicBezTo>
                      <a:pt x="92" y="459"/>
                      <a:pt x="92" y="472"/>
                      <a:pt x="92" y="485"/>
                    </a:cubicBezTo>
                    <a:cubicBezTo>
                      <a:pt x="1" y="786"/>
                      <a:pt x="119" y="1153"/>
                      <a:pt x="472" y="1232"/>
                    </a:cubicBezTo>
                    <a:cubicBezTo>
                      <a:pt x="496" y="1236"/>
                      <a:pt x="520" y="1238"/>
                      <a:pt x="543" y="1238"/>
                    </a:cubicBezTo>
                    <a:cubicBezTo>
                      <a:pt x="877" y="1238"/>
                      <a:pt x="1135" y="821"/>
                      <a:pt x="878" y="564"/>
                    </a:cubicBezTo>
                    <a:cubicBezTo>
                      <a:pt x="864" y="550"/>
                      <a:pt x="848" y="545"/>
                      <a:pt x="832" y="545"/>
                    </a:cubicBezTo>
                    <a:cubicBezTo>
                      <a:pt x="787" y="545"/>
                      <a:pt x="744" y="591"/>
                      <a:pt x="773" y="629"/>
                    </a:cubicBezTo>
                    <a:cubicBezTo>
                      <a:pt x="915" y="836"/>
                      <a:pt x="757" y="1080"/>
                      <a:pt x="549" y="1080"/>
                    </a:cubicBezTo>
                    <a:cubicBezTo>
                      <a:pt x="507" y="1080"/>
                      <a:pt x="463" y="1070"/>
                      <a:pt x="420" y="1048"/>
                    </a:cubicBezTo>
                    <a:cubicBezTo>
                      <a:pt x="132" y="930"/>
                      <a:pt x="119" y="642"/>
                      <a:pt x="210" y="394"/>
                    </a:cubicBezTo>
                    <a:cubicBezTo>
                      <a:pt x="353" y="232"/>
                      <a:pt x="585" y="150"/>
                      <a:pt x="814" y="150"/>
                    </a:cubicBezTo>
                    <a:cubicBezTo>
                      <a:pt x="1047" y="150"/>
                      <a:pt x="1276" y="235"/>
                      <a:pt x="1402" y="407"/>
                    </a:cubicBezTo>
                    <a:cubicBezTo>
                      <a:pt x="1598" y="669"/>
                      <a:pt x="1690" y="1140"/>
                      <a:pt x="1546" y="1441"/>
                    </a:cubicBezTo>
                    <a:cubicBezTo>
                      <a:pt x="1474" y="1382"/>
                      <a:pt x="1387" y="1352"/>
                      <a:pt x="1300" y="1352"/>
                    </a:cubicBezTo>
                    <a:cubicBezTo>
                      <a:pt x="1196" y="1352"/>
                      <a:pt x="1093" y="1395"/>
                      <a:pt x="1022" y="1480"/>
                    </a:cubicBezTo>
                    <a:cubicBezTo>
                      <a:pt x="970" y="1572"/>
                      <a:pt x="983" y="1690"/>
                      <a:pt x="1074" y="1768"/>
                    </a:cubicBezTo>
                    <a:cubicBezTo>
                      <a:pt x="1061" y="1795"/>
                      <a:pt x="1087" y="1834"/>
                      <a:pt x="1127" y="1834"/>
                    </a:cubicBezTo>
                    <a:cubicBezTo>
                      <a:pt x="1284" y="1834"/>
                      <a:pt x="1428" y="1795"/>
                      <a:pt x="1533" y="1690"/>
                    </a:cubicBezTo>
                    <a:lnTo>
                      <a:pt x="1533" y="1690"/>
                    </a:lnTo>
                    <a:cubicBezTo>
                      <a:pt x="1663" y="2213"/>
                      <a:pt x="1506" y="2554"/>
                      <a:pt x="1271" y="3025"/>
                    </a:cubicBezTo>
                    <a:cubicBezTo>
                      <a:pt x="1140" y="3248"/>
                      <a:pt x="1074" y="3496"/>
                      <a:pt x="1087" y="3758"/>
                    </a:cubicBezTo>
                    <a:cubicBezTo>
                      <a:pt x="1100" y="3902"/>
                      <a:pt x="1166" y="4033"/>
                      <a:pt x="1258" y="4138"/>
                    </a:cubicBezTo>
                    <a:cubicBezTo>
                      <a:pt x="826" y="4845"/>
                      <a:pt x="1100" y="5761"/>
                      <a:pt x="1402" y="6481"/>
                    </a:cubicBezTo>
                    <a:cubicBezTo>
                      <a:pt x="1423" y="6523"/>
                      <a:pt x="1462" y="6542"/>
                      <a:pt x="1500" y="6542"/>
                    </a:cubicBezTo>
                    <a:cubicBezTo>
                      <a:pt x="1557" y="6542"/>
                      <a:pt x="1608" y="6500"/>
                      <a:pt x="1585" y="6429"/>
                    </a:cubicBezTo>
                    <a:cubicBezTo>
                      <a:pt x="1323" y="5683"/>
                      <a:pt x="1087" y="4976"/>
                      <a:pt x="1349" y="4217"/>
                    </a:cubicBezTo>
                    <a:lnTo>
                      <a:pt x="1349" y="4217"/>
                    </a:lnTo>
                    <a:cubicBezTo>
                      <a:pt x="1441" y="4281"/>
                      <a:pt x="1545" y="4313"/>
                      <a:pt x="1649" y="4313"/>
                    </a:cubicBezTo>
                    <a:cubicBezTo>
                      <a:pt x="1694" y="4313"/>
                      <a:pt x="1738" y="4307"/>
                      <a:pt x="1781" y="4295"/>
                    </a:cubicBezTo>
                    <a:cubicBezTo>
                      <a:pt x="1821" y="4282"/>
                      <a:pt x="1834" y="4256"/>
                      <a:pt x="1834" y="4230"/>
                    </a:cubicBezTo>
                    <a:cubicBezTo>
                      <a:pt x="1912" y="4138"/>
                      <a:pt x="1912" y="4007"/>
                      <a:pt x="1834" y="3929"/>
                    </a:cubicBezTo>
                    <a:cubicBezTo>
                      <a:pt x="1777" y="3868"/>
                      <a:pt x="1711" y="3842"/>
                      <a:pt x="1643" y="3842"/>
                    </a:cubicBezTo>
                    <a:cubicBezTo>
                      <a:pt x="1521" y="3842"/>
                      <a:pt x="1394" y="3924"/>
                      <a:pt x="1310" y="4033"/>
                    </a:cubicBezTo>
                    <a:cubicBezTo>
                      <a:pt x="1061" y="3745"/>
                      <a:pt x="1467" y="3038"/>
                      <a:pt x="1559" y="2829"/>
                    </a:cubicBezTo>
                    <a:cubicBezTo>
                      <a:pt x="1650" y="2685"/>
                      <a:pt x="1703" y="2528"/>
                      <a:pt x="1742" y="2371"/>
                    </a:cubicBezTo>
                    <a:cubicBezTo>
                      <a:pt x="1807" y="2109"/>
                      <a:pt x="1755" y="1834"/>
                      <a:pt x="1598" y="1624"/>
                    </a:cubicBezTo>
                    <a:cubicBezTo>
                      <a:pt x="1860" y="1297"/>
                      <a:pt x="1781" y="642"/>
                      <a:pt x="1546" y="315"/>
                    </a:cubicBezTo>
                    <a:cubicBezTo>
                      <a:pt x="1399" y="104"/>
                      <a:pt x="1133" y="0"/>
                      <a:pt x="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1"/>
              <p:cNvSpPr/>
              <p:nvPr/>
            </p:nvSpPr>
            <p:spPr>
              <a:xfrm>
                <a:off x="6648829" y="433220"/>
                <a:ext cx="988253" cy="269777"/>
              </a:xfrm>
              <a:custGeom>
                <a:rect b="b" l="l" r="r" t="t"/>
                <a:pathLst>
                  <a:path extrusionOk="0" h="1838" w="6733">
                    <a:moveTo>
                      <a:pt x="2477" y="141"/>
                    </a:moveTo>
                    <a:cubicBezTo>
                      <a:pt x="2524" y="141"/>
                      <a:pt x="2566" y="165"/>
                      <a:pt x="2595" y="203"/>
                    </a:cubicBezTo>
                    <a:cubicBezTo>
                      <a:pt x="2647" y="308"/>
                      <a:pt x="2569" y="426"/>
                      <a:pt x="2490" y="504"/>
                    </a:cubicBezTo>
                    <a:lnTo>
                      <a:pt x="2477" y="504"/>
                    </a:lnTo>
                    <a:cubicBezTo>
                      <a:pt x="2425" y="387"/>
                      <a:pt x="2412" y="269"/>
                      <a:pt x="2425" y="151"/>
                    </a:cubicBezTo>
                    <a:cubicBezTo>
                      <a:pt x="2442" y="144"/>
                      <a:pt x="2460" y="141"/>
                      <a:pt x="2477" y="141"/>
                    </a:cubicBezTo>
                    <a:close/>
                    <a:moveTo>
                      <a:pt x="5030" y="439"/>
                    </a:moveTo>
                    <a:cubicBezTo>
                      <a:pt x="5083" y="517"/>
                      <a:pt x="5109" y="609"/>
                      <a:pt x="5083" y="701"/>
                    </a:cubicBezTo>
                    <a:cubicBezTo>
                      <a:pt x="5055" y="765"/>
                      <a:pt x="4995" y="797"/>
                      <a:pt x="4940" y="797"/>
                    </a:cubicBezTo>
                    <a:cubicBezTo>
                      <a:pt x="4916" y="797"/>
                      <a:pt x="4893" y="791"/>
                      <a:pt x="4873" y="779"/>
                    </a:cubicBezTo>
                    <a:cubicBezTo>
                      <a:pt x="4873" y="648"/>
                      <a:pt x="4939" y="517"/>
                      <a:pt x="5030" y="439"/>
                    </a:cubicBezTo>
                    <a:close/>
                    <a:moveTo>
                      <a:pt x="2505" y="0"/>
                    </a:moveTo>
                    <a:cubicBezTo>
                      <a:pt x="2451" y="0"/>
                      <a:pt x="2399" y="20"/>
                      <a:pt x="2359" y="59"/>
                    </a:cubicBezTo>
                    <a:cubicBezTo>
                      <a:pt x="2320" y="59"/>
                      <a:pt x="2294" y="85"/>
                      <a:pt x="2294" y="112"/>
                    </a:cubicBezTo>
                    <a:cubicBezTo>
                      <a:pt x="2255" y="256"/>
                      <a:pt x="2281" y="426"/>
                      <a:pt x="2372" y="544"/>
                    </a:cubicBezTo>
                    <a:cubicBezTo>
                      <a:pt x="2133" y="625"/>
                      <a:pt x="1901" y="658"/>
                      <a:pt x="1673" y="658"/>
                    </a:cubicBezTo>
                    <a:cubicBezTo>
                      <a:pt x="1164" y="658"/>
                      <a:pt x="671" y="493"/>
                      <a:pt x="147" y="321"/>
                    </a:cubicBezTo>
                    <a:cubicBezTo>
                      <a:pt x="135" y="317"/>
                      <a:pt x="124" y="315"/>
                      <a:pt x="113" y="315"/>
                    </a:cubicBezTo>
                    <a:cubicBezTo>
                      <a:pt x="22" y="315"/>
                      <a:pt x="0" y="456"/>
                      <a:pt x="94" y="491"/>
                    </a:cubicBezTo>
                    <a:cubicBezTo>
                      <a:pt x="555" y="680"/>
                      <a:pt x="1082" y="859"/>
                      <a:pt x="1586" y="859"/>
                    </a:cubicBezTo>
                    <a:cubicBezTo>
                      <a:pt x="1884" y="859"/>
                      <a:pt x="2175" y="796"/>
                      <a:pt x="2438" y="635"/>
                    </a:cubicBezTo>
                    <a:cubicBezTo>
                      <a:pt x="2543" y="740"/>
                      <a:pt x="2674" y="792"/>
                      <a:pt x="2818" y="819"/>
                    </a:cubicBezTo>
                    <a:cubicBezTo>
                      <a:pt x="2840" y="820"/>
                      <a:pt x="2861" y="820"/>
                      <a:pt x="2883" y="820"/>
                    </a:cubicBezTo>
                    <a:cubicBezTo>
                      <a:pt x="3121" y="820"/>
                      <a:pt x="3347" y="755"/>
                      <a:pt x="3551" y="635"/>
                    </a:cubicBezTo>
                    <a:cubicBezTo>
                      <a:pt x="3919" y="456"/>
                      <a:pt x="4204" y="315"/>
                      <a:pt x="4544" y="315"/>
                    </a:cubicBezTo>
                    <a:cubicBezTo>
                      <a:pt x="4651" y="315"/>
                      <a:pt x="4764" y="329"/>
                      <a:pt x="4886" y="360"/>
                    </a:cubicBezTo>
                    <a:cubicBezTo>
                      <a:pt x="4795" y="478"/>
                      <a:pt x="4742" y="622"/>
                      <a:pt x="4755" y="766"/>
                    </a:cubicBezTo>
                    <a:cubicBezTo>
                      <a:pt x="4755" y="805"/>
                      <a:pt x="4781" y="832"/>
                      <a:pt x="4821" y="832"/>
                    </a:cubicBezTo>
                    <a:cubicBezTo>
                      <a:pt x="4861" y="880"/>
                      <a:pt x="4920" y="908"/>
                      <a:pt x="4981" y="908"/>
                    </a:cubicBezTo>
                    <a:cubicBezTo>
                      <a:pt x="5020" y="908"/>
                      <a:pt x="5060" y="896"/>
                      <a:pt x="5096" y="871"/>
                    </a:cubicBezTo>
                    <a:cubicBezTo>
                      <a:pt x="5253" y="740"/>
                      <a:pt x="5279" y="517"/>
                      <a:pt x="5148" y="360"/>
                    </a:cubicBezTo>
                    <a:cubicBezTo>
                      <a:pt x="5245" y="307"/>
                      <a:pt x="5363" y="284"/>
                      <a:pt x="5487" y="284"/>
                    </a:cubicBezTo>
                    <a:cubicBezTo>
                      <a:pt x="5730" y="284"/>
                      <a:pt x="5996" y="374"/>
                      <a:pt x="6169" y="504"/>
                    </a:cubicBezTo>
                    <a:cubicBezTo>
                      <a:pt x="6497" y="753"/>
                      <a:pt x="6510" y="1408"/>
                      <a:pt x="6182" y="1683"/>
                    </a:cubicBezTo>
                    <a:cubicBezTo>
                      <a:pt x="6093" y="1720"/>
                      <a:pt x="5999" y="1743"/>
                      <a:pt x="5909" y="1743"/>
                    </a:cubicBezTo>
                    <a:cubicBezTo>
                      <a:pt x="5749" y="1743"/>
                      <a:pt x="5603" y="1671"/>
                      <a:pt x="5528" y="1486"/>
                    </a:cubicBezTo>
                    <a:cubicBezTo>
                      <a:pt x="5426" y="1272"/>
                      <a:pt x="5594" y="1066"/>
                      <a:pt x="5785" y="1066"/>
                    </a:cubicBezTo>
                    <a:cubicBezTo>
                      <a:pt x="5839" y="1066"/>
                      <a:pt x="5895" y="1082"/>
                      <a:pt x="5947" y="1120"/>
                    </a:cubicBezTo>
                    <a:cubicBezTo>
                      <a:pt x="5959" y="1127"/>
                      <a:pt x="5971" y="1130"/>
                      <a:pt x="5982" y="1130"/>
                    </a:cubicBezTo>
                    <a:cubicBezTo>
                      <a:pt x="6029" y="1130"/>
                      <a:pt x="6057" y="1071"/>
                      <a:pt x="6025" y="1028"/>
                    </a:cubicBezTo>
                    <a:cubicBezTo>
                      <a:pt x="5947" y="949"/>
                      <a:pt x="5855" y="916"/>
                      <a:pt x="5765" y="916"/>
                    </a:cubicBezTo>
                    <a:cubicBezTo>
                      <a:pt x="5527" y="916"/>
                      <a:pt x="5300" y="1154"/>
                      <a:pt x="5357" y="1421"/>
                    </a:cubicBezTo>
                    <a:cubicBezTo>
                      <a:pt x="5408" y="1702"/>
                      <a:pt x="5636" y="1837"/>
                      <a:pt x="5881" y="1837"/>
                    </a:cubicBezTo>
                    <a:cubicBezTo>
                      <a:pt x="5955" y="1837"/>
                      <a:pt x="6031" y="1825"/>
                      <a:pt x="6104" y="1800"/>
                    </a:cubicBezTo>
                    <a:lnTo>
                      <a:pt x="6117" y="1800"/>
                    </a:lnTo>
                    <a:cubicBezTo>
                      <a:pt x="6680" y="1591"/>
                      <a:pt x="6732" y="675"/>
                      <a:pt x="6261" y="347"/>
                    </a:cubicBezTo>
                    <a:cubicBezTo>
                      <a:pt x="6076" y="214"/>
                      <a:pt x="5787" y="131"/>
                      <a:pt x="5512" y="131"/>
                    </a:cubicBezTo>
                    <a:cubicBezTo>
                      <a:pt x="5299" y="131"/>
                      <a:pt x="5094" y="181"/>
                      <a:pt x="4952" y="295"/>
                    </a:cubicBezTo>
                    <a:cubicBezTo>
                      <a:pt x="4801" y="182"/>
                      <a:pt x="4617" y="123"/>
                      <a:pt x="4428" y="123"/>
                    </a:cubicBezTo>
                    <a:cubicBezTo>
                      <a:pt x="4354" y="123"/>
                      <a:pt x="4279" y="132"/>
                      <a:pt x="4205" y="151"/>
                    </a:cubicBezTo>
                    <a:cubicBezTo>
                      <a:pt x="4048" y="190"/>
                      <a:pt x="3891" y="256"/>
                      <a:pt x="3747" y="334"/>
                    </a:cubicBezTo>
                    <a:cubicBezTo>
                      <a:pt x="3586" y="415"/>
                      <a:pt x="3129" y="659"/>
                      <a:pt x="2802" y="659"/>
                    </a:cubicBezTo>
                    <a:cubicBezTo>
                      <a:pt x="2705" y="659"/>
                      <a:pt x="2619" y="637"/>
                      <a:pt x="2556" y="583"/>
                    </a:cubicBezTo>
                    <a:cubicBezTo>
                      <a:pt x="2713" y="465"/>
                      <a:pt x="2831" y="229"/>
                      <a:pt x="2661" y="59"/>
                    </a:cubicBezTo>
                    <a:cubicBezTo>
                      <a:pt x="2615" y="20"/>
                      <a:pt x="2559" y="0"/>
                      <a:pt x="2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699450" y="435892"/>
            <a:ext cx="77451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22" name="Google Shape;222;p22"/>
          <p:cNvSpPr txBox="1"/>
          <p:nvPr>
            <p:ph idx="1" type="subTitle"/>
          </p:nvPr>
        </p:nvSpPr>
        <p:spPr>
          <a:xfrm>
            <a:off x="1687201" y="1708375"/>
            <a:ext cx="2877600" cy="5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2" type="subTitle"/>
          </p:nvPr>
        </p:nvSpPr>
        <p:spPr>
          <a:xfrm>
            <a:off x="5805958" y="1708378"/>
            <a:ext cx="2476200" cy="5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3" type="subTitle"/>
          </p:nvPr>
        </p:nvSpPr>
        <p:spPr>
          <a:xfrm>
            <a:off x="1694413" y="3168569"/>
            <a:ext cx="2877600" cy="5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idx="4" type="subTitle"/>
          </p:nvPr>
        </p:nvSpPr>
        <p:spPr>
          <a:xfrm>
            <a:off x="5805958" y="3168576"/>
            <a:ext cx="2476200" cy="5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26" name="Google Shape;226;p22"/>
          <p:cNvSpPr txBox="1"/>
          <p:nvPr>
            <p:ph idx="5" type="subTitle"/>
          </p:nvPr>
        </p:nvSpPr>
        <p:spPr>
          <a:xfrm>
            <a:off x="1687206" y="2064803"/>
            <a:ext cx="24762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6" type="subTitle"/>
          </p:nvPr>
        </p:nvSpPr>
        <p:spPr>
          <a:xfrm>
            <a:off x="5805958" y="2064803"/>
            <a:ext cx="24762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idx="7" type="subTitle"/>
          </p:nvPr>
        </p:nvSpPr>
        <p:spPr>
          <a:xfrm>
            <a:off x="1693404" y="3540922"/>
            <a:ext cx="24762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29" name="Google Shape;229;p22"/>
          <p:cNvSpPr txBox="1"/>
          <p:nvPr>
            <p:ph idx="8" type="subTitle"/>
          </p:nvPr>
        </p:nvSpPr>
        <p:spPr>
          <a:xfrm>
            <a:off x="5805958" y="3540922"/>
            <a:ext cx="24762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hasCustomPrompt="1" idx="9" type="title"/>
          </p:nvPr>
        </p:nvSpPr>
        <p:spPr>
          <a:xfrm>
            <a:off x="865342" y="2017753"/>
            <a:ext cx="6528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1" name="Google Shape;231;p22"/>
          <p:cNvSpPr txBox="1"/>
          <p:nvPr>
            <p:ph hasCustomPrompt="1" idx="13" type="title"/>
          </p:nvPr>
        </p:nvSpPr>
        <p:spPr>
          <a:xfrm>
            <a:off x="4986362" y="2017805"/>
            <a:ext cx="6528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22"/>
          <p:cNvSpPr txBox="1"/>
          <p:nvPr>
            <p:ph hasCustomPrompt="1" idx="14" type="title"/>
          </p:nvPr>
        </p:nvSpPr>
        <p:spPr>
          <a:xfrm>
            <a:off x="865342" y="3459557"/>
            <a:ext cx="6528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3" name="Google Shape;233;p22"/>
          <p:cNvSpPr txBox="1"/>
          <p:nvPr>
            <p:ph hasCustomPrompt="1" idx="15" type="title"/>
          </p:nvPr>
        </p:nvSpPr>
        <p:spPr>
          <a:xfrm>
            <a:off x="4976355" y="3386061"/>
            <a:ext cx="6528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grpSp>
        <p:nvGrpSpPr>
          <p:cNvPr id="234" name="Google Shape;234;p22"/>
          <p:cNvGrpSpPr/>
          <p:nvPr/>
        </p:nvGrpSpPr>
        <p:grpSpPr>
          <a:xfrm>
            <a:off x="228590" y="228595"/>
            <a:ext cx="8686821" cy="4687988"/>
            <a:chOff x="228590" y="228595"/>
            <a:chExt cx="8686821" cy="4687988"/>
          </a:xfrm>
        </p:grpSpPr>
        <p:grpSp>
          <p:nvGrpSpPr>
            <p:cNvPr id="235" name="Google Shape;235;p22"/>
            <p:cNvGrpSpPr/>
            <p:nvPr/>
          </p:nvGrpSpPr>
          <p:grpSpPr>
            <a:xfrm>
              <a:off x="228590" y="229545"/>
              <a:ext cx="1159249" cy="1147653"/>
              <a:chOff x="1339740" y="433220"/>
              <a:chExt cx="1159249" cy="1147653"/>
            </a:xfrm>
          </p:grpSpPr>
          <p:sp>
            <p:nvSpPr>
              <p:cNvPr id="236" name="Google Shape;236;p22"/>
              <p:cNvSpPr/>
              <p:nvPr/>
            </p:nvSpPr>
            <p:spPr>
              <a:xfrm>
                <a:off x="1339740" y="621242"/>
                <a:ext cx="282547" cy="959631"/>
              </a:xfrm>
              <a:custGeom>
                <a:rect b="b" l="l" r="r" t="t"/>
                <a:pathLst>
                  <a:path extrusionOk="0" h="6538" w="1925">
                    <a:moveTo>
                      <a:pt x="733" y="1488"/>
                    </a:moveTo>
                    <a:cubicBezTo>
                      <a:pt x="812" y="1528"/>
                      <a:pt x="851" y="1632"/>
                      <a:pt x="799" y="1711"/>
                    </a:cubicBezTo>
                    <a:cubicBezTo>
                      <a:pt x="668" y="1698"/>
                      <a:pt x="550" y="1632"/>
                      <a:pt x="458" y="1541"/>
                    </a:cubicBezTo>
                    <a:cubicBezTo>
                      <a:pt x="511" y="1506"/>
                      <a:pt x="575" y="1488"/>
                      <a:pt x="639" y="1488"/>
                    </a:cubicBezTo>
                    <a:cubicBezTo>
                      <a:pt x="671" y="1488"/>
                      <a:pt x="703" y="1493"/>
                      <a:pt x="733" y="1501"/>
                    </a:cubicBezTo>
                    <a:lnTo>
                      <a:pt x="733" y="1488"/>
                    </a:lnTo>
                    <a:close/>
                    <a:moveTo>
                      <a:pt x="319" y="3965"/>
                    </a:moveTo>
                    <a:cubicBezTo>
                      <a:pt x="399" y="3965"/>
                      <a:pt x="475" y="4023"/>
                      <a:pt x="524" y="4081"/>
                    </a:cubicBezTo>
                    <a:lnTo>
                      <a:pt x="524" y="4094"/>
                    </a:lnTo>
                    <a:cubicBezTo>
                      <a:pt x="444" y="4134"/>
                      <a:pt x="356" y="4151"/>
                      <a:pt x="267" y="4151"/>
                    </a:cubicBezTo>
                    <a:cubicBezTo>
                      <a:pt x="239" y="4151"/>
                      <a:pt x="211" y="4149"/>
                      <a:pt x="183" y="4146"/>
                    </a:cubicBezTo>
                    <a:cubicBezTo>
                      <a:pt x="157" y="4081"/>
                      <a:pt x="183" y="4015"/>
                      <a:pt x="236" y="3989"/>
                    </a:cubicBezTo>
                    <a:cubicBezTo>
                      <a:pt x="263" y="3972"/>
                      <a:pt x="291" y="3965"/>
                      <a:pt x="319" y="3965"/>
                    </a:cubicBezTo>
                    <a:close/>
                    <a:moveTo>
                      <a:pt x="1051" y="0"/>
                    </a:moveTo>
                    <a:cubicBezTo>
                      <a:pt x="782" y="0"/>
                      <a:pt x="514" y="103"/>
                      <a:pt x="367" y="310"/>
                    </a:cubicBezTo>
                    <a:cubicBezTo>
                      <a:pt x="131" y="637"/>
                      <a:pt x="52" y="1292"/>
                      <a:pt x="314" y="1619"/>
                    </a:cubicBezTo>
                    <a:cubicBezTo>
                      <a:pt x="157" y="1842"/>
                      <a:pt x="105" y="2104"/>
                      <a:pt x="170" y="2365"/>
                    </a:cubicBezTo>
                    <a:cubicBezTo>
                      <a:pt x="210" y="2536"/>
                      <a:pt x="275" y="2680"/>
                      <a:pt x="354" y="2837"/>
                    </a:cubicBezTo>
                    <a:cubicBezTo>
                      <a:pt x="458" y="3033"/>
                      <a:pt x="838" y="3740"/>
                      <a:pt x="602" y="4028"/>
                    </a:cubicBezTo>
                    <a:cubicBezTo>
                      <a:pt x="525" y="3926"/>
                      <a:pt x="398" y="3840"/>
                      <a:pt x="272" y="3840"/>
                    </a:cubicBezTo>
                    <a:cubicBezTo>
                      <a:pt x="205" y="3840"/>
                      <a:pt x="138" y="3864"/>
                      <a:pt x="79" y="3923"/>
                    </a:cubicBezTo>
                    <a:cubicBezTo>
                      <a:pt x="0" y="4002"/>
                      <a:pt x="0" y="4133"/>
                      <a:pt x="79" y="4225"/>
                    </a:cubicBezTo>
                    <a:cubicBezTo>
                      <a:pt x="79" y="4251"/>
                      <a:pt x="105" y="4277"/>
                      <a:pt x="131" y="4290"/>
                    </a:cubicBezTo>
                    <a:cubicBezTo>
                      <a:pt x="174" y="4302"/>
                      <a:pt x="220" y="4308"/>
                      <a:pt x="266" y="4308"/>
                    </a:cubicBezTo>
                    <a:cubicBezTo>
                      <a:pt x="374" y="4308"/>
                      <a:pt x="484" y="4276"/>
                      <a:pt x="576" y="4211"/>
                    </a:cubicBezTo>
                    <a:lnTo>
                      <a:pt x="576" y="4211"/>
                    </a:lnTo>
                    <a:cubicBezTo>
                      <a:pt x="838" y="4971"/>
                      <a:pt x="589" y="5678"/>
                      <a:pt x="340" y="6437"/>
                    </a:cubicBezTo>
                    <a:cubicBezTo>
                      <a:pt x="317" y="6499"/>
                      <a:pt x="367" y="6538"/>
                      <a:pt x="420" y="6538"/>
                    </a:cubicBezTo>
                    <a:cubicBezTo>
                      <a:pt x="457" y="6538"/>
                      <a:pt x="495" y="6519"/>
                      <a:pt x="511" y="6476"/>
                    </a:cubicBezTo>
                    <a:cubicBezTo>
                      <a:pt x="812" y="5756"/>
                      <a:pt x="1087" y="4840"/>
                      <a:pt x="655" y="4133"/>
                    </a:cubicBezTo>
                    <a:cubicBezTo>
                      <a:pt x="759" y="4028"/>
                      <a:pt x="825" y="3897"/>
                      <a:pt x="838" y="3753"/>
                    </a:cubicBezTo>
                    <a:cubicBezTo>
                      <a:pt x="851" y="3504"/>
                      <a:pt x="786" y="3243"/>
                      <a:pt x="655" y="3033"/>
                    </a:cubicBezTo>
                    <a:cubicBezTo>
                      <a:pt x="419" y="2549"/>
                      <a:pt x="249" y="2208"/>
                      <a:pt x="380" y="1698"/>
                    </a:cubicBezTo>
                    <a:lnTo>
                      <a:pt x="380" y="1698"/>
                    </a:lnTo>
                    <a:cubicBezTo>
                      <a:pt x="486" y="1780"/>
                      <a:pt x="612" y="1831"/>
                      <a:pt x="742" y="1831"/>
                    </a:cubicBezTo>
                    <a:cubicBezTo>
                      <a:pt x="756" y="1831"/>
                      <a:pt x="771" y="1830"/>
                      <a:pt x="786" y="1829"/>
                    </a:cubicBezTo>
                    <a:cubicBezTo>
                      <a:pt x="825" y="1829"/>
                      <a:pt x="851" y="1803"/>
                      <a:pt x="851" y="1763"/>
                    </a:cubicBezTo>
                    <a:cubicBezTo>
                      <a:pt x="930" y="1698"/>
                      <a:pt x="956" y="1567"/>
                      <a:pt x="890" y="1475"/>
                    </a:cubicBezTo>
                    <a:cubicBezTo>
                      <a:pt x="819" y="1390"/>
                      <a:pt x="720" y="1347"/>
                      <a:pt x="620" y="1347"/>
                    </a:cubicBezTo>
                    <a:cubicBezTo>
                      <a:pt x="536" y="1347"/>
                      <a:pt x="451" y="1376"/>
                      <a:pt x="380" y="1436"/>
                    </a:cubicBezTo>
                    <a:cubicBezTo>
                      <a:pt x="236" y="1135"/>
                      <a:pt x="327" y="664"/>
                      <a:pt x="524" y="415"/>
                    </a:cubicBezTo>
                    <a:cubicBezTo>
                      <a:pt x="651" y="241"/>
                      <a:pt x="883" y="153"/>
                      <a:pt x="1116" y="153"/>
                    </a:cubicBezTo>
                    <a:cubicBezTo>
                      <a:pt x="1341" y="153"/>
                      <a:pt x="1567" y="235"/>
                      <a:pt x="1702" y="402"/>
                    </a:cubicBezTo>
                    <a:cubicBezTo>
                      <a:pt x="1807" y="650"/>
                      <a:pt x="1794" y="938"/>
                      <a:pt x="1506" y="1056"/>
                    </a:cubicBezTo>
                    <a:cubicBezTo>
                      <a:pt x="1461" y="1077"/>
                      <a:pt x="1417" y="1087"/>
                      <a:pt x="1375" y="1087"/>
                    </a:cubicBezTo>
                    <a:cubicBezTo>
                      <a:pt x="1157" y="1087"/>
                      <a:pt x="997" y="833"/>
                      <a:pt x="1139" y="624"/>
                    </a:cubicBezTo>
                    <a:cubicBezTo>
                      <a:pt x="1168" y="585"/>
                      <a:pt x="1133" y="540"/>
                      <a:pt x="1091" y="540"/>
                    </a:cubicBezTo>
                    <a:cubicBezTo>
                      <a:pt x="1076" y="540"/>
                      <a:pt x="1061" y="545"/>
                      <a:pt x="1047" y="559"/>
                    </a:cubicBezTo>
                    <a:cubicBezTo>
                      <a:pt x="778" y="816"/>
                      <a:pt x="1035" y="1233"/>
                      <a:pt x="1369" y="1233"/>
                    </a:cubicBezTo>
                    <a:cubicBezTo>
                      <a:pt x="1393" y="1233"/>
                      <a:pt x="1416" y="1231"/>
                      <a:pt x="1440" y="1226"/>
                    </a:cubicBezTo>
                    <a:cubicBezTo>
                      <a:pt x="1807" y="1161"/>
                      <a:pt x="1925" y="794"/>
                      <a:pt x="1820" y="480"/>
                    </a:cubicBezTo>
                    <a:cubicBezTo>
                      <a:pt x="1820" y="467"/>
                      <a:pt x="1820" y="467"/>
                      <a:pt x="1820" y="454"/>
                    </a:cubicBezTo>
                    <a:cubicBezTo>
                      <a:pt x="1705" y="152"/>
                      <a:pt x="1377" y="0"/>
                      <a:pt x="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1508828" y="433220"/>
                <a:ext cx="990161" cy="269777"/>
              </a:xfrm>
              <a:custGeom>
                <a:rect b="b" l="l" r="r" t="t"/>
                <a:pathLst>
                  <a:path extrusionOk="0" h="1838" w="6746">
                    <a:moveTo>
                      <a:pt x="4243" y="151"/>
                    </a:moveTo>
                    <a:cubicBezTo>
                      <a:pt x="4264" y="151"/>
                      <a:pt x="4286" y="155"/>
                      <a:pt x="4308" y="164"/>
                    </a:cubicBezTo>
                    <a:cubicBezTo>
                      <a:pt x="4321" y="282"/>
                      <a:pt x="4308" y="400"/>
                      <a:pt x="4255" y="504"/>
                    </a:cubicBezTo>
                    <a:lnTo>
                      <a:pt x="4242" y="504"/>
                    </a:lnTo>
                    <a:cubicBezTo>
                      <a:pt x="4164" y="439"/>
                      <a:pt x="4072" y="321"/>
                      <a:pt x="4137" y="203"/>
                    </a:cubicBezTo>
                    <a:cubicBezTo>
                      <a:pt x="4164" y="168"/>
                      <a:pt x="4201" y="151"/>
                      <a:pt x="4243" y="151"/>
                    </a:cubicBezTo>
                    <a:close/>
                    <a:moveTo>
                      <a:pt x="1702" y="426"/>
                    </a:moveTo>
                    <a:cubicBezTo>
                      <a:pt x="1794" y="517"/>
                      <a:pt x="1859" y="635"/>
                      <a:pt x="1859" y="766"/>
                    </a:cubicBezTo>
                    <a:cubicBezTo>
                      <a:pt x="1835" y="783"/>
                      <a:pt x="1809" y="790"/>
                      <a:pt x="1783" y="790"/>
                    </a:cubicBezTo>
                    <a:cubicBezTo>
                      <a:pt x="1728" y="790"/>
                      <a:pt x="1677" y="755"/>
                      <a:pt x="1650" y="701"/>
                    </a:cubicBezTo>
                    <a:cubicBezTo>
                      <a:pt x="1624" y="609"/>
                      <a:pt x="1650" y="504"/>
                      <a:pt x="1702" y="426"/>
                    </a:cubicBezTo>
                    <a:close/>
                    <a:moveTo>
                      <a:pt x="4240" y="0"/>
                    </a:moveTo>
                    <a:cubicBezTo>
                      <a:pt x="4186" y="0"/>
                      <a:pt x="4131" y="20"/>
                      <a:pt x="4085" y="59"/>
                    </a:cubicBezTo>
                    <a:cubicBezTo>
                      <a:pt x="3928" y="229"/>
                      <a:pt x="4033" y="465"/>
                      <a:pt x="4190" y="583"/>
                    </a:cubicBezTo>
                    <a:cubicBezTo>
                      <a:pt x="4126" y="641"/>
                      <a:pt x="4037" y="664"/>
                      <a:pt x="3937" y="664"/>
                    </a:cubicBezTo>
                    <a:cubicBezTo>
                      <a:pt x="3607" y="664"/>
                      <a:pt x="3149" y="414"/>
                      <a:pt x="2998" y="334"/>
                    </a:cubicBezTo>
                    <a:cubicBezTo>
                      <a:pt x="2854" y="256"/>
                      <a:pt x="2697" y="190"/>
                      <a:pt x="2527" y="151"/>
                    </a:cubicBezTo>
                    <a:cubicBezTo>
                      <a:pt x="2457" y="132"/>
                      <a:pt x="2385" y="123"/>
                      <a:pt x="2312" y="123"/>
                    </a:cubicBezTo>
                    <a:cubicBezTo>
                      <a:pt x="2127" y="123"/>
                      <a:pt x="1940" y="182"/>
                      <a:pt x="1781" y="295"/>
                    </a:cubicBezTo>
                    <a:cubicBezTo>
                      <a:pt x="1638" y="181"/>
                      <a:pt x="1433" y="131"/>
                      <a:pt x="1221" y="131"/>
                    </a:cubicBezTo>
                    <a:cubicBezTo>
                      <a:pt x="945" y="131"/>
                      <a:pt x="656" y="214"/>
                      <a:pt x="472" y="347"/>
                    </a:cubicBezTo>
                    <a:cubicBezTo>
                      <a:pt x="0" y="675"/>
                      <a:pt x="53" y="1591"/>
                      <a:pt x="616" y="1800"/>
                    </a:cubicBezTo>
                    <a:lnTo>
                      <a:pt x="642" y="1800"/>
                    </a:lnTo>
                    <a:cubicBezTo>
                      <a:pt x="712" y="1825"/>
                      <a:pt x="786" y="1837"/>
                      <a:pt x="859" y="1837"/>
                    </a:cubicBezTo>
                    <a:cubicBezTo>
                      <a:pt x="1102" y="1837"/>
                      <a:pt x="1338" y="1702"/>
                      <a:pt x="1388" y="1421"/>
                    </a:cubicBezTo>
                    <a:cubicBezTo>
                      <a:pt x="1436" y="1154"/>
                      <a:pt x="1213" y="916"/>
                      <a:pt x="978" y="916"/>
                    </a:cubicBezTo>
                    <a:cubicBezTo>
                      <a:pt x="889" y="916"/>
                      <a:pt x="799" y="949"/>
                      <a:pt x="720" y="1028"/>
                    </a:cubicBezTo>
                    <a:cubicBezTo>
                      <a:pt x="678" y="1071"/>
                      <a:pt x="713" y="1130"/>
                      <a:pt x="763" y="1130"/>
                    </a:cubicBezTo>
                    <a:cubicBezTo>
                      <a:pt x="774" y="1130"/>
                      <a:pt x="786" y="1127"/>
                      <a:pt x="799" y="1120"/>
                    </a:cubicBezTo>
                    <a:cubicBezTo>
                      <a:pt x="851" y="1082"/>
                      <a:pt x="907" y="1066"/>
                      <a:pt x="961" y="1066"/>
                    </a:cubicBezTo>
                    <a:cubicBezTo>
                      <a:pt x="1151" y="1066"/>
                      <a:pt x="1320" y="1272"/>
                      <a:pt x="1218" y="1486"/>
                    </a:cubicBezTo>
                    <a:cubicBezTo>
                      <a:pt x="1142" y="1671"/>
                      <a:pt x="997" y="1743"/>
                      <a:pt x="836" y="1743"/>
                    </a:cubicBezTo>
                    <a:cubicBezTo>
                      <a:pt x="747" y="1743"/>
                      <a:pt x="652" y="1720"/>
                      <a:pt x="563" y="1683"/>
                    </a:cubicBezTo>
                    <a:cubicBezTo>
                      <a:pt x="236" y="1408"/>
                      <a:pt x="236" y="753"/>
                      <a:pt x="576" y="504"/>
                    </a:cubicBezTo>
                    <a:cubicBezTo>
                      <a:pt x="750" y="374"/>
                      <a:pt x="1010" y="284"/>
                      <a:pt x="1253" y="284"/>
                    </a:cubicBezTo>
                    <a:cubicBezTo>
                      <a:pt x="1377" y="284"/>
                      <a:pt x="1496" y="307"/>
                      <a:pt x="1597" y="360"/>
                    </a:cubicBezTo>
                    <a:cubicBezTo>
                      <a:pt x="1467" y="517"/>
                      <a:pt x="1493" y="740"/>
                      <a:pt x="1637" y="871"/>
                    </a:cubicBezTo>
                    <a:cubicBezTo>
                      <a:pt x="1672" y="896"/>
                      <a:pt x="1714" y="908"/>
                      <a:pt x="1756" y="908"/>
                    </a:cubicBezTo>
                    <a:cubicBezTo>
                      <a:pt x="1820" y="908"/>
                      <a:pt x="1885" y="880"/>
                      <a:pt x="1925" y="832"/>
                    </a:cubicBezTo>
                    <a:cubicBezTo>
                      <a:pt x="1964" y="832"/>
                      <a:pt x="1990" y="805"/>
                      <a:pt x="1990" y="766"/>
                    </a:cubicBezTo>
                    <a:cubicBezTo>
                      <a:pt x="2003" y="622"/>
                      <a:pt x="1951" y="478"/>
                      <a:pt x="1859" y="360"/>
                    </a:cubicBezTo>
                    <a:cubicBezTo>
                      <a:pt x="1982" y="329"/>
                      <a:pt x="2094" y="315"/>
                      <a:pt x="2202" y="315"/>
                    </a:cubicBezTo>
                    <a:cubicBezTo>
                      <a:pt x="2542" y="315"/>
                      <a:pt x="2826" y="456"/>
                      <a:pt x="3195" y="635"/>
                    </a:cubicBezTo>
                    <a:cubicBezTo>
                      <a:pt x="3387" y="755"/>
                      <a:pt x="3622" y="820"/>
                      <a:pt x="3852" y="820"/>
                    </a:cubicBezTo>
                    <a:cubicBezTo>
                      <a:pt x="3873" y="820"/>
                      <a:pt x="3894" y="820"/>
                      <a:pt x="3915" y="819"/>
                    </a:cubicBezTo>
                    <a:cubicBezTo>
                      <a:pt x="4059" y="792"/>
                      <a:pt x="4190" y="740"/>
                      <a:pt x="4308" y="635"/>
                    </a:cubicBezTo>
                    <a:cubicBezTo>
                      <a:pt x="4571" y="796"/>
                      <a:pt x="4861" y="859"/>
                      <a:pt x="5160" y="859"/>
                    </a:cubicBezTo>
                    <a:cubicBezTo>
                      <a:pt x="5664" y="859"/>
                      <a:pt x="6191" y="680"/>
                      <a:pt x="6651" y="491"/>
                    </a:cubicBezTo>
                    <a:cubicBezTo>
                      <a:pt x="6745" y="456"/>
                      <a:pt x="6723" y="315"/>
                      <a:pt x="6632" y="315"/>
                    </a:cubicBezTo>
                    <a:cubicBezTo>
                      <a:pt x="6622" y="315"/>
                      <a:pt x="6611" y="317"/>
                      <a:pt x="6599" y="321"/>
                    </a:cubicBezTo>
                    <a:cubicBezTo>
                      <a:pt x="6075" y="493"/>
                      <a:pt x="5582" y="658"/>
                      <a:pt x="5073" y="658"/>
                    </a:cubicBezTo>
                    <a:cubicBezTo>
                      <a:pt x="4844" y="658"/>
                      <a:pt x="4612" y="625"/>
                      <a:pt x="4373" y="544"/>
                    </a:cubicBezTo>
                    <a:cubicBezTo>
                      <a:pt x="4465" y="426"/>
                      <a:pt x="4491" y="256"/>
                      <a:pt x="4452" y="112"/>
                    </a:cubicBezTo>
                    <a:cubicBezTo>
                      <a:pt x="4438" y="85"/>
                      <a:pt x="4412" y="59"/>
                      <a:pt x="4386" y="59"/>
                    </a:cubicBezTo>
                    <a:cubicBezTo>
                      <a:pt x="4347" y="20"/>
                      <a:pt x="4294" y="0"/>
                      <a:pt x="4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22"/>
            <p:cNvGrpSpPr/>
            <p:nvPr/>
          </p:nvGrpSpPr>
          <p:grpSpPr>
            <a:xfrm>
              <a:off x="7759979" y="228595"/>
              <a:ext cx="1155432" cy="1149561"/>
              <a:chOff x="6648829" y="433220"/>
              <a:chExt cx="1155432" cy="1149561"/>
            </a:xfrm>
          </p:grpSpPr>
          <p:sp>
            <p:nvSpPr>
              <p:cNvPr id="239" name="Google Shape;239;p22"/>
              <p:cNvSpPr/>
              <p:nvPr/>
            </p:nvSpPr>
            <p:spPr>
              <a:xfrm>
                <a:off x="7523476" y="622417"/>
                <a:ext cx="280785" cy="960365"/>
              </a:xfrm>
              <a:custGeom>
                <a:rect b="b" l="l" r="r" t="t"/>
                <a:pathLst>
                  <a:path extrusionOk="0" h="6543" w="1913">
                    <a:moveTo>
                      <a:pt x="1296" y="1480"/>
                    </a:moveTo>
                    <a:cubicBezTo>
                      <a:pt x="1357" y="1480"/>
                      <a:pt x="1415" y="1498"/>
                      <a:pt x="1467" y="1533"/>
                    </a:cubicBezTo>
                    <a:cubicBezTo>
                      <a:pt x="1389" y="1637"/>
                      <a:pt x="1258" y="1690"/>
                      <a:pt x="1127" y="1703"/>
                    </a:cubicBezTo>
                    <a:cubicBezTo>
                      <a:pt x="1087" y="1624"/>
                      <a:pt x="1114" y="1520"/>
                      <a:pt x="1205" y="1493"/>
                    </a:cubicBezTo>
                    <a:cubicBezTo>
                      <a:pt x="1236" y="1485"/>
                      <a:pt x="1266" y="1480"/>
                      <a:pt x="1296" y="1480"/>
                    </a:cubicBezTo>
                    <a:close/>
                    <a:moveTo>
                      <a:pt x="1607" y="3957"/>
                    </a:moveTo>
                    <a:cubicBezTo>
                      <a:pt x="1635" y="3957"/>
                      <a:pt x="1663" y="3964"/>
                      <a:pt x="1690" y="3981"/>
                    </a:cubicBezTo>
                    <a:cubicBezTo>
                      <a:pt x="1742" y="4020"/>
                      <a:pt x="1768" y="4086"/>
                      <a:pt x="1742" y="4151"/>
                    </a:cubicBezTo>
                    <a:cubicBezTo>
                      <a:pt x="1722" y="4153"/>
                      <a:pt x="1702" y="4154"/>
                      <a:pt x="1681" y="4154"/>
                    </a:cubicBezTo>
                    <a:cubicBezTo>
                      <a:pt x="1584" y="4154"/>
                      <a:pt x="1488" y="4129"/>
                      <a:pt x="1402" y="4086"/>
                    </a:cubicBezTo>
                    <a:cubicBezTo>
                      <a:pt x="1450" y="4018"/>
                      <a:pt x="1528" y="3957"/>
                      <a:pt x="1607" y="3957"/>
                    </a:cubicBezTo>
                    <a:close/>
                    <a:moveTo>
                      <a:pt x="866" y="0"/>
                    </a:moveTo>
                    <a:cubicBezTo>
                      <a:pt x="538" y="0"/>
                      <a:pt x="208" y="156"/>
                      <a:pt x="92" y="459"/>
                    </a:cubicBezTo>
                    <a:cubicBezTo>
                      <a:pt x="92" y="459"/>
                      <a:pt x="92" y="472"/>
                      <a:pt x="92" y="485"/>
                    </a:cubicBezTo>
                    <a:cubicBezTo>
                      <a:pt x="1" y="786"/>
                      <a:pt x="119" y="1153"/>
                      <a:pt x="472" y="1232"/>
                    </a:cubicBezTo>
                    <a:cubicBezTo>
                      <a:pt x="496" y="1236"/>
                      <a:pt x="520" y="1238"/>
                      <a:pt x="543" y="1238"/>
                    </a:cubicBezTo>
                    <a:cubicBezTo>
                      <a:pt x="877" y="1238"/>
                      <a:pt x="1135" y="821"/>
                      <a:pt x="878" y="564"/>
                    </a:cubicBezTo>
                    <a:cubicBezTo>
                      <a:pt x="864" y="550"/>
                      <a:pt x="848" y="545"/>
                      <a:pt x="832" y="545"/>
                    </a:cubicBezTo>
                    <a:cubicBezTo>
                      <a:pt x="787" y="545"/>
                      <a:pt x="744" y="591"/>
                      <a:pt x="773" y="629"/>
                    </a:cubicBezTo>
                    <a:cubicBezTo>
                      <a:pt x="915" y="836"/>
                      <a:pt x="757" y="1080"/>
                      <a:pt x="549" y="1080"/>
                    </a:cubicBezTo>
                    <a:cubicBezTo>
                      <a:pt x="507" y="1080"/>
                      <a:pt x="463" y="1070"/>
                      <a:pt x="420" y="1048"/>
                    </a:cubicBezTo>
                    <a:cubicBezTo>
                      <a:pt x="132" y="930"/>
                      <a:pt x="119" y="642"/>
                      <a:pt x="210" y="394"/>
                    </a:cubicBezTo>
                    <a:cubicBezTo>
                      <a:pt x="353" y="232"/>
                      <a:pt x="585" y="150"/>
                      <a:pt x="814" y="150"/>
                    </a:cubicBezTo>
                    <a:cubicBezTo>
                      <a:pt x="1047" y="150"/>
                      <a:pt x="1276" y="235"/>
                      <a:pt x="1402" y="407"/>
                    </a:cubicBezTo>
                    <a:cubicBezTo>
                      <a:pt x="1598" y="669"/>
                      <a:pt x="1690" y="1140"/>
                      <a:pt x="1546" y="1441"/>
                    </a:cubicBezTo>
                    <a:cubicBezTo>
                      <a:pt x="1474" y="1382"/>
                      <a:pt x="1387" y="1352"/>
                      <a:pt x="1300" y="1352"/>
                    </a:cubicBezTo>
                    <a:cubicBezTo>
                      <a:pt x="1196" y="1352"/>
                      <a:pt x="1093" y="1395"/>
                      <a:pt x="1022" y="1480"/>
                    </a:cubicBezTo>
                    <a:cubicBezTo>
                      <a:pt x="970" y="1572"/>
                      <a:pt x="983" y="1690"/>
                      <a:pt x="1074" y="1768"/>
                    </a:cubicBezTo>
                    <a:cubicBezTo>
                      <a:pt x="1061" y="1795"/>
                      <a:pt x="1087" y="1834"/>
                      <a:pt x="1127" y="1834"/>
                    </a:cubicBezTo>
                    <a:cubicBezTo>
                      <a:pt x="1284" y="1834"/>
                      <a:pt x="1428" y="1795"/>
                      <a:pt x="1533" y="1690"/>
                    </a:cubicBezTo>
                    <a:lnTo>
                      <a:pt x="1533" y="1690"/>
                    </a:lnTo>
                    <a:cubicBezTo>
                      <a:pt x="1663" y="2213"/>
                      <a:pt x="1506" y="2554"/>
                      <a:pt x="1271" y="3025"/>
                    </a:cubicBezTo>
                    <a:cubicBezTo>
                      <a:pt x="1140" y="3248"/>
                      <a:pt x="1074" y="3496"/>
                      <a:pt x="1087" y="3758"/>
                    </a:cubicBezTo>
                    <a:cubicBezTo>
                      <a:pt x="1100" y="3902"/>
                      <a:pt x="1166" y="4033"/>
                      <a:pt x="1258" y="4138"/>
                    </a:cubicBezTo>
                    <a:cubicBezTo>
                      <a:pt x="826" y="4845"/>
                      <a:pt x="1100" y="5761"/>
                      <a:pt x="1402" y="6481"/>
                    </a:cubicBezTo>
                    <a:cubicBezTo>
                      <a:pt x="1423" y="6523"/>
                      <a:pt x="1462" y="6542"/>
                      <a:pt x="1500" y="6542"/>
                    </a:cubicBezTo>
                    <a:cubicBezTo>
                      <a:pt x="1557" y="6542"/>
                      <a:pt x="1608" y="6500"/>
                      <a:pt x="1585" y="6429"/>
                    </a:cubicBezTo>
                    <a:cubicBezTo>
                      <a:pt x="1323" y="5683"/>
                      <a:pt x="1087" y="4976"/>
                      <a:pt x="1349" y="4217"/>
                    </a:cubicBezTo>
                    <a:lnTo>
                      <a:pt x="1349" y="4217"/>
                    </a:lnTo>
                    <a:cubicBezTo>
                      <a:pt x="1441" y="4281"/>
                      <a:pt x="1545" y="4313"/>
                      <a:pt x="1649" y="4313"/>
                    </a:cubicBezTo>
                    <a:cubicBezTo>
                      <a:pt x="1694" y="4313"/>
                      <a:pt x="1738" y="4307"/>
                      <a:pt x="1781" y="4295"/>
                    </a:cubicBezTo>
                    <a:cubicBezTo>
                      <a:pt x="1821" y="4282"/>
                      <a:pt x="1834" y="4256"/>
                      <a:pt x="1834" y="4230"/>
                    </a:cubicBezTo>
                    <a:cubicBezTo>
                      <a:pt x="1912" y="4138"/>
                      <a:pt x="1912" y="4007"/>
                      <a:pt x="1834" y="3929"/>
                    </a:cubicBezTo>
                    <a:cubicBezTo>
                      <a:pt x="1777" y="3868"/>
                      <a:pt x="1711" y="3842"/>
                      <a:pt x="1643" y="3842"/>
                    </a:cubicBezTo>
                    <a:cubicBezTo>
                      <a:pt x="1521" y="3842"/>
                      <a:pt x="1394" y="3924"/>
                      <a:pt x="1310" y="4033"/>
                    </a:cubicBezTo>
                    <a:cubicBezTo>
                      <a:pt x="1061" y="3745"/>
                      <a:pt x="1467" y="3038"/>
                      <a:pt x="1559" y="2829"/>
                    </a:cubicBezTo>
                    <a:cubicBezTo>
                      <a:pt x="1650" y="2685"/>
                      <a:pt x="1703" y="2528"/>
                      <a:pt x="1742" y="2371"/>
                    </a:cubicBezTo>
                    <a:cubicBezTo>
                      <a:pt x="1807" y="2109"/>
                      <a:pt x="1755" y="1834"/>
                      <a:pt x="1598" y="1624"/>
                    </a:cubicBezTo>
                    <a:cubicBezTo>
                      <a:pt x="1860" y="1297"/>
                      <a:pt x="1781" y="642"/>
                      <a:pt x="1546" y="315"/>
                    </a:cubicBezTo>
                    <a:cubicBezTo>
                      <a:pt x="1399" y="104"/>
                      <a:pt x="1133" y="0"/>
                      <a:pt x="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6648829" y="433220"/>
                <a:ext cx="988253" cy="269777"/>
              </a:xfrm>
              <a:custGeom>
                <a:rect b="b" l="l" r="r" t="t"/>
                <a:pathLst>
                  <a:path extrusionOk="0" h="1838" w="6733">
                    <a:moveTo>
                      <a:pt x="2477" y="141"/>
                    </a:moveTo>
                    <a:cubicBezTo>
                      <a:pt x="2524" y="141"/>
                      <a:pt x="2566" y="165"/>
                      <a:pt x="2595" y="203"/>
                    </a:cubicBezTo>
                    <a:cubicBezTo>
                      <a:pt x="2647" y="308"/>
                      <a:pt x="2569" y="426"/>
                      <a:pt x="2490" y="504"/>
                    </a:cubicBezTo>
                    <a:lnTo>
                      <a:pt x="2477" y="504"/>
                    </a:lnTo>
                    <a:cubicBezTo>
                      <a:pt x="2425" y="387"/>
                      <a:pt x="2412" y="269"/>
                      <a:pt x="2425" y="151"/>
                    </a:cubicBezTo>
                    <a:cubicBezTo>
                      <a:pt x="2442" y="144"/>
                      <a:pt x="2460" y="141"/>
                      <a:pt x="2477" y="141"/>
                    </a:cubicBezTo>
                    <a:close/>
                    <a:moveTo>
                      <a:pt x="5030" y="439"/>
                    </a:moveTo>
                    <a:cubicBezTo>
                      <a:pt x="5083" y="517"/>
                      <a:pt x="5109" y="609"/>
                      <a:pt x="5083" y="701"/>
                    </a:cubicBezTo>
                    <a:cubicBezTo>
                      <a:pt x="5055" y="765"/>
                      <a:pt x="4995" y="797"/>
                      <a:pt x="4940" y="797"/>
                    </a:cubicBezTo>
                    <a:cubicBezTo>
                      <a:pt x="4916" y="797"/>
                      <a:pt x="4893" y="791"/>
                      <a:pt x="4873" y="779"/>
                    </a:cubicBezTo>
                    <a:cubicBezTo>
                      <a:pt x="4873" y="648"/>
                      <a:pt x="4939" y="517"/>
                      <a:pt x="5030" y="439"/>
                    </a:cubicBezTo>
                    <a:close/>
                    <a:moveTo>
                      <a:pt x="2505" y="0"/>
                    </a:moveTo>
                    <a:cubicBezTo>
                      <a:pt x="2451" y="0"/>
                      <a:pt x="2399" y="20"/>
                      <a:pt x="2359" y="59"/>
                    </a:cubicBezTo>
                    <a:cubicBezTo>
                      <a:pt x="2320" y="59"/>
                      <a:pt x="2294" y="85"/>
                      <a:pt x="2294" y="112"/>
                    </a:cubicBezTo>
                    <a:cubicBezTo>
                      <a:pt x="2255" y="256"/>
                      <a:pt x="2281" y="426"/>
                      <a:pt x="2372" y="544"/>
                    </a:cubicBezTo>
                    <a:cubicBezTo>
                      <a:pt x="2133" y="625"/>
                      <a:pt x="1901" y="658"/>
                      <a:pt x="1673" y="658"/>
                    </a:cubicBezTo>
                    <a:cubicBezTo>
                      <a:pt x="1164" y="658"/>
                      <a:pt x="671" y="493"/>
                      <a:pt x="147" y="321"/>
                    </a:cubicBezTo>
                    <a:cubicBezTo>
                      <a:pt x="135" y="317"/>
                      <a:pt x="124" y="315"/>
                      <a:pt x="113" y="315"/>
                    </a:cubicBezTo>
                    <a:cubicBezTo>
                      <a:pt x="22" y="315"/>
                      <a:pt x="0" y="456"/>
                      <a:pt x="94" y="491"/>
                    </a:cubicBezTo>
                    <a:cubicBezTo>
                      <a:pt x="555" y="680"/>
                      <a:pt x="1082" y="859"/>
                      <a:pt x="1586" y="859"/>
                    </a:cubicBezTo>
                    <a:cubicBezTo>
                      <a:pt x="1884" y="859"/>
                      <a:pt x="2175" y="796"/>
                      <a:pt x="2438" y="635"/>
                    </a:cubicBezTo>
                    <a:cubicBezTo>
                      <a:pt x="2543" y="740"/>
                      <a:pt x="2674" y="792"/>
                      <a:pt x="2818" y="819"/>
                    </a:cubicBezTo>
                    <a:cubicBezTo>
                      <a:pt x="2840" y="820"/>
                      <a:pt x="2861" y="820"/>
                      <a:pt x="2883" y="820"/>
                    </a:cubicBezTo>
                    <a:cubicBezTo>
                      <a:pt x="3121" y="820"/>
                      <a:pt x="3347" y="755"/>
                      <a:pt x="3551" y="635"/>
                    </a:cubicBezTo>
                    <a:cubicBezTo>
                      <a:pt x="3919" y="456"/>
                      <a:pt x="4204" y="315"/>
                      <a:pt x="4544" y="315"/>
                    </a:cubicBezTo>
                    <a:cubicBezTo>
                      <a:pt x="4651" y="315"/>
                      <a:pt x="4764" y="329"/>
                      <a:pt x="4886" y="360"/>
                    </a:cubicBezTo>
                    <a:cubicBezTo>
                      <a:pt x="4795" y="478"/>
                      <a:pt x="4742" y="622"/>
                      <a:pt x="4755" y="766"/>
                    </a:cubicBezTo>
                    <a:cubicBezTo>
                      <a:pt x="4755" y="805"/>
                      <a:pt x="4781" y="832"/>
                      <a:pt x="4821" y="832"/>
                    </a:cubicBezTo>
                    <a:cubicBezTo>
                      <a:pt x="4861" y="880"/>
                      <a:pt x="4920" y="908"/>
                      <a:pt x="4981" y="908"/>
                    </a:cubicBezTo>
                    <a:cubicBezTo>
                      <a:pt x="5020" y="908"/>
                      <a:pt x="5060" y="896"/>
                      <a:pt x="5096" y="871"/>
                    </a:cubicBezTo>
                    <a:cubicBezTo>
                      <a:pt x="5253" y="740"/>
                      <a:pt x="5279" y="517"/>
                      <a:pt x="5148" y="360"/>
                    </a:cubicBezTo>
                    <a:cubicBezTo>
                      <a:pt x="5245" y="307"/>
                      <a:pt x="5363" y="284"/>
                      <a:pt x="5487" y="284"/>
                    </a:cubicBezTo>
                    <a:cubicBezTo>
                      <a:pt x="5730" y="284"/>
                      <a:pt x="5996" y="374"/>
                      <a:pt x="6169" y="504"/>
                    </a:cubicBezTo>
                    <a:cubicBezTo>
                      <a:pt x="6497" y="753"/>
                      <a:pt x="6510" y="1408"/>
                      <a:pt x="6182" y="1683"/>
                    </a:cubicBezTo>
                    <a:cubicBezTo>
                      <a:pt x="6093" y="1720"/>
                      <a:pt x="5999" y="1743"/>
                      <a:pt x="5909" y="1743"/>
                    </a:cubicBezTo>
                    <a:cubicBezTo>
                      <a:pt x="5749" y="1743"/>
                      <a:pt x="5603" y="1671"/>
                      <a:pt x="5528" y="1486"/>
                    </a:cubicBezTo>
                    <a:cubicBezTo>
                      <a:pt x="5426" y="1272"/>
                      <a:pt x="5594" y="1066"/>
                      <a:pt x="5785" y="1066"/>
                    </a:cubicBezTo>
                    <a:cubicBezTo>
                      <a:pt x="5839" y="1066"/>
                      <a:pt x="5895" y="1082"/>
                      <a:pt x="5947" y="1120"/>
                    </a:cubicBezTo>
                    <a:cubicBezTo>
                      <a:pt x="5959" y="1127"/>
                      <a:pt x="5971" y="1130"/>
                      <a:pt x="5982" y="1130"/>
                    </a:cubicBezTo>
                    <a:cubicBezTo>
                      <a:pt x="6029" y="1130"/>
                      <a:pt x="6057" y="1071"/>
                      <a:pt x="6025" y="1028"/>
                    </a:cubicBezTo>
                    <a:cubicBezTo>
                      <a:pt x="5947" y="949"/>
                      <a:pt x="5855" y="916"/>
                      <a:pt x="5765" y="916"/>
                    </a:cubicBezTo>
                    <a:cubicBezTo>
                      <a:pt x="5527" y="916"/>
                      <a:pt x="5300" y="1154"/>
                      <a:pt x="5357" y="1421"/>
                    </a:cubicBezTo>
                    <a:cubicBezTo>
                      <a:pt x="5408" y="1702"/>
                      <a:pt x="5636" y="1837"/>
                      <a:pt x="5881" y="1837"/>
                    </a:cubicBezTo>
                    <a:cubicBezTo>
                      <a:pt x="5955" y="1837"/>
                      <a:pt x="6031" y="1825"/>
                      <a:pt x="6104" y="1800"/>
                    </a:cubicBezTo>
                    <a:lnTo>
                      <a:pt x="6117" y="1800"/>
                    </a:lnTo>
                    <a:cubicBezTo>
                      <a:pt x="6680" y="1591"/>
                      <a:pt x="6732" y="675"/>
                      <a:pt x="6261" y="347"/>
                    </a:cubicBezTo>
                    <a:cubicBezTo>
                      <a:pt x="6076" y="214"/>
                      <a:pt x="5787" y="131"/>
                      <a:pt x="5512" y="131"/>
                    </a:cubicBezTo>
                    <a:cubicBezTo>
                      <a:pt x="5299" y="131"/>
                      <a:pt x="5094" y="181"/>
                      <a:pt x="4952" y="295"/>
                    </a:cubicBezTo>
                    <a:cubicBezTo>
                      <a:pt x="4801" y="182"/>
                      <a:pt x="4617" y="123"/>
                      <a:pt x="4428" y="123"/>
                    </a:cubicBezTo>
                    <a:cubicBezTo>
                      <a:pt x="4354" y="123"/>
                      <a:pt x="4279" y="132"/>
                      <a:pt x="4205" y="151"/>
                    </a:cubicBezTo>
                    <a:cubicBezTo>
                      <a:pt x="4048" y="190"/>
                      <a:pt x="3891" y="256"/>
                      <a:pt x="3747" y="334"/>
                    </a:cubicBezTo>
                    <a:cubicBezTo>
                      <a:pt x="3586" y="415"/>
                      <a:pt x="3129" y="659"/>
                      <a:pt x="2802" y="659"/>
                    </a:cubicBezTo>
                    <a:cubicBezTo>
                      <a:pt x="2705" y="659"/>
                      <a:pt x="2619" y="637"/>
                      <a:pt x="2556" y="583"/>
                    </a:cubicBezTo>
                    <a:cubicBezTo>
                      <a:pt x="2713" y="465"/>
                      <a:pt x="2831" y="229"/>
                      <a:pt x="2661" y="59"/>
                    </a:cubicBezTo>
                    <a:cubicBezTo>
                      <a:pt x="2615" y="20"/>
                      <a:pt x="2559" y="0"/>
                      <a:pt x="2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22"/>
            <p:cNvGrpSpPr/>
            <p:nvPr/>
          </p:nvGrpSpPr>
          <p:grpSpPr>
            <a:xfrm flipH="1" rot="10800000">
              <a:off x="228590" y="3767980"/>
              <a:ext cx="1159249" cy="1147653"/>
              <a:chOff x="1339740" y="433220"/>
              <a:chExt cx="1159249" cy="1147653"/>
            </a:xfrm>
          </p:grpSpPr>
          <p:sp>
            <p:nvSpPr>
              <p:cNvPr id="242" name="Google Shape;242;p22"/>
              <p:cNvSpPr/>
              <p:nvPr/>
            </p:nvSpPr>
            <p:spPr>
              <a:xfrm>
                <a:off x="1339740" y="621242"/>
                <a:ext cx="282547" cy="959631"/>
              </a:xfrm>
              <a:custGeom>
                <a:rect b="b" l="l" r="r" t="t"/>
                <a:pathLst>
                  <a:path extrusionOk="0" h="6538" w="1925">
                    <a:moveTo>
                      <a:pt x="733" y="1488"/>
                    </a:moveTo>
                    <a:cubicBezTo>
                      <a:pt x="812" y="1528"/>
                      <a:pt x="851" y="1632"/>
                      <a:pt x="799" y="1711"/>
                    </a:cubicBezTo>
                    <a:cubicBezTo>
                      <a:pt x="668" y="1698"/>
                      <a:pt x="550" y="1632"/>
                      <a:pt x="458" y="1541"/>
                    </a:cubicBezTo>
                    <a:cubicBezTo>
                      <a:pt x="511" y="1506"/>
                      <a:pt x="575" y="1488"/>
                      <a:pt x="639" y="1488"/>
                    </a:cubicBezTo>
                    <a:cubicBezTo>
                      <a:pt x="671" y="1488"/>
                      <a:pt x="703" y="1493"/>
                      <a:pt x="733" y="1501"/>
                    </a:cubicBezTo>
                    <a:lnTo>
                      <a:pt x="733" y="1488"/>
                    </a:lnTo>
                    <a:close/>
                    <a:moveTo>
                      <a:pt x="319" y="3965"/>
                    </a:moveTo>
                    <a:cubicBezTo>
                      <a:pt x="399" y="3965"/>
                      <a:pt x="475" y="4023"/>
                      <a:pt x="524" y="4081"/>
                    </a:cubicBezTo>
                    <a:lnTo>
                      <a:pt x="524" y="4094"/>
                    </a:lnTo>
                    <a:cubicBezTo>
                      <a:pt x="444" y="4134"/>
                      <a:pt x="356" y="4151"/>
                      <a:pt x="267" y="4151"/>
                    </a:cubicBezTo>
                    <a:cubicBezTo>
                      <a:pt x="239" y="4151"/>
                      <a:pt x="211" y="4149"/>
                      <a:pt x="183" y="4146"/>
                    </a:cubicBezTo>
                    <a:cubicBezTo>
                      <a:pt x="157" y="4081"/>
                      <a:pt x="183" y="4015"/>
                      <a:pt x="236" y="3989"/>
                    </a:cubicBezTo>
                    <a:cubicBezTo>
                      <a:pt x="263" y="3972"/>
                      <a:pt x="291" y="3965"/>
                      <a:pt x="319" y="3965"/>
                    </a:cubicBezTo>
                    <a:close/>
                    <a:moveTo>
                      <a:pt x="1051" y="0"/>
                    </a:moveTo>
                    <a:cubicBezTo>
                      <a:pt x="782" y="0"/>
                      <a:pt x="514" y="103"/>
                      <a:pt x="367" y="310"/>
                    </a:cubicBezTo>
                    <a:cubicBezTo>
                      <a:pt x="131" y="637"/>
                      <a:pt x="52" y="1292"/>
                      <a:pt x="314" y="1619"/>
                    </a:cubicBezTo>
                    <a:cubicBezTo>
                      <a:pt x="157" y="1842"/>
                      <a:pt x="105" y="2104"/>
                      <a:pt x="170" y="2365"/>
                    </a:cubicBezTo>
                    <a:cubicBezTo>
                      <a:pt x="210" y="2536"/>
                      <a:pt x="275" y="2680"/>
                      <a:pt x="354" y="2837"/>
                    </a:cubicBezTo>
                    <a:cubicBezTo>
                      <a:pt x="458" y="3033"/>
                      <a:pt x="838" y="3740"/>
                      <a:pt x="602" y="4028"/>
                    </a:cubicBezTo>
                    <a:cubicBezTo>
                      <a:pt x="525" y="3926"/>
                      <a:pt x="398" y="3840"/>
                      <a:pt x="272" y="3840"/>
                    </a:cubicBezTo>
                    <a:cubicBezTo>
                      <a:pt x="205" y="3840"/>
                      <a:pt x="138" y="3864"/>
                      <a:pt x="79" y="3923"/>
                    </a:cubicBezTo>
                    <a:cubicBezTo>
                      <a:pt x="0" y="4002"/>
                      <a:pt x="0" y="4133"/>
                      <a:pt x="79" y="4225"/>
                    </a:cubicBezTo>
                    <a:cubicBezTo>
                      <a:pt x="79" y="4251"/>
                      <a:pt x="105" y="4277"/>
                      <a:pt x="131" y="4290"/>
                    </a:cubicBezTo>
                    <a:cubicBezTo>
                      <a:pt x="174" y="4302"/>
                      <a:pt x="220" y="4308"/>
                      <a:pt x="266" y="4308"/>
                    </a:cubicBezTo>
                    <a:cubicBezTo>
                      <a:pt x="374" y="4308"/>
                      <a:pt x="484" y="4276"/>
                      <a:pt x="576" y="4211"/>
                    </a:cubicBezTo>
                    <a:lnTo>
                      <a:pt x="576" y="4211"/>
                    </a:lnTo>
                    <a:cubicBezTo>
                      <a:pt x="838" y="4971"/>
                      <a:pt x="589" y="5678"/>
                      <a:pt x="340" y="6437"/>
                    </a:cubicBezTo>
                    <a:cubicBezTo>
                      <a:pt x="317" y="6499"/>
                      <a:pt x="367" y="6538"/>
                      <a:pt x="420" y="6538"/>
                    </a:cubicBezTo>
                    <a:cubicBezTo>
                      <a:pt x="457" y="6538"/>
                      <a:pt x="495" y="6519"/>
                      <a:pt x="511" y="6476"/>
                    </a:cubicBezTo>
                    <a:cubicBezTo>
                      <a:pt x="812" y="5756"/>
                      <a:pt x="1087" y="4840"/>
                      <a:pt x="655" y="4133"/>
                    </a:cubicBezTo>
                    <a:cubicBezTo>
                      <a:pt x="759" y="4028"/>
                      <a:pt x="825" y="3897"/>
                      <a:pt x="838" y="3753"/>
                    </a:cubicBezTo>
                    <a:cubicBezTo>
                      <a:pt x="851" y="3504"/>
                      <a:pt x="786" y="3243"/>
                      <a:pt x="655" y="3033"/>
                    </a:cubicBezTo>
                    <a:cubicBezTo>
                      <a:pt x="419" y="2549"/>
                      <a:pt x="249" y="2208"/>
                      <a:pt x="380" y="1698"/>
                    </a:cubicBezTo>
                    <a:lnTo>
                      <a:pt x="380" y="1698"/>
                    </a:lnTo>
                    <a:cubicBezTo>
                      <a:pt x="486" y="1780"/>
                      <a:pt x="612" y="1831"/>
                      <a:pt x="742" y="1831"/>
                    </a:cubicBezTo>
                    <a:cubicBezTo>
                      <a:pt x="756" y="1831"/>
                      <a:pt x="771" y="1830"/>
                      <a:pt x="786" y="1829"/>
                    </a:cubicBezTo>
                    <a:cubicBezTo>
                      <a:pt x="825" y="1829"/>
                      <a:pt x="851" y="1803"/>
                      <a:pt x="851" y="1763"/>
                    </a:cubicBezTo>
                    <a:cubicBezTo>
                      <a:pt x="930" y="1698"/>
                      <a:pt x="956" y="1567"/>
                      <a:pt x="890" y="1475"/>
                    </a:cubicBezTo>
                    <a:cubicBezTo>
                      <a:pt x="819" y="1390"/>
                      <a:pt x="720" y="1347"/>
                      <a:pt x="620" y="1347"/>
                    </a:cubicBezTo>
                    <a:cubicBezTo>
                      <a:pt x="536" y="1347"/>
                      <a:pt x="451" y="1376"/>
                      <a:pt x="380" y="1436"/>
                    </a:cubicBezTo>
                    <a:cubicBezTo>
                      <a:pt x="236" y="1135"/>
                      <a:pt x="327" y="664"/>
                      <a:pt x="524" y="415"/>
                    </a:cubicBezTo>
                    <a:cubicBezTo>
                      <a:pt x="651" y="241"/>
                      <a:pt x="883" y="153"/>
                      <a:pt x="1116" y="153"/>
                    </a:cubicBezTo>
                    <a:cubicBezTo>
                      <a:pt x="1341" y="153"/>
                      <a:pt x="1567" y="235"/>
                      <a:pt x="1702" y="402"/>
                    </a:cubicBezTo>
                    <a:cubicBezTo>
                      <a:pt x="1807" y="650"/>
                      <a:pt x="1794" y="938"/>
                      <a:pt x="1506" y="1056"/>
                    </a:cubicBezTo>
                    <a:cubicBezTo>
                      <a:pt x="1461" y="1077"/>
                      <a:pt x="1417" y="1087"/>
                      <a:pt x="1375" y="1087"/>
                    </a:cubicBezTo>
                    <a:cubicBezTo>
                      <a:pt x="1157" y="1087"/>
                      <a:pt x="997" y="833"/>
                      <a:pt x="1139" y="624"/>
                    </a:cubicBezTo>
                    <a:cubicBezTo>
                      <a:pt x="1168" y="585"/>
                      <a:pt x="1133" y="540"/>
                      <a:pt x="1091" y="540"/>
                    </a:cubicBezTo>
                    <a:cubicBezTo>
                      <a:pt x="1076" y="540"/>
                      <a:pt x="1061" y="545"/>
                      <a:pt x="1047" y="559"/>
                    </a:cubicBezTo>
                    <a:cubicBezTo>
                      <a:pt x="778" y="816"/>
                      <a:pt x="1035" y="1233"/>
                      <a:pt x="1369" y="1233"/>
                    </a:cubicBezTo>
                    <a:cubicBezTo>
                      <a:pt x="1393" y="1233"/>
                      <a:pt x="1416" y="1231"/>
                      <a:pt x="1440" y="1226"/>
                    </a:cubicBezTo>
                    <a:cubicBezTo>
                      <a:pt x="1807" y="1161"/>
                      <a:pt x="1925" y="794"/>
                      <a:pt x="1820" y="480"/>
                    </a:cubicBezTo>
                    <a:cubicBezTo>
                      <a:pt x="1820" y="467"/>
                      <a:pt x="1820" y="467"/>
                      <a:pt x="1820" y="454"/>
                    </a:cubicBezTo>
                    <a:cubicBezTo>
                      <a:pt x="1705" y="152"/>
                      <a:pt x="1377" y="0"/>
                      <a:pt x="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2"/>
              <p:cNvSpPr/>
              <p:nvPr/>
            </p:nvSpPr>
            <p:spPr>
              <a:xfrm>
                <a:off x="1508828" y="433220"/>
                <a:ext cx="990161" cy="269777"/>
              </a:xfrm>
              <a:custGeom>
                <a:rect b="b" l="l" r="r" t="t"/>
                <a:pathLst>
                  <a:path extrusionOk="0" h="1838" w="6746">
                    <a:moveTo>
                      <a:pt x="4243" y="151"/>
                    </a:moveTo>
                    <a:cubicBezTo>
                      <a:pt x="4264" y="151"/>
                      <a:pt x="4286" y="155"/>
                      <a:pt x="4308" y="164"/>
                    </a:cubicBezTo>
                    <a:cubicBezTo>
                      <a:pt x="4321" y="282"/>
                      <a:pt x="4308" y="400"/>
                      <a:pt x="4255" y="504"/>
                    </a:cubicBezTo>
                    <a:lnTo>
                      <a:pt x="4242" y="504"/>
                    </a:lnTo>
                    <a:cubicBezTo>
                      <a:pt x="4164" y="439"/>
                      <a:pt x="4072" y="321"/>
                      <a:pt x="4137" y="203"/>
                    </a:cubicBezTo>
                    <a:cubicBezTo>
                      <a:pt x="4164" y="168"/>
                      <a:pt x="4201" y="151"/>
                      <a:pt x="4243" y="151"/>
                    </a:cubicBezTo>
                    <a:close/>
                    <a:moveTo>
                      <a:pt x="1702" y="426"/>
                    </a:moveTo>
                    <a:cubicBezTo>
                      <a:pt x="1794" y="517"/>
                      <a:pt x="1859" y="635"/>
                      <a:pt x="1859" y="766"/>
                    </a:cubicBezTo>
                    <a:cubicBezTo>
                      <a:pt x="1835" y="783"/>
                      <a:pt x="1809" y="790"/>
                      <a:pt x="1783" y="790"/>
                    </a:cubicBezTo>
                    <a:cubicBezTo>
                      <a:pt x="1728" y="790"/>
                      <a:pt x="1677" y="755"/>
                      <a:pt x="1650" y="701"/>
                    </a:cubicBezTo>
                    <a:cubicBezTo>
                      <a:pt x="1624" y="609"/>
                      <a:pt x="1650" y="504"/>
                      <a:pt x="1702" y="426"/>
                    </a:cubicBezTo>
                    <a:close/>
                    <a:moveTo>
                      <a:pt x="4240" y="0"/>
                    </a:moveTo>
                    <a:cubicBezTo>
                      <a:pt x="4186" y="0"/>
                      <a:pt x="4131" y="20"/>
                      <a:pt x="4085" y="59"/>
                    </a:cubicBezTo>
                    <a:cubicBezTo>
                      <a:pt x="3928" y="229"/>
                      <a:pt x="4033" y="465"/>
                      <a:pt x="4190" y="583"/>
                    </a:cubicBezTo>
                    <a:cubicBezTo>
                      <a:pt x="4126" y="641"/>
                      <a:pt x="4037" y="664"/>
                      <a:pt x="3937" y="664"/>
                    </a:cubicBezTo>
                    <a:cubicBezTo>
                      <a:pt x="3607" y="664"/>
                      <a:pt x="3149" y="414"/>
                      <a:pt x="2998" y="334"/>
                    </a:cubicBezTo>
                    <a:cubicBezTo>
                      <a:pt x="2854" y="256"/>
                      <a:pt x="2697" y="190"/>
                      <a:pt x="2527" y="151"/>
                    </a:cubicBezTo>
                    <a:cubicBezTo>
                      <a:pt x="2457" y="132"/>
                      <a:pt x="2385" y="123"/>
                      <a:pt x="2312" y="123"/>
                    </a:cubicBezTo>
                    <a:cubicBezTo>
                      <a:pt x="2127" y="123"/>
                      <a:pt x="1940" y="182"/>
                      <a:pt x="1781" y="295"/>
                    </a:cubicBezTo>
                    <a:cubicBezTo>
                      <a:pt x="1638" y="181"/>
                      <a:pt x="1433" y="131"/>
                      <a:pt x="1221" y="131"/>
                    </a:cubicBezTo>
                    <a:cubicBezTo>
                      <a:pt x="945" y="131"/>
                      <a:pt x="656" y="214"/>
                      <a:pt x="472" y="347"/>
                    </a:cubicBezTo>
                    <a:cubicBezTo>
                      <a:pt x="0" y="675"/>
                      <a:pt x="53" y="1591"/>
                      <a:pt x="616" y="1800"/>
                    </a:cubicBezTo>
                    <a:lnTo>
                      <a:pt x="642" y="1800"/>
                    </a:lnTo>
                    <a:cubicBezTo>
                      <a:pt x="712" y="1825"/>
                      <a:pt x="786" y="1837"/>
                      <a:pt x="859" y="1837"/>
                    </a:cubicBezTo>
                    <a:cubicBezTo>
                      <a:pt x="1102" y="1837"/>
                      <a:pt x="1338" y="1702"/>
                      <a:pt x="1388" y="1421"/>
                    </a:cubicBezTo>
                    <a:cubicBezTo>
                      <a:pt x="1436" y="1154"/>
                      <a:pt x="1213" y="916"/>
                      <a:pt x="978" y="916"/>
                    </a:cubicBezTo>
                    <a:cubicBezTo>
                      <a:pt x="889" y="916"/>
                      <a:pt x="799" y="949"/>
                      <a:pt x="720" y="1028"/>
                    </a:cubicBezTo>
                    <a:cubicBezTo>
                      <a:pt x="678" y="1071"/>
                      <a:pt x="713" y="1130"/>
                      <a:pt x="763" y="1130"/>
                    </a:cubicBezTo>
                    <a:cubicBezTo>
                      <a:pt x="774" y="1130"/>
                      <a:pt x="786" y="1127"/>
                      <a:pt x="799" y="1120"/>
                    </a:cubicBezTo>
                    <a:cubicBezTo>
                      <a:pt x="851" y="1082"/>
                      <a:pt x="907" y="1066"/>
                      <a:pt x="961" y="1066"/>
                    </a:cubicBezTo>
                    <a:cubicBezTo>
                      <a:pt x="1151" y="1066"/>
                      <a:pt x="1320" y="1272"/>
                      <a:pt x="1218" y="1486"/>
                    </a:cubicBezTo>
                    <a:cubicBezTo>
                      <a:pt x="1142" y="1671"/>
                      <a:pt x="997" y="1743"/>
                      <a:pt x="836" y="1743"/>
                    </a:cubicBezTo>
                    <a:cubicBezTo>
                      <a:pt x="747" y="1743"/>
                      <a:pt x="652" y="1720"/>
                      <a:pt x="563" y="1683"/>
                    </a:cubicBezTo>
                    <a:cubicBezTo>
                      <a:pt x="236" y="1408"/>
                      <a:pt x="236" y="753"/>
                      <a:pt x="576" y="504"/>
                    </a:cubicBezTo>
                    <a:cubicBezTo>
                      <a:pt x="750" y="374"/>
                      <a:pt x="1010" y="284"/>
                      <a:pt x="1253" y="284"/>
                    </a:cubicBezTo>
                    <a:cubicBezTo>
                      <a:pt x="1377" y="284"/>
                      <a:pt x="1496" y="307"/>
                      <a:pt x="1597" y="360"/>
                    </a:cubicBezTo>
                    <a:cubicBezTo>
                      <a:pt x="1467" y="517"/>
                      <a:pt x="1493" y="740"/>
                      <a:pt x="1637" y="871"/>
                    </a:cubicBezTo>
                    <a:cubicBezTo>
                      <a:pt x="1672" y="896"/>
                      <a:pt x="1714" y="908"/>
                      <a:pt x="1756" y="908"/>
                    </a:cubicBezTo>
                    <a:cubicBezTo>
                      <a:pt x="1820" y="908"/>
                      <a:pt x="1885" y="880"/>
                      <a:pt x="1925" y="832"/>
                    </a:cubicBezTo>
                    <a:cubicBezTo>
                      <a:pt x="1964" y="832"/>
                      <a:pt x="1990" y="805"/>
                      <a:pt x="1990" y="766"/>
                    </a:cubicBezTo>
                    <a:cubicBezTo>
                      <a:pt x="2003" y="622"/>
                      <a:pt x="1951" y="478"/>
                      <a:pt x="1859" y="360"/>
                    </a:cubicBezTo>
                    <a:cubicBezTo>
                      <a:pt x="1982" y="329"/>
                      <a:pt x="2094" y="315"/>
                      <a:pt x="2202" y="315"/>
                    </a:cubicBezTo>
                    <a:cubicBezTo>
                      <a:pt x="2542" y="315"/>
                      <a:pt x="2826" y="456"/>
                      <a:pt x="3195" y="635"/>
                    </a:cubicBezTo>
                    <a:cubicBezTo>
                      <a:pt x="3387" y="755"/>
                      <a:pt x="3622" y="820"/>
                      <a:pt x="3852" y="820"/>
                    </a:cubicBezTo>
                    <a:cubicBezTo>
                      <a:pt x="3873" y="820"/>
                      <a:pt x="3894" y="820"/>
                      <a:pt x="3915" y="819"/>
                    </a:cubicBezTo>
                    <a:cubicBezTo>
                      <a:pt x="4059" y="792"/>
                      <a:pt x="4190" y="740"/>
                      <a:pt x="4308" y="635"/>
                    </a:cubicBezTo>
                    <a:cubicBezTo>
                      <a:pt x="4571" y="796"/>
                      <a:pt x="4861" y="859"/>
                      <a:pt x="5160" y="859"/>
                    </a:cubicBezTo>
                    <a:cubicBezTo>
                      <a:pt x="5664" y="859"/>
                      <a:pt x="6191" y="680"/>
                      <a:pt x="6651" y="491"/>
                    </a:cubicBezTo>
                    <a:cubicBezTo>
                      <a:pt x="6745" y="456"/>
                      <a:pt x="6723" y="315"/>
                      <a:pt x="6632" y="315"/>
                    </a:cubicBezTo>
                    <a:cubicBezTo>
                      <a:pt x="6622" y="315"/>
                      <a:pt x="6611" y="317"/>
                      <a:pt x="6599" y="321"/>
                    </a:cubicBezTo>
                    <a:cubicBezTo>
                      <a:pt x="6075" y="493"/>
                      <a:pt x="5582" y="658"/>
                      <a:pt x="5073" y="658"/>
                    </a:cubicBezTo>
                    <a:cubicBezTo>
                      <a:pt x="4844" y="658"/>
                      <a:pt x="4612" y="625"/>
                      <a:pt x="4373" y="544"/>
                    </a:cubicBezTo>
                    <a:cubicBezTo>
                      <a:pt x="4465" y="426"/>
                      <a:pt x="4491" y="256"/>
                      <a:pt x="4452" y="112"/>
                    </a:cubicBezTo>
                    <a:cubicBezTo>
                      <a:pt x="4438" y="85"/>
                      <a:pt x="4412" y="59"/>
                      <a:pt x="4386" y="59"/>
                    </a:cubicBezTo>
                    <a:cubicBezTo>
                      <a:pt x="4347" y="20"/>
                      <a:pt x="4294" y="0"/>
                      <a:pt x="4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4" name="Google Shape;244;p22"/>
            <p:cNvGrpSpPr/>
            <p:nvPr/>
          </p:nvGrpSpPr>
          <p:grpSpPr>
            <a:xfrm flipH="1" rot="10800000">
              <a:off x="7759979" y="3767022"/>
              <a:ext cx="1155432" cy="1149561"/>
              <a:chOff x="6648829" y="433220"/>
              <a:chExt cx="1155432" cy="1149561"/>
            </a:xfrm>
          </p:grpSpPr>
          <p:sp>
            <p:nvSpPr>
              <p:cNvPr id="245" name="Google Shape;245;p22"/>
              <p:cNvSpPr/>
              <p:nvPr/>
            </p:nvSpPr>
            <p:spPr>
              <a:xfrm>
                <a:off x="7523476" y="622417"/>
                <a:ext cx="280785" cy="960365"/>
              </a:xfrm>
              <a:custGeom>
                <a:rect b="b" l="l" r="r" t="t"/>
                <a:pathLst>
                  <a:path extrusionOk="0" h="6543" w="1913">
                    <a:moveTo>
                      <a:pt x="1296" y="1480"/>
                    </a:moveTo>
                    <a:cubicBezTo>
                      <a:pt x="1357" y="1480"/>
                      <a:pt x="1415" y="1498"/>
                      <a:pt x="1467" y="1533"/>
                    </a:cubicBezTo>
                    <a:cubicBezTo>
                      <a:pt x="1389" y="1637"/>
                      <a:pt x="1258" y="1690"/>
                      <a:pt x="1127" y="1703"/>
                    </a:cubicBezTo>
                    <a:cubicBezTo>
                      <a:pt x="1087" y="1624"/>
                      <a:pt x="1114" y="1520"/>
                      <a:pt x="1205" y="1493"/>
                    </a:cubicBezTo>
                    <a:cubicBezTo>
                      <a:pt x="1236" y="1485"/>
                      <a:pt x="1266" y="1480"/>
                      <a:pt x="1296" y="1480"/>
                    </a:cubicBezTo>
                    <a:close/>
                    <a:moveTo>
                      <a:pt x="1607" y="3957"/>
                    </a:moveTo>
                    <a:cubicBezTo>
                      <a:pt x="1635" y="3957"/>
                      <a:pt x="1663" y="3964"/>
                      <a:pt x="1690" y="3981"/>
                    </a:cubicBezTo>
                    <a:cubicBezTo>
                      <a:pt x="1742" y="4020"/>
                      <a:pt x="1768" y="4086"/>
                      <a:pt x="1742" y="4151"/>
                    </a:cubicBezTo>
                    <a:cubicBezTo>
                      <a:pt x="1722" y="4153"/>
                      <a:pt x="1702" y="4154"/>
                      <a:pt x="1681" y="4154"/>
                    </a:cubicBezTo>
                    <a:cubicBezTo>
                      <a:pt x="1584" y="4154"/>
                      <a:pt x="1488" y="4129"/>
                      <a:pt x="1402" y="4086"/>
                    </a:cubicBezTo>
                    <a:cubicBezTo>
                      <a:pt x="1450" y="4018"/>
                      <a:pt x="1528" y="3957"/>
                      <a:pt x="1607" y="3957"/>
                    </a:cubicBezTo>
                    <a:close/>
                    <a:moveTo>
                      <a:pt x="866" y="0"/>
                    </a:moveTo>
                    <a:cubicBezTo>
                      <a:pt x="538" y="0"/>
                      <a:pt x="208" y="156"/>
                      <a:pt x="92" y="459"/>
                    </a:cubicBezTo>
                    <a:cubicBezTo>
                      <a:pt x="92" y="459"/>
                      <a:pt x="92" y="472"/>
                      <a:pt x="92" y="485"/>
                    </a:cubicBezTo>
                    <a:cubicBezTo>
                      <a:pt x="1" y="786"/>
                      <a:pt x="119" y="1153"/>
                      <a:pt x="472" y="1232"/>
                    </a:cubicBezTo>
                    <a:cubicBezTo>
                      <a:pt x="496" y="1236"/>
                      <a:pt x="520" y="1238"/>
                      <a:pt x="543" y="1238"/>
                    </a:cubicBezTo>
                    <a:cubicBezTo>
                      <a:pt x="877" y="1238"/>
                      <a:pt x="1135" y="821"/>
                      <a:pt x="878" y="564"/>
                    </a:cubicBezTo>
                    <a:cubicBezTo>
                      <a:pt x="864" y="550"/>
                      <a:pt x="848" y="545"/>
                      <a:pt x="832" y="545"/>
                    </a:cubicBezTo>
                    <a:cubicBezTo>
                      <a:pt x="787" y="545"/>
                      <a:pt x="744" y="591"/>
                      <a:pt x="773" y="629"/>
                    </a:cubicBezTo>
                    <a:cubicBezTo>
                      <a:pt x="915" y="836"/>
                      <a:pt x="757" y="1080"/>
                      <a:pt x="549" y="1080"/>
                    </a:cubicBezTo>
                    <a:cubicBezTo>
                      <a:pt x="507" y="1080"/>
                      <a:pt x="463" y="1070"/>
                      <a:pt x="420" y="1048"/>
                    </a:cubicBezTo>
                    <a:cubicBezTo>
                      <a:pt x="132" y="930"/>
                      <a:pt x="119" y="642"/>
                      <a:pt x="210" y="394"/>
                    </a:cubicBezTo>
                    <a:cubicBezTo>
                      <a:pt x="353" y="232"/>
                      <a:pt x="585" y="150"/>
                      <a:pt x="814" y="150"/>
                    </a:cubicBezTo>
                    <a:cubicBezTo>
                      <a:pt x="1047" y="150"/>
                      <a:pt x="1276" y="235"/>
                      <a:pt x="1402" y="407"/>
                    </a:cubicBezTo>
                    <a:cubicBezTo>
                      <a:pt x="1598" y="669"/>
                      <a:pt x="1690" y="1140"/>
                      <a:pt x="1546" y="1441"/>
                    </a:cubicBezTo>
                    <a:cubicBezTo>
                      <a:pt x="1474" y="1382"/>
                      <a:pt x="1387" y="1352"/>
                      <a:pt x="1300" y="1352"/>
                    </a:cubicBezTo>
                    <a:cubicBezTo>
                      <a:pt x="1196" y="1352"/>
                      <a:pt x="1093" y="1395"/>
                      <a:pt x="1022" y="1480"/>
                    </a:cubicBezTo>
                    <a:cubicBezTo>
                      <a:pt x="970" y="1572"/>
                      <a:pt x="983" y="1690"/>
                      <a:pt x="1074" y="1768"/>
                    </a:cubicBezTo>
                    <a:cubicBezTo>
                      <a:pt x="1061" y="1795"/>
                      <a:pt x="1087" y="1834"/>
                      <a:pt x="1127" y="1834"/>
                    </a:cubicBezTo>
                    <a:cubicBezTo>
                      <a:pt x="1284" y="1834"/>
                      <a:pt x="1428" y="1795"/>
                      <a:pt x="1533" y="1690"/>
                    </a:cubicBezTo>
                    <a:lnTo>
                      <a:pt x="1533" y="1690"/>
                    </a:lnTo>
                    <a:cubicBezTo>
                      <a:pt x="1663" y="2213"/>
                      <a:pt x="1506" y="2554"/>
                      <a:pt x="1271" y="3025"/>
                    </a:cubicBezTo>
                    <a:cubicBezTo>
                      <a:pt x="1140" y="3248"/>
                      <a:pt x="1074" y="3496"/>
                      <a:pt x="1087" y="3758"/>
                    </a:cubicBezTo>
                    <a:cubicBezTo>
                      <a:pt x="1100" y="3902"/>
                      <a:pt x="1166" y="4033"/>
                      <a:pt x="1258" y="4138"/>
                    </a:cubicBezTo>
                    <a:cubicBezTo>
                      <a:pt x="826" y="4845"/>
                      <a:pt x="1100" y="5761"/>
                      <a:pt x="1402" y="6481"/>
                    </a:cubicBezTo>
                    <a:cubicBezTo>
                      <a:pt x="1423" y="6523"/>
                      <a:pt x="1462" y="6542"/>
                      <a:pt x="1500" y="6542"/>
                    </a:cubicBezTo>
                    <a:cubicBezTo>
                      <a:pt x="1557" y="6542"/>
                      <a:pt x="1608" y="6500"/>
                      <a:pt x="1585" y="6429"/>
                    </a:cubicBezTo>
                    <a:cubicBezTo>
                      <a:pt x="1323" y="5683"/>
                      <a:pt x="1087" y="4976"/>
                      <a:pt x="1349" y="4217"/>
                    </a:cubicBezTo>
                    <a:lnTo>
                      <a:pt x="1349" y="4217"/>
                    </a:lnTo>
                    <a:cubicBezTo>
                      <a:pt x="1441" y="4281"/>
                      <a:pt x="1545" y="4313"/>
                      <a:pt x="1649" y="4313"/>
                    </a:cubicBezTo>
                    <a:cubicBezTo>
                      <a:pt x="1694" y="4313"/>
                      <a:pt x="1738" y="4307"/>
                      <a:pt x="1781" y="4295"/>
                    </a:cubicBezTo>
                    <a:cubicBezTo>
                      <a:pt x="1821" y="4282"/>
                      <a:pt x="1834" y="4256"/>
                      <a:pt x="1834" y="4230"/>
                    </a:cubicBezTo>
                    <a:cubicBezTo>
                      <a:pt x="1912" y="4138"/>
                      <a:pt x="1912" y="4007"/>
                      <a:pt x="1834" y="3929"/>
                    </a:cubicBezTo>
                    <a:cubicBezTo>
                      <a:pt x="1777" y="3868"/>
                      <a:pt x="1711" y="3842"/>
                      <a:pt x="1643" y="3842"/>
                    </a:cubicBezTo>
                    <a:cubicBezTo>
                      <a:pt x="1521" y="3842"/>
                      <a:pt x="1394" y="3924"/>
                      <a:pt x="1310" y="4033"/>
                    </a:cubicBezTo>
                    <a:cubicBezTo>
                      <a:pt x="1061" y="3745"/>
                      <a:pt x="1467" y="3038"/>
                      <a:pt x="1559" y="2829"/>
                    </a:cubicBezTo>
                    <a:cubicBezTo>
                      <a:pt x="1650" y="2685"/>
                      <a:pt x="1703" y="2528"/>
                      <a:pt x="1742" y="2371"/>
                    </a:cubicBezTo>
                    <a:cubicBezTo>
                      <a:pt x="1807" y="2109"/>
                      <a:pt x="1755" y="1834"/>
                      <a:pt x="1598" y="1624"/>
                    </a:cubicBezTo>
                    <a:cubicBezTo>
                      <a:pt x="1860" y="1297"/>
                      <a:pt x="1781" y="642"/>
                      <a:pt x="1546" y="315"/>
                    </a:cubicBezTo>
                    <a:cubicBezTo>
                      <a:pt x="1399" y="104"/>
                      <a:pt x="1133" y="0"/>
                      <a:pt x="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22"/>
              <p:cNvSpPr/>
              <p:nvPr/>
            </p:nvSpPr>
            <p:spPr>
              <a:xfrm>
                <a:off x="6648829" y="433220"/>
                <a:ext cx="988253" cy="269777"/>
              </a:xfrm>
              <a:custGeom>
                <a:rect b="b" l="l" r="r" t="t"/>
                <a:pathLst>
                  <a:path extrusionOk="0" h="1838" w="6733">
                    <a:moveTo>
                      <a:pt x="2477" y="141"/>
                    </a:moveTo>
                    <a:cubicBezTo>
                      <a:pt x="2524" y="141"/>
                      <a:pt x="2566" y="165"/>
                      <a:pt x="2595" y="203"/>
                    </a:cubicBezTo>
                    <a:cubicBezTo>
                      <a:pt x="2647" y="308"/>
                      <a:pt x="2569" y="426"/>
                      <a:pt x="2490" y="504"/>
                    </a:cubicBezTo>
                    <a:lnTo>
                      <a:pt x="2477" y="504"/>
                    </a:lnTo>
                    <a:cubicBezTo>
                      <a:pt x="2425" y="387"/>
                      <a:pt x="2412" y="269"/>
                      <a:pt x="2425" y="151"/>
                    </a:cubicBezTo>
                    <a:cubicBezTo>
                      <a:pt x="2442" y="144"/>
                      <a:pt x="2460" y="141"/>
                      <a:pt x="2477" y="141"/>
                    </a:cubicBezTo>
                    <a:close/>
                    <a:moveTo>
                      <a:pt x="5030" y="439"/>
                    </a:moveTo>
                    <a:cubicBezTo>
                      <a:pt x="5083" y="517"/>
                      <a:pt x="5109" y="609"/>
                      <a:pt x="5083" y="701"/>
                    </a:cubicBezTo>
                    <a:cubicBezTo>
                      <a:pt x="5055" y="765"/>
                      <a:pt x="4995" y="797"/>
                      <a:pt x="4940" y="797"/>
                    </a:cubicBezTo>
                    <a:cubicBezTo>
                      <a:pt x="4916" y="797"/>
                      <a:pt x="4893" y="791"/>
                      <a:pt x="4873" y="779"/>
                    </a:cubicBezTo>
                    <a:cubicBezTo>
                      <a:pt x="4873" y="648"/>
                      <a:pt x="4939" y="517"/>
                      <a:pt x="5030" y="439"/>
                    </a:cubicBezTo>
                    <a:close/>
                    <a:moveTo>
                      <a:pt x="2505" y="0"/>
                    </a:moveTo>
                    <a:cubicBezTo>
                      <a:pt x="2451" y="0"/>
                      <a:pt x="2399" y="20"/>
                      <a:pt x="2359" y="59"/>
                    </a:cubicBezTo>
                    <a:cubicBezTo>
                      <a:pt x="2320" y="59"/>
                      <a:pt x="2294" y="85"/>
                      <a:pt x="2294" y="112"/>
                    </a:cubicBezTo>
                    <a:cubicBezTo>
                      <a:pt x="2255" y="256"/>
                      <a:pt x="2281" y="426"/>
                      <a:pt x="2372" y="544"/>
                    </a:cubicBezTo>
                    <a:cubicBezTo>
                      <a:pt x="2133" y="625"/>
                      <a:pt x="1901" y="658"/>
                      <a:pt x="1673" y="658"/>
                    </a:cubicBezTo>
                    <a:cubicBezTo>
                      <a:pt x="1164" y="658"/>
                      <a:pt x="671" y="493"/>
                      <a:pt x="147" y="321"/>
                    </a:cubicBezTo>
                    <a:cubicBezTo>
                      <a:pt x="135" y="317"/>
                      <a:pt x="124" y="315"/>
                      <a:pt x="113" y="315"/>
                    </a:cubicBezTo>
                    <a:cubicBezTo>
                      <a:pt x="22" y="315"/>
                      <a:pt x="0" y="456"/>
                      <a:pt x="94" y="491"/>
                    </a:cubicBezTo>
                    <a:cubicBezTo>
                      <a:pt x="555" y="680"/>
                      <a:pt x="1082" y="859"/>
                      <a:pt x="1586" y="859"/>
                    </a:cubicBezTo>
                    <a:cubicBezTo>
                      <a:pt x="1884" y="859"/>
                      <a:pt x="2175" y="796"/>
                      <a:pt x="2438" y="635"/>
                    </a:cubicBezTo>
                    <a:cubicBezTo>
                      <a:pt x="2543" y="740"/>
                      <a:pt x="2674" y="792"/>
                      <a:pt x="2818" y="819"/>
                    </a:cubicBezTo>
                    <a:cubicBezTo>
                      <a:pt x="2840" y="820"/>
                      <a:pt x="2861" y="820"/>
                      <a:pt x="2883" y="820"/>
                    </a:cubicBezTo>
                    <a:cubicBezTo>
                      <a:pt x="3121" y="820"/>
                      <a:pt x="3347" y="755"/>
                      <a:pt x="3551" y="635"/>
                    </a:cubicBezTo>
                    <a:cubicBezTo>
                      <a:pt x="3919" y="456"/>
                      <a:pt x="4204" y="315"/>
                      <a:pt x="4544" y="315"/>
                    </a:cubicBezTo>
                    <a:cubicBezTo>
                      <a:pt x="4651" y="315"/>
                      <a:pt x="4764" y="329"/>
                      <a:pt x="4886" y="360"/>
                    </a:cubicBezTo>
                    <a:cubicBezTo>
                      <a:pt x="4795" y="478"/>
                      <a:pt x="4742" y="622"/>
                      <a:pt x="4755" y="766"/>
                    </a:cubicBezTo>
                    <a:cubicBezTo>
                      <a:pt x="4755" y="805"/>
                      <a:pt x="4781" y="832"/>
                      <a:pt x="4821" y="832"/>
                    </a:cubicBezTo>
                    <a:cubicBezTo>
                      <a:pt x="4861" y="880"/>
                      <a:pt x="4920" y="908"/>
                      <a:pt x="4981" y="908"/>
                    </a:cubicBezTo>
                    <a:cubicBezTo>
                      <a:pt x="5020" y="908"/>
                      <a:pt x="5060" y="896"/>
                      <a:pt x="5096" y="871"/>
                    </a:cubicBezTo>
                    <a:cubicBezTo>
                      <a:pt x="5253" y="740"/>
                      <a:pt x="5279" y="517"/>
                      <a:pt x="5148" y="360"/>
                    </a:cubicBezTo>
                    <a:cubicBezTo>
                      <a:pt x="5245" y="307"/>
                      <a:pt x="5363" y="284"/>
                      <a:pt x="5487" y="284"/>
                    </a:cubicBezTo>
                    <a:cubicBezTo>
                      <a:pt x="5730" y="284"/>
                      <a:pt x="5996" y="374"/>
                      <a:pt x="6169" y="504"/>
                    </a:cubicBezTo>
                    <a:cubicBezTo>
                      <a:pt x="6497" y="753"/>
                      <a:pt x="6510" y="1408"/>
                      <a:pt x="6182" y="1683"/>
                    </a:cubicBezTo>
                    <a:cubicBezTo>
                      <a:pt x="6093" y="1720"/>
                      <a:pt x="5999" y="1743"/>
                      <a:pt x="5909" y="1743"/>
                    </a:cubicBezTo>
                    <a:cubicBezTo>
                      <a:pt x="5749" y="1743"/>
                      <a:pt x="5603" y="1671"/>
                      <a:pt x="5528" y="1486"/>
                    </a:cubicBezTo>
                    <a:cubicBezTo>
                      <a:pt x="5426" y="1272"/>
                      <a:pt x="5594" y="1066"/>
                      <a:pt x="5785" y="1066"/>
                    </a:cubicBezTo>
                    <a:cubicBezTo>
                      <a:pt x="5839" y="1066"/>
                      <a:pt x="5895" y="1082"/>
                      <a:pt x="5947" y="1120"/>
                    </a:cubicBezTo>
                    <a:cubicBezTo>
                      <a:pt x="5959" y="1127"/>
                      <a:pt x="5971" y="1130"/>
                      <a:pt x="5982" y="1130"/>
                    </a:cubicBezTo>
                    <a:cubicBezTo>
                      <a:pt x="6029" y="1130"/>
                      <a:pt x="6057" y="1071"/>
                      <a:pt x="6025" y="1028"/>
                    </a:cubicBezTo>
                    <a:cubicBezTo>
                      <a:pt x="5947" y="949"/>
                      <a:pt x="5855" y="916"/>
                      <a:pt x="5765" y="916"/>
                    </a:cubicBezTo>
                    <a:cubicBezTo>
                      <a:pt x="5527" y="916"/>
                      <a:pt x="5300" y="1154"/>
                      <a:pt x="5357" y="1421"/>
                    </a:cubicBezTo>
                    <a:cubicBezTo>
                      <a:pt x="5408" y="1702"/>
                      <a:pt x="5636" y="1837"/>
                      <a:pt x="5881" y="1837"/>
                    </a:cubicBezTo>
                    <a:cubicBezTo>
                      <a:pt x="5955" y="1837"/>
                      <a:pt x="6031" y="1825"/>
                      <a:pt x="6104" y="1800"/>
                    </a:cubicBezTo>
                    <a:lnTo>
                      <a:pt x="6117" y="1800"/>
                    </a:lnTo>
                    <a:cubicBezTo>
                      <a:pt x="6680" y="1591"/>
                      <a:pt x="6732" y="675"/>
                      <a:pt x="6261" y="347"/>
                    </a:cubicBezTo>
                    <a:cubicBezTo>
                      <a:pt x="6076" y="214"/>
                      <a:pt x="5787" y="131"/>
                      <a:pt x="5512" y="131"/>
                    </a:cubicBezTo>
                    <a:cubicBezTo>
                      <a:pt x="5299" y="131"/>
                      <a:pt x="5094" y="181"/>
                      <a:pt x="4952" y="295"/>
                    </a:cubicBezTo>
                    <a:cubicBezTo>
                      <a:pt x="4801" y="182"/>
                      <a:pt x="4617" y="123"/>
                      <a:pt x="4428" y="123"/>
                    </a:cubicBezTo>
                    <a:cubicBezTo>
                      <a:pt x="4354" y="123"/>
                      <a:pt x="4279" y="132"/>
                      <a:pt x="4205" y="151"/>
                    </a:cubicBezTo>
                    <a:cubicBezTo>
                      <a:pt x="4048" y="190"/>
                      <a:pt x="3891" y="256"/>
                      <a:pt x="3747" y="334"/>
                    </a:cubicBezTo>
                    <a:cubicBezTo>
                      <a:pt x="3586" y="415"/>
                      <a:pt x="3129" y="659"/>
                      <a:pt x="2802" y="659"/>
                    </a:cubicBezTo>
                    <a:cubicBezTo>
                      <a:pt x="2705" y="659"/>
                      <a:pt x="2619" y="637"/>
                      <a:pt x="2556" y="583"/>
                    </a:cubicBezTo>
                    <a:cubicBezTo>
                      <a:pt x="2713" y="465"/>
                      <a:pt x="2831" y="229"/>
                      <a:pt x="2661" y="59"/>
                    </a:cubicBezTo>
                    <a:cubicBezTo>
                      <a:pt x="2615" y="20"/>
                      <a:pt x="2559" y="0"/>
                      <a:pt x="2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TITLE_AND_TWO_COLUMNS_1_1_2_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 txBox="1"/>
          <p:nvPr>
            <p:ph idx="1" type="subTitle"/>
          </p:nvPr>
        </p:nvSpPr>
        <p:spPr>
          <a:xfrm>
            <a:off x="645336" y="2158063"/>
            <a:ext cx="1813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9" name="Google Shape;249;p23"/>
          <p:cNvSpPr txBox="1"/>
          <p:nvPr>
            <p:ph idx="2" type="subTitle"/>
          </p:nvPr>
        </p:nvSpPr>
        <p:spPr>
          <a:xfrm>
            <a:off x="644443" y="3851920"/>
            <a:ext cx="18939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0" name="Google Shape;250;p23"/>
          <p:cNvSpPr txBox="1"/>
          <p:nvPr>
            <p:ph idx="3" type="subTitle"/>
          </p:nvPr>
        </p:nvSpPr>
        <p:spPr>
          <a:xfrm>
            <a:off x="6604474" y="2158063"/>
            <a:ext cx="18939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1" name="Google Shape;251;p23"/>
          <p:cNvSpPr txBox="1"/>
          <p:nvPr>
            <p:ph idx="4" type="subTitle"/>
          </p:nvPr>
        </p:nvSpPr>
        <p:spPr>
          <a:xfrm>
            <a:off x="6556874" y="3855563"/>
            <a:ext cx="1924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2" name="Google Shape;252;p23"/>
          <p:cNvSpPr txBox="1"/>
          <p:nvPr>
            <p:ph idx="5" type="subTitle"/>
          </p:nvPr>
        </p:nvSpPr>
        <p:spPr>
          <a:xfrm>
            <a:off x="645336" y="1853346"/>
            <a:ext cx="1813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53" name="Google Shape;253;p23"/>
          <p:cNvSpPr txBox="1"/>
          <p:nvPr>
            <p:ph idx="6" type="subTitle"/>
          </p:nvPr>
        </p:nvSpPr>
        <p:spPr>
          <a:xfrm>
            <a:off x="644434" y="3547191"/>
            <a:ext cx="18939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54" name="Google Shape;254;p23"/>
          <p:cNvSpPr txBox="1"/>
          <p:nvPr>
            <p:ph idx="7" type="subTitle"/>
          </p:nvPr>
        </p:nvSpPr>
        <p:spPr>
          <a:xfrm>
            <a:off x="6604474" y="1853346"/>
            <a:ext cx="18939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55" name="Google Shape;255;p23"/>
          <p:cNvSpPr txBox="1"/>
          <p:nvPr>
            <p:ph idx="8" type="subTitle"/>
          </p:nvPr>
        </p:nvSpPr>
        <p:spPr>
          <a:xfrm>
            <a:off x="6556884" y="3550834"/>
            <a:ext cx="19242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grpSp>
        <p:nvGrpSpPr>
          <p:cNvPr id="256" name="Google Shape;256;p23"/>
          <p:cNvGrpSpPr/>
          <p:nvPr/>
        </p:nvGrpSpPr>
        <p:grpSpPr>
          <a:xfrm>
            <a:off x="713229" y="572040"/>
            <a:ext cx="7744977" cy="344392"/>
            <a:chOff x="713229" y="572040"/>
            <a:chExt cx="7744977" cy="344392"/>
          </a:xfrm>
        </p:grpSpPr>
        <p:grpSp>
          <p:nvGrpSpPr>
            <p:cNvPr id="257" name="Google Shape;257;p23"/>
            <p:cNvGrpSpPr/>
            <p:nvPr/>
          </p:nvGrpSpPr>
          <p:grpSpPr>
            <a:xfrm>
              <a:off x="7151654" y="572040"/>
              <a:ext cx="1306552" cy="344392"/>
              <a:chOff x="3158000" y="3778350"/>
              <a:chExt cx="198700" cy="52375"/>
            </a:xfrm>
          </p:grpSpPr>
          <p:sp>
            <p:nvSpPr>
              <p:cNvPr id="258" name="Google Shape;258;p23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3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3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3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23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6" name="Google Shape;266;p23"/>
            <p:cNvGrpSpPr/>
            <p:nvPr/>
          </p:nvGrpSpPr>
          <p:grpSpPr>
            <a:xfrm flipH="1">
              <a:off x="713229" y="572040"/>
              <a:ext cx="1306552" cy="344392"/>
              <a:chOff x="3158000" y="3778350"/>
              <a:chExt cx="198700" cy="52375"/>
            </a:xfrm>
          </p:grpSpPr>
          <p:sp>
            <p:nvSpPr>
              <p:cNvPr id="267" name="Google Shape;267;p23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3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3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23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5" name="Google Shape;275;p23"/>
          <p:cNvSpPr txBox="1"/>
          <p:nvPr>
            <p:ph type="title"/>
          </p:nvPr>
        </p:nvSpPr>
        <p:spPr>
          <a:xfrm>
            <a:off x="701959" y="359011"/>
            <a:ext cx="77430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"/>
          <p:cNvSpPr txBox="1"/>
          <p:nvPr>
            <p:ph idx="1" type="subTitle"/>
          </p:nvPr>
        </p:nvSpPr>
        <p:spPr>
          <a:xfrm>
            <a:off x="785609" y="3175811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78" name="Google Shape;278;p24"/>
          <p:cNvSpPr txBox="1"/>
          <p:nvPr>
            <p:ph idx="2" type="subTitle"/>
          </p:nvPr>
        </p:nvSpPr>
        <p:spPr>
          <a:xfrm>
            <a:off x="6455909" y="3175811"/>
            <a:ext cx="18990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79" name="Google Shape;279;p24"/>
          <p:cNvSpPr txBox="1"/>
          <p:nvPr>
            <p:ph idx="3" type="subTitle"/>
          </p:nvPr>
        </p:nvSpPr>
        <p:spPr>
          <a:xfrm>
            <a:off x="3479609" y="3854545"/>
            <a:ext cx="21813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80" name="Google Shape;280;p24"/>
          <p:cNvSpPr txBox="1"/>
          <p:nvPr>
            <p:ph idx="4" type="subTitle"/>
          </p:nvPr>
        </p:nvSpPr>
        <p:spPr>
          <a:xfrm>
            <a:off x="6314759" y="3480373"/>
            <a:ext cx="21813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281" name="Google Shape;281;p24"/>
          <p:cNvGrpSpPr/>
          <p:nvPr/>
        </p:nvGrpSpPr>
        <p:grpSpPr>
          <a:xfrm>
            <a:off x="7154324" y="464490"/>
            <a:ext cx="1306549" cy="459199"/>
            <a:chOff x="7200548" y="384850"/>
            <a:chExt cx="1714856" cy="602702"/>
          </a:xfrm>
        </p:grpSpPr>
        <p:sp>
          <p:nvSpPr>
            <p:cNvPr id="282" name="Google Shape;282;p24"/>
            <p:cNvSpPr/>
            <p:nvPr/>
          </p:nvSpPr>
          <p:spPr>
            <a:xfrm>
              <a:off x="8211759" y="384850"/>
              <a:ext cx="331279" cy="331279"/>
            </a:xfrm>
            <a:custGeom>
              <a:rect b="b" l="l" r="r" t="t"/>
              <a:pathLst>
                <a:path extrusionOk="0" h="1677" w="1677">
                  <a:moveTo>
                    <a:pt x="1480" y="157"/>
                  </a:moveTo>
                  <a:cubicBezTo>
                    <a:pt x="1493" y="157"/>
                    <a:pt x="1520" y="184"/>
                    <a:pt x="1520" y="210"/>
                  </a:cubicBezTo>
                  <a:cubicBezTo>
                    <a:pt x="1520" y="249"/>
                    <a:pt x="1520" y="288"/>
                    <a:pt x="1506" y="328"/>
                  </a:cubicBezTo>
                  <a:cubicBezTo>
                    <a:pt x="1415" y="616"/>
                    <a:pt x="1232" y="851"/>
                    <a:pt x="983" y="1021"/>
                  </a:cubicBezTo>
                  <a:cubicBezTo>
                    <a:pt x="826" y="1126"/>
                    <a:pt x="682" y="1218"/>
                    <a:pt x="525" y="1296"/>
                  </a:cubicBezTo>
                  <a:cubicBezTo>
                    <a:pt x="629" y="1152"/>
                    <a:pt x="721" y="1021"/>
                    <a:pt x="813" y="864"/>
                  </a:cubicBezTo>
                  <a:cubicBezTo>
                    <a:pt x="996" y="589"/>
                    <a:pt x="1166" y="314"/>
                    <a:pt x="1415" y="184"/>
                  </a:cubicBezTo>
                  <a:cubicBezTo>
                    <a:pt x="1428" y="170"/>
                    <a:pt x="1454" y="157"/>
                    <a:pt x="1467" y="157"/>
                  </a:cubicBezTo>
                  <a:close/>
                  <a:moveTo>
                    <a:pt x="1480" y="0"/>
                  </a:moveTo>
                  <a:cubicBezTo>
                    <a:pt x="1428" y="0"/>
                    <a:pt x="1376" y="13"/>
                    <a:pt x="1336" y="40"/>
                  </a:cubicBezTo>
                  <a:cubicBezTo>
                    <a:pt x="1061" y="197"/>
                    <a:pt x="865" y="498"/>
                    <a:pt x="682" y="786"/>
                  </a:cubicBezTo>
                  <a:cubicBezTo>
                    <a:pt x="498" y="1087"/>
                    <a:pt x="302" y="1388"/>
                    <a:pt x="1" y="1532"/>
                  </a:cubicBezTo>
                  <a:lnTo>
                    <a:pt x="66" y="1676"/>
                  </a:lnTo>
                  <a:cubicBezTo>
                    <a:pt x="420" y="1532"/>
                    <a:pt x="747" y="1362"/>
                    <a:pt x="1061" y="1152"/>
                  </a:cubicBezTo>
                  <a:cubicBezTo>
                    <a:pt x="1336" y="969"/>
                    <a:pt x="1546" y="681"/>
                    <a:pt x="1650" y="367"/>
                  </a:cubicBezTo>
                  <a:cubicBezTo>
                    <a:pt x="1664" y="301"/>
                    <a:pt x="1677" y="236"/>
                    <a:pt x="1664" y="170"/>
                  </a:cubicBezTo>
                  <a:cubicBezTo>
                    <a:pt x="1637" y="79"/>
                    <a:pt x="1572" y="13"/>
                    <a:pt x="1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8385199" y="616567"/>
              <a:ext cx="530204" cy="156454"/>
            </a:xfrm>
            <a:custGeom>
              <a:rect b="b" l="l" r="r" t="t"/>
              <a:pathLst>
                <a:path extrusionOk="0" h="792" w="2684">
                  <a:moveTo>
                    <a:pt x="1480" y="157"/>
                  </a:moveTo>
                  <a:cubicBezTo>
                    <a:pt x="1796" y="157"/>
                    <a:pt x="2115" y="224"/>
                    <a:pt x="2396" y="359"/>
                  </a:cubicBezTo>
                  <a:cubicBezTo>
                    <a:pt x="2435" y="372"/>
                    <a:pt x="2461" y="398"/>
                    <a:pt x="2488" y="425"/>
                  </a:cubicBezTo>
                  <a:cubicBezTo>
                    <a:pt x="2514" y="477"/>
                    <a:pt x="2501" y="542"/>
                    <a:pt x="2448" y="569"/>
                  </a:cubicBezTo>
                  <a:cubicBezTo>
                    <a:pt x="2396" y="608"/>
                    <a:pt x="2317" y="634"/>
                    <a:pt x="2252" y="634"/>
                  </a:cubicBezTo>
                  <a:cubicBezTo>
                    <a:pt x="2082" y="621"/>
                    <a:pt x="1925" y="582"/>
                    <a:pt x="1781" y="516"/>
                  </a:cubicBezTo>
                  <a:lnTo>
                    <a:pt x="1571" y="425"/>
                  </a:lnTo>
                  <a:cubicBezTo>
                    <a:pt x="1388" y="333"/>
                    <a:pt x="1191" y="267"/>
                    <a:pt x="995" y="215"/>
                  </a:cubicBezTo>
                  <a:lnTo>
                    <a:pt x="952" y="198"/>
                  </a:lnTo>
                  <a:lnTo>
                    <a:pt x="952" y="198"/>
                  </a:lnTo>
                  <a:cubicBezTo>
                    <a:pt x="1087" y="174"/>
                    <a:pt x="1211" y="163"/>
                    <a:pt x="1322" y="163"/>
                  </a:cubicBezTo>
                  <a:cubicBezTo>
                    <a:pt x="1375" y="159"/>
                    <a:pt x="1427" y="157"/>
                    <a:pt x="1480" y="157"/>
                  </a:cubicBezTo>
                  <a:close/>
                  <a:moveTo>
                    <a:pt x="1459" y="1"/>
                  </a:moveTo>
                  <a:cubicBezTo>
                    <a:pt x="1409" y="1"/>
                    <a:pt x="1359" y="2"/>
                    <a:pt x="1309" y="6"/>
                  </a:cubicBezTo>
                  <a:cubicBezTo>
                    <a:pt x="864" y="32"/>
                    <a:pt x="432" y="97"/>
                    <a:pt x="0" y="189"/>
                  </a:cubicBezTo>
                  <a:lnTo>
                    <a:pt x="26" y="346"/>
                  </a:lnTo>
                  <a:cubicBezTo>
                    <a:pt x="175" y="321"/>
                    <a:pt x="323" y="308"/>
                    <a:pt x="470" y="308"/>
                  </a:cubicBezTo>
                  <a:cubicBezTo>
                    <a:pt x="634" y="308"/>
                    <a:pt x="797" y="325"/>
                    <a:pt x="956" y="359"/>
                  </a:cubicBezTo>
                  <a:cubicBezTo>
                    <a:pt x="1139" y="425"/>
                    <a:pt x="1322" y="490"/>
                    <a:pt x="1506" y="569"/>
                  </a:cubicBezTo>
                  <a:lnTo>
                    <a:pt x="1728" y="660"/>
                  </a:lnTo>
                  <a:cubicBezTo>
                    <a:pt x="1885" y="739"/>
                    <a:pt x="2069" y="778"/>
                    <a:pt x="2239" y="791"/>
                  </a:cubicBezTo>
                  <a:lnTo>
                    <a:pt x="2252" y="791"/>
                  </a:lnTo>
                  <a:cubicBezTo>
                    <a:pt x="2357" y="791"/>
                    <a:pt x="2461" y="752"/>
                    <a:pt x="2540" y="699"/>
                  </a:cubicBezTo>
                  <a:cubicBezTo>
                    <a:pt x="2645" y="608"/>
                    <a:pt x="2684" y="464"/>
                    <a:pt x="2618" y="346"/>
                  </a:cubicBezTo>
                  <a:cubicBezTo>
                    <a:pt x="2579" y="294"/>
                    <a:pt x="2527" y="241"/>
                    <a:pt x="2461" y="215"/>
                  </a:cubicBezTo>
                  <a:cubicBezTo>
                    <a:pt x="2141" y="78"/>
                    <a:pt x="1801" y="1"/>
                    <a:pt x="1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>
              <a:off x="7200548" y="580219"/>
              <a:ext cx="1422701" cy="407333"/>
            </a:xfrm>
            <a:custGeom>
              <a:rect b="b" l="l" r="r" t="t"/>
              <a:pathLst>
                <a:path extrusionOk="0" h="2062" w="7202">
                  <a:moveTo>
                    <a:pt x="1235" y="1"/>
                  </a:moveTo>
                  <a:cubicBezTo>
                    <a:pt x="1207" y="1"/>
                    <a:pt x="1180" y="2"/>
                    <a:pt x="1153" y="6"/>
                  </a:cubicBezTo>
                  <a:cubicBezTo>
                    <a:pt x="747" y="32"/>
                    <a:pt x="394" y="255"/>
                    <a:pt x="197" y="609"/>
                  </a:cubicBezTo>
                  <a:cubicBezTo>
                    <a:pt x="1" y="975"/>
                    <a:pt x="53" y="1420"/>
                    <a:pt x="315" y="1734"/>
                  </a:cubicBezTo>
                  <a:cubicBezTo>
                    <a:pt x="538" y="1944"/>
                    <a:pt x="852" y="2062"/>
                    <a:pt x="1166" y="2062"/>
                  </a:cubicBezTo>
                  <a:cubicBezTo>
                    <a:pt x="1218" y="2062"/>
                    <a:pt x="1258" y="2049"/>
                    <a:pt x="1310" y="2049"/>
                  </a:cubicBezTo>
                  <a:cubicBezTo>
                    <a:pt x="1650" y="1996"/>
                    <a:pt x="1965" y="1905"/>
                    <a:pt x="2279" y="1761"/>
                  </a:cubicBezTo>
                  <a:lnTo>
                    <a:pt x="2292" y="1748"/>
                  </a:lnTo>
                  <a:cubicBezTo>
                    <a:pt x="2816" y="1538"/>
                    <a:pt x="3339" y="1329"/>
                    <a:pt x="3876" y="1132"/>
                  </a:cubicBezTo>
                  <a:cubicBezTo>
                    <a:pt x="4596" y="870"/>
                    <a:pt x="5303" y="622"/>
                    <a:pt x="6062" y="556"/>
                  </a:cubicBezTo>
                  <a:cubicBezTo>
                    <a:pt x="6112" y="549"/>
                    <a:pt x="6162" y="546"/>
                    <a:pt x="6212" y="546"/>
                  </a:cubicBezTo>
                  <a:cubicBezTo>
                    <a:pt x="6350" y="546"/>
                    <a:pt x="6491" y="570"/>
                    <a:pt x="6625" y="609"/>
                  </a:cubicBezTo>
                  <a:cubicBezTo>
                    <a:pt x="6809" y="661"/>
                    <a:pt x="6940" y="792"/>
                    <a:pt x="6992" y="975"/>
                  </a:cubicBezTo>
                  <a:cubicBezTo>
                    <a:pt x="7031" y="1132"/>
                    <a:pt x="6940" y="1302"/>
                    <a:pt x="6783" y="1355"/>
                  </a:cubicBezTo>
                  <a:cubicBezTo>
                    <a:pt x="6769" y="1357"/>
                    <a:pt x="6756" y="1358"/>
                    <a:pt x="6743" y="1358"/>
                  </a:cubicBezTo>
                  <a:cubicBezTo>
                    <a:pt x="6679" y="1358"/>
                    <a:pt x="6617" y="1331"/>
                    <a:pt x="6573" y="1276"/>
                  </a:cubicBezTo>
                  <a:cubicBezTo>
                    <a:pt x="6521" y="1237"/>
                    <a:pt x="6508" y="1171"/>
                    <a:pt x="6521" y="1119"/>
                  </a:cubicBezTo>
                  <a:lnTo>
                    <a:pt x="6364" y="1067"/>
                  </a:lnTo>
                  <a:lnTo>
                    <a:pt x="6364" y="1067"/>
                  </a:lnTo>
                  <a:cubicBezTo>
                    <a:pt x="6337" y="1185"/>
                    <a:pt x="6364" y="1302"/>
                    <a:pt x="6455" y="1394"/>
                  </a:cubicBezTo>
                  <a:cubicBezTo>
                    <a:pt x="6531" y="1481"/>
                    <a:pt x="6634" y="1532"/>
                    <a:pt x="6749" y="1532"/>
                  </a:cubicBezTo>
                  <a:cubicBezTo>
                    <a:pt x="6773" y="1532"/>
                    <a:pt x="6797" y="1529"/>
                    <a:pt x="6822" y="1525"/>
                  </a:cubicBezTo>
                  <a:cubicBezTo>
                    <a:pt x="7057" y="1446"/>
                    <a:pt x="7201" y="1185"/>
                    <a:pt x="7149" y="949"/>
                  </a:cubicBezTo>
                  <a:cubicBezTo>
                    <a:pt x="7084" y="713"/>
                    <a:pt x="6913" y="543"/>
                    <a:pt x="6691" y="465"/>
                  </a:cubicBezTo>
                  <a:cubicBezTo>
                    <a:pt x="6548" y="420"/>
                    <a:pt x="6398" y="399"/>
                    <a:pt x="6251" y="399"/>
                  </a:cubicBezTo>
                  <a:cubicBezTo>
                    <a:pt x="6183" y="399"/>
                    <a:pt x="6116" y="404"/>
                    <a:pt x="6049" y="412"/>
                  </a:cubicBezTo>
                  <a:cubicBezTo>
                    <a:pt x="5277" y="465"/>
                    <a:pt x="4557" y="726"/>
                    <a:pt x="3824" y="1001"/>
                  </a:cubicBezTo>
                  <a:cubicBezTo>
                    <a:pt x="3300" y="1198"/>
                    <a:pt x="2763" y="1407"/>
                    <a:pt x="2240" y="1617"/>
                  </a:cubicBezTo>
                  <a:lnTo>
                    <a:pt x="2226" y="1630"/>
                  </a:lnTo>
                  <a:cubicBezTo>
                    <a:pt x="1925" y="1761"/>
                    <a:pt x="1611" y="1852"/>
                    <a:pt x="1297" y="1892"/>
                  </a:cubicBezTo>
                  <a:cubicBezTo>
                    <a:pt x="1243" y="1900"/>
                    <a:pt x="1190" y="1905"/>
                    <a:pt x="1137" y="1905"/>
                  </a:cubicBezTo>
                  <a:cubicBezTo>
                    <a:pt x="878" y="1905"/>
                    <a:pt x="628" y="1801"/>
                    <a:pt x="433" y="1617"/>
                  </a:cubicBezTo>
                  <a:cubicBezTo>
                    <a:pt x="210" y="1355"/>
                    <a:pt x="171" y="988"/>
                    <a:pt x="328" y="687"/>
                  </a:cubicBezTo>
                  <a:cubicBezTo>
                    <a:pt x="498" y="386"/>
                    <a:pt x="813" y="190"/>
                    <a:pt x="1166" y="163"/>
                  </a:cubicBezTo>
                  <a:cubicBezTo>
                    <a:pt x="1191" y="159"/>
                    <a:pt x="1217" y="157"/>
                    <a:pt x="1242" y="157"/>
                  </a:cubicBezTo>
                  <a:cubicBezTo>
                    <a:pt x="1364" y="157"/>
                    <a:pt x="1488" y="206"/>
                    <a:pt x="1585" y="281"/>
                  </a:cubicBezTo>
                  <a:cubicBezTo>
                    <a:pt x="1624" y="320"/>
                    <a:pt x="1650" y="386"/>
                    <a:pt x="1650" y="451"/>
                  </a:cubicBezTo>
                  <a:cubicBezTo>
                    <a:pt x="1637" y="582"/>
                    <a:pt x="1533" y="687"/>
                    <a:pt x="1402" y="713"/>
                  </a:cubicBezTo>
                  <a:cubicBezTo>
                    <a:pt x="1349" y="722"/>
                    <a:pt x="1297" y="726"/>
                    <a:pt x="1245" y="726"/>
                  </a:cubicBezTo>
                  <a:cubicBezTo>
                    <a:pt x="1141" y="726"/>
                    <a:pt x="1039" y="709"/>
                    <a:pt x="943" y="674"/>
                  </a:cubicBezTo>
                  <a:lnTo>
                    <a:pt x="904" y="831"/>
                  </a:lnTo>
                  <a:cubicBezTo>
                    <a:pt x="1007" y="863"/>
                    <a:pt x="1115" y="880"/>
                    <a:pt x="1225" y="880"/>
                  </a:cubicBezTo>
                  <a:cubicBezTo>
                    <a:pt x="1296" y="880"/>
                    <a:pt x="1369" y="873"/>
                    <a:pt x="1441" y="857"/>
                  </a:cubicBezTo>
                  <a:cubicBezTo>
                    <a:pt x="1637" y="818"/>
                    <a:pt x="1794" y="661"/>
                    <a:pt x="1808" y="451"/>
                  </a:cubicBezTo>
                  <a:cubicBezTo>
                    <a:pt x="1821" y="347"/>
                    <a:pt x="1768" y="242"/>
                    <a:pt x="1690" y="163"/>
                  </a:cubicBezTo>
                  <a:cubicBezTo>
                    <a:pt x="1556" y="63"/>
                    <a:pt x="1393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24"/>
          <p:cNvGrpSpPr/>
          <p:nvPr/>
        </p:nvGrpSpPr>
        <p:grpSpPr>
          <a:xfrm flipH="1">
            <a:off x="717099" y="456590"/>
            <a:ext cx="1306549" cy="459199"/>
            <a:chOff x="7200548" y="384850"/>
            <a:chExt cx="1714856" cy="602702"/>
          </a:xfrm>
        </p:grpSpPr>
        <p:sp>
          <p:nvSpPr>
            <p:cNvPr id="286" name="Google Shape;286;p24"/>
            <p:cNvSpPr/>
            <p:nvPr/>
          </p:nvSpPr>
          <p:spPr>
            <a:xfrm>
              <a:off x="8211759" y="384850"/>
              <a:ext cx="331279" cy="331279"/>
            </a:xfrm>
            <a:custGeom>
              <a:rect b="b" l="l" r="r" t="t"/>
              <a:pathLst>
                <a:path extrusionOk="0" h="1677" w="1677">
                  <a:moveTo>
                    <a:pt x="1480" y="157"/>
                  </a:moveTo>
                  <a:cubicBezTo>
                    <a:pt x="1493" y="157"/>
                    <a:pt x="1520" y="184"/>
                    <a:pt x="1520" y="210"/>
                  </a:cubicBezTo>
                  <a:cubicBezTo>
                    <a:pt x="1520" y="249"/>
                    <a:pt x="1520" y="288"/>
                    <a:pt x="1506" y="328"/>
                  </a:cubicBezTo>
                  <a:cubicBezTo>
                    <a:pt x="1415" y="616"/>
                    <a:pt x="1232" y="851"/>
                    <a:pt x="983" y="1021"/>
                  </a:cubicBezTo>
                  <a:cubicBezTo>
                    <a:pt x="826" y="1126"/>
                    <a:pt x="682" y="1218"/>
                    <a:pt x="525" y="1296"/>
                  </a:cubicBezTo>
                  <a:cubicBezTo>
                    <a:pt x="629" y="1152"/>
                    <a:pt x="721" y="1021"/>
                    <a:pt x="813" y="864"/>
                  </a:cubicBezTo>
                  <a:cubicBezTo>
                    <a:pt x="996" y="589"/>
                    <a:pt x="1166" y="314"/>
                    <a:pt x="1415" y="184"/>
                  </a:cubicBezTo>
                  <a:cubicBezTo>
                    <a:pt x="1428" y="170"/>
                    <a:pt x="1454" y="157"/>
                    <a:pt x="1467" y="157"/>
                  </a:cubicBezTo>
                  <a:close/>
                  <a:moveTo>
                    <a:pt x="1480" y="0"/>
                  </a:moveTo>
                  <a:cubicBezTo>
                    <a:pt x="1428" y="0"/>
                    <a:pt x="1376" y="13"/>
                    <a:pt x="1336" y="40"/>
                  </a:cubicBezTo>
                  <a:cubicBezTo>
                    <a:pt x="1061" y="197"/>
                    <a:pt x="865" y="498"/>
                    <a:pt x="682" y="786"/>
                  </a:cubicBezTo>
                  <a:cubicBezTo>
                    <a:pt x="498" y="1087"/>
                    <a:pt x="302" y="1388"/>
                    <a:pt x="1" y="1532"/>
                  </a:cubicBezTo>
                  <a:lnTo>
                    <a:pt x="66" y="1676"/>
                  </a:lnTo>
                  <a:cubicBezTo>
                    <a:pt x="420" y="1532"/>
                    <a:pt x="747" y="1362"/>
                    <a:pt x="1061" y="1152"/>
                  </a:cubicBezTo>
                  <a:cubicBezTo>
                    <a:pt x="1336" y="969"/>
                    <a:pt x="1546" y="681"/>
                    <a:pt x="1650" y="367"/>
                  </a:cubicBezTo>
                  <a:cubicBezTo>
                    <a:pt x="1664" y="301"/>
                    <a:pt x="1677" y="236"/>
                    <a:pt x="1664" y="170"/>
                  </a:cubicBezTo>
                  <a:cubicBezTo>
                    <a:pt x="1637" y="79"/>
                    <a:pt x="1572" y="13"/>
                    <a:pt x="1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>
              <a:off x="8385199" y="616567"/>
              <a:ext cx="530204" cy="156454"/>
            </a:xfrm>
            <a:custGeom>
              <a:rect b="b" l="l" r="r" t="t"/>
              <a:pathLst>
                <a:path extrusionOk="0" h="792" w="2684">
                  <a:moveTo>
                    <a:pt x="1480" y="157"/>
                  </a:moveTo>
                  <a:cubicBezTo>
                    <a:pt x="1796" y="157"/>
                    <a:pt x="2115" y="224"/>
                    <a:pt x="2396" y="359"/>
                  </a:cubicBezTo>
                  <a:cubicBezTo>
                    <a:pt x="2435" y="372"/>
                    <a:pt x="2461" y="398"/>
                    <a:pt x="2488" y="425"/>
                  </a:cubicBezTo>
                  <a:cubicBezTo>
                    <a:pt x="2514" y="477"/>
                    <a:pt x="2501" y="542"/>
                    <a:pt x="2448" y="569"/>
                  </a:cubicBezTo>
                  <a:cubicBezTo>
                    <a:pt x="2396" y="608"/>
                    <a:pt x="2317" y="634"/>
                    <a:pt x="2252" y="634"/>
                  </a:cubicBezTo>
                  <a:cubicBezTo>
                    <a:pt x="2082" y="621"/>
                    <a:pt x="1925" y="582"/>
                    <a:pt x="1781" y="516"/>
                  </a:cubicBezTo>
                  <a:lnTo>
                    <a:pt x="1571" y="425"/>
                  </a:lnTo>
                  <a:cubicBezTo>
                    <a:pt x="1388" y="333"/>
                    <a:pt x="1191" y="267"/>
                    <a:pt x="995" y="215"/>
                  </a:cubicBezTo>
                  <a:lnTo>
                    <a:pt x="952" y="198"/>
                  </a:lnTo>
                  <a:lnTo>
                    <a:pt x="952" y="198"/>
                  </a:lnTo>
                  <a:cubicBezTo>
                    <a:pt x="1087" y="174"/>
                    <a:pt x="1211" y="163"/>
                    <a:pt x="1322" y="163"/>
                  </a:cubicBezTo>
                  <a:cubicBezTo>
                    <a:pt x="1375" y="159"/>
                    <a:pt x="1427" y="157"/>
                    <a:pt x="1480" y="157"/>
                  </a:cubicBezTo>
                  <a:close/>
                  <a:moveTo>
                    <a:pt x="1459" y="1"/>
                  </a:moveTo>
                  <a:cubicBezTo>
                    <a:pt x="1409" y="1"/>
                    <a:pt x="1359" y="2"/>
                    <a:pt x="1309" y="6"/>
                  </a:cubicBezTo>
                  <a:cubicBezTo>
                    <a:pt x="864" y="32"/>
                    <a:pt x="432" y="97"/>
                    <a:pt x="0" y="189"/>
                  </a:cubicBezTo>
                  <a:lnTo>
                    <a:pt x="26" y="346"/>
                  </a:lnTo>
                  <a:cubicBezTo>
                    <a:pt x="175" y="321"/>
                    <a:pt x="323" y="308"/>
                    <a:pt x="470" y="308"/>
                  </a:cubicBezTo>
                  <a:cubicBezTo>
                    <a:pt x="634" y="308"/>
                    <a:pt x="797" y="325"/>
                    <a:pt x="956" y="359"/>
                  </a:cubicBezTo>
                  <a:cubicBezTo>
                    <a:pt x="1139" y="425"/>
                    <a:pt x="1322" y="490"/>
                    <a:pt x="1506" y="569"/>
                  </a:cubicBezTo>
                  <a:lnTo>
                    <a:pt x="1728" y="660"/>
                  </a:lnTo>
                  <a:cubicBezTo>
                    <a:pt x="1885" y="739"/>
                    <a:pt x="2069" y="778"/>
                    <a:pt x="2239" y="791"/>
                  </a:cubicBezTo>
                  <a:lnTo>
                    <a:pt x="2252" y="791"/>
                  </a:lnTo>
                  <a:cubicBezTo>
                    <a:pt x="2357" y="791"/>
                    <a:pt x="2461" y="752"/>
                    <a:pt x="2540" y="699"/>
                  </a:cubicBezTo>
                  <a:cubicBezTo>
                    <a:pt x="2645" y="608"/>
                    <a:pt x="2684" y="464"/>
                    <a:pt x="2618" y="346"/>
                  </a:cubicBezTo>
                  <a:cubicBezTo>
                    <a:pt x="2579" y="294"/>
                    <a:pt x="2527" y="241"/>
                    <a:pt x="2461" y="215"/>
                  </a:cubicBezTo>
                  <a:cubicBezTo>
                    <a:pt x="2141" y="78"/>
                    <a:pt x="1801" y="1"/>
                    <a:pt x="1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4"/>
            <p:cNvSpPr/>
            <p:nvPr/>
          </p:nvSpPr>
          <p:spPr>
            <a:xfrm>
              <a:off x="7200548" y="580219"/>
              <a:ext cx="1422701" cy="407333"/>
            </a:xfrm>
            <a:custGeom>
              <a:rect b="b" l="l" r="r" t="t"/>
              <a:pathLst>
                <a:path extrusionOk="0" h="2062" w="7202">
                  <a:moveTo>
                    <a:pt x="1235" y="1"/>
                  </a:moveTo>
                  <a:cubicBezTo>
                    <a:pt x="1207" y="1"/>
                    <a:pt x="1180" y="2"/>
                    <a:pt x="1153" y="6"/>
                  </a:cubicBezTo>
                  <a:cubicBezTo>
                    <a:pt x="747" y="32"/>
                    <a:pt x="394" y="255"/>
                    <a:pt x="197" y="609"/>
                  </a:cubicBezTo>
                  <a:cubicBezTo>
                    <a:pt x="1" y="975"/>
                    <a:pt x="53" y="1420"/>
                    <a:pt x="315" y="1734"/>
                  </a:cubicBezTo>
                  <a:cubicBezTo>
                    <a:pt x="538" y="1944"/>
                    <a:pt x="852" y="2062"/>
                    <a:pt x="1166" y="2062"/>
                  </a:cubicBezTo>
                  <a:cubicBezTo>
                    <a:pt x="1218" y="2062"/>
                    <a:pt x="1258" y="2049"/>
                    <a:pt x="1310" y="2049"/>
                  </a:cubicBezTo>
                  <a:cubicBezTo>
                    <a:pt x="1650" y="1996"/>
                    <a:pt x="1965" y="1905"/>
                    <a:pt x="2279" y="1761"/>
                  </a:cubicBezTo>
                  <a:lnTo>
                    <a:pt x="2292" y="1748"/>
                  </a:lnTo>
                  <a:cubicBezTo>
                    <a:pt x="2816" y="1538"/>
                    <a:pt x="3339" y="1329"/>
                    <a:pt x="3876" y="1132"/>
                  </a:cubicBezTo>
                  <a:cubicBezTo>
                    <a:pt x="4596" y="870"/>
                    <a:pt x="5303" y="622"/>
                    <a:pt x="6062" y="556"/>
                  </a:cubicBezTo>
                  <a:cubicBezTo>
                    <a:pt x="6112" y="549"/>
                    <a:pt x="6162" y="546"/>
                    <a:pt x="6212" y="546"/>
                  </a:cubicBezTo>
                  <a:cubicBezTo>
                    <a:pt x="6350" y="546"/>
                    <a:pt x="6491" y="570"/>
                    <a:pt x="6625" y="609"/>
                  </a:cubicBezTo>
                  <a:cubicBezTo>
                    <a:pt x="6809" y="661"/>
                    <a:pt x="6940" y="792"/>
                    <a:pt x="6992" y="975"/>
                  </a:cubicBezTo>
                  <a:cubicBezTo>
                    <a:pt x="7031" y="1132"/>
                    <a:pt x="6940" y="1302"/>
                    <a:pt x="6783" y="1355"/>
                  </a:cubicBezTo>
                  <a:cubicBezTo>
                    <a:pt x="6769" y="1357"/>
                    <a:pt x="6756" y="1358"/>
                    <a:pt x="6743" y="1358"/>
                  </a:cubicBezTo>
                  <a:cubicBezTo>
                    <a:pt x="6679" y="1358"/>
                    <a:pt x="6617" y="1331"/>
                    <a:pt x="6573" y="1276"/>
                  </a:cubicBezTo>
                  <a:cubicBezTo>
                    <a:pt x="6521" y="1237"/>
                    <a:pt x="6508" y="1171"/>
                    <a:pt x="6521" y="1119"/>
                  </a:cubicBezTo>
                  <a:lnTo>
                    <a:pt x="6364" y="1067"/>
                  </a:lnTo>
                  <a:lnTo>
                    <a:pt x="6364" y="1067"/>
                  </a:lnTo>
                  <a:cubicBezTo>
                    <a:pt x="6337" y="1185"/>
                    <a:pt x="6364" y="1302"/>
                    <a:pt x="6455" y="1394"/>
                  </a:cubicBezTo>
                  <a:cubicBezTo>
                    <a:pt x="6531" y="1481"/>
                    <a:pt x="6634" y="1532"/>
                    <a:pt x="6749" y="1532"/>
                  </a:cubicBezTo>
                  <a:cubicBezTo>
                    <a:pt x="6773" y="1532"/>
                    <a:pt x="6797" y="1529"/>
                    <a:pt x="6822" y="1525"/>
                  </a:cubicBezTo>
                  <a:cubicBezTo>
                    <a:pt x="7057" y="1446"/>
                    <a:pt x="7201" y="1185"/>
                    <a:pt x="7149" y="949"/>
                  </a:cubicBezTo>
                  <a:cubicBezTo>
                    <a:pt x="7084" y="713"/>
                    <a:pt x="6913" y="543"/>
                    <a:pt x="6691" y="465"/>
                  </a:cubicBezTo>
                  <a:cubicBezTo>
                    <a:pt x="6548" y="420"/>
                    <a:pt x="6398" y="399"/>
                    <a:pt x="6251" y="399"/>
                  </a:cubicBezTo>
                  <a:cubicBezTo>
                    <a:pt x="6183" y="399"/>
                    <a:pt x="6116" y="404"/>
                    <a:pt x="6049" y="412"/>
                  </a:cubicBezTo>
                  <a:cubicBezTo>
                    <a:pt x="5277" y="465"/>
                    <a:pt x="4557" y="726"/>
                    <a:pt x="3824" y="1001"/>
                  </a:cubicBezTo>
                  <a:cubicBezTo>
                    <a:pt x="3300" y="1198"/>
                    <a:pt x="2763" y="1407"/>
                    <a:pt x="2240" y="1617"/>
                  </a:cubicBezTo>
                  <a:lnTo>
                    <a:pt x="2226" y="1630"/>
                  </a:lnTo>
                  <a:cubicBezTo>
                    <a:pt x="1925" y="1761"/>
                    <a:pt x="1611" y="1852"/>
                    <a:pt x="1297" y="1892"/>
                  </a:cubicBezTo>
                  <a:cubicBezTo>
                    <a:pt x="1243" y="1900"/>
                    <a:pt x="1190" y="1905"/>
                    <a:pt x="1137" y="1905"/>
                  </a:cubicBezTo>
                  <a:cubicBezTo>
                    <a:pt x="878" y="1905"/>
                    <a:pt x="628" y="1801"/>
                    <a:pt x="433" y="1617"/>
                  </a:cubicBezTo>
                  <a:cubicBezTo>
                    <a:pt x="210" y="1355"/>
                    <a:pt x="171" y="988"/>
                    <a:pt x="328" y="687"/>
                  </a:cubicBezTo>
                  <a:cubicBezTo>
                    <a:pt x="498" y="386"/>
                    <a:pt x="813" y="190"/>
                    <a:pt x="1166" y="163"/>
                  </a:cubicBezTo>
                  <a:cubicBezTo>
                    <a:pt x="1191" y="159"/>
                    <a:pt x="1217" y="157"/>
                    <a:pt x="1242" y="157"/>
                  </a:cubicBezTo>
                  <a:cubicBezTo>
                    <a:pt x="1364" y="157"/>
                    <a:pt x="1488" y="206"/>
                    <a:pt x="1585" y="281"/>
                  </a:cubicBezTo>
                  <a:cubicBezTo>
                    <a:pt x="1624" y="320"/>
                    <a:pt x="1650" y="386"/>
                    <a:pt x="1650" y="451"/>
                  </a:cubicBezTo>
                  <a:cubicBezTo>
                    <a:pt x="1637" y="582"/>
                    <a:pt x="1533" y="687"/>
                    <a:pt x="1402" y="713"/>
                  </a:cubicBezTo>
                  <a:cubicBezTo>
                    <a:pt x="1349" y="722"/>
                    <a:pt x="1297" y="726"/>
                    <a:pt x="1245" y="726"/>
                  </a:cubicBezTo>
                  <a:cubicBezTo>
                    <a:pt x="1141" y="726"/>
                    <a:pt x="1039" y="709"/>
                    <a:pt x="943" y="674"/>
                  </a:cubicBezTo>
                  <a:lnTo>
                    <a:pt x="904" y="831"/>
                  </a:lnTo>
                  <a:cubicBezTo>
                    <a:pt x="1007" y="863"/>
                    <a:pt x="1115" y="880"/>
                    <a:pt x="1225" y="880"/>
                  </a:cubicBezTo>
                  <a:cubicBezTo>
                    <a:pt x="1296" y="880"/>
                    <a:pt x="1369" y="873"/>
                    <a:pt x="1441" y="857"/>
                  </a:cubicBezTo>
                  <a:cubicBezTo>
                    <a:pt x="1637" y="818"/>
                    <a:pt x="1794" y="661"/>
                    <a:pt x="1808" y="451"/>
                  </a:cubicBezTo>
                  <a:cubicBezTo>
                    <a:pt x="1821" y="347"/>
                    <a:pt x="1768" y="242"/>
                    <a:pt x="1690" y="163"/>
                  </a:cubicBezTo>
                  <a:cubicBezTo>
                    <a:pt x="1556" y="63"/>
                    <a:pt x="1393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24"/>
          <p:cNvSpPr txBox="1"/>
          <p:nvPr>
            <p:ph type="title"/>
          </p:nvPr>
        </p:nvSpPr>
        <p:spPr>
          <a:xfrm>
            <a:off x="701959" y="359011"/>
            <a:ext cx="77430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TITLE_AND_TWO_COLUMNS_1_1_2_1_5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>
            <p:ph idx="1" type="subTitle"/>
          </p:nvPr>
        </p:nvSpPr>
        <p:spPr>
          <a:xfrm>
            <a:off x="823761" y="1586500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92" name="Google Shape;292;p25"/>
          <p:cNvSpPr txBox="1"/>
          <p:nvPr>
            <p:ph idx="2" type="subTitle"/>
          </p:nvPr>
        </p:nvSpPr>
        <p:spPr>
          <a:xfrm>
            <a:off x="6401423" y="1586500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93" name="Google Shape;293;p25"/>
          <p:cNvSpPr txBox="1"/>
          <p:nvPr>
            <p:ph idx="3" type="subTitle"/>
          </p:nvPr>
        </p:nvSpPr>
        <p:spPr>
          <a:xfrm>
            <a:off x="698961" y="3708153"/>
            <a:ext cx="21486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94" name="Google Shape;294;p25"/>
          <p:cNvSpPr txBox="1"/>
          <p:nvPr>
            <p:ph idx="4" type="subTitle"/>
          </p:nvPr>
        </p:nvSpPr>
        <p:spPr>
          <a:xfrm>
            <a:off x="6260273" y="3708153"/>
            <a:ext cx="21813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295" name="Google Shape;295;p25"/>
          <p:cNvGrpSpPr/>
          <p:nvPr/>
        </p:nvGrpSpPr>
        <p:grpSpPr>
          <a:xfrm>
            <a:off x="713229" y="572040"/>
            <a:ext cx="7744977" cy="344392"/>
            <a:chOff x="713229" y="572040"/>
            <a:chExt cx="7744977" cy="344392"/>
          </a:xfrm>
        </p:grpSpPr>
        <p:grpSp>
          <p:nvGrpSpPr>
            <p:cNvPr id="296" name="Google Shape;296;p25"/>
            <p:cNvGrpSpPr/>
            <p:nvPr/>
          </p:nvGrpSpPr>
          <p:grpSpPr>
            <a:xfrm>
              <a:off x="7151654" y="572040"/>
              <a:ext cx="1306552" cy="344392"/>
              <a:chOff x="3158000" y="3778350"/>
              <a:chExt cx="198700" cy="52375"/>
            </a:xfrm>
          </p:grpSpPr>
          <p:sp>
            <p:nvSpPr>
              <p:cNvPr id="297" name="Google Shape;297;p25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5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5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5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5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5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5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5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" name="Google Shape;305;p25"/>
            <p:cNvGrpSpPr/>
            <p:nvPr/>
          </p:nvGrpSpPr>
          <p:grpSpPr>
            <a:xfrm flipH="1">
              <a:off x="713229" y="572040"/>
              <a:ext cx="1306552" cy="344392"/>
              <a:chOff x="3158000" y="3778350"/>
              <a:chExt cx="198700" cy="52375"/>
            </a:xfrm>
          </p:grpSpPr>
          <p:sp>
            <p:nvSpPr>
              <p:cNvPr id="306" name="Google Shape;306;p25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25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25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25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25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5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5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5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4" name="Google Shape;314;p25"/>
          <p:cNvSpPr txBox="1"/>
          <p:nvPr>
            <p:ph type="title"/>
          </p:nvPr>
        </p:nvSpPr>
        <p:spPr>
          <a:xfrm>
            <a:off x="701959" y="359011"/>
            <a:ext cx="77430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TWO_COLUMNS_1_1_2_1_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6"/>
          <p:cNvGrpSpPr/>
          <p:nvPr/>
        </p:nvGrpSpPr>
        <p:grpSpPr>
          <a:xfrm>
            <a:off x="7174260" y="464490"/>
            <a:ext cx="1306549" cy="459199"/>
            <a:chOff x="7200548" y="384850"/>
            <a:chExt cx="1714856" cy="602702"/>
          </a:xfrm>
        </p:grpSpPr>
        <p:sp>
          <p:nvSpPr>
            <p:cNvPr id="317" name="Google Shape;317;p26"/>
            <p:cNvSpPr/>
            <p:nvPr/>
          </p:nvSpPr>
          <p:spPr>
            <a:xfrm>
              <a:off x="8211759" y="384850"/>
              <a:ext cx="331279" cy="331279"/>
            </a:xfrm>
            <a:custGeom>
              <a:rect b="b" l="l" r="r" t="t"/>
              <a:pathLst>
                <a:path extrusionOk="0" h="1677" w="1677">
                  <a:moveTo>
                    <a:pt x="1480" y="157"/>
                  </a:moveTo>
                  <a:cubicBezTo>
                    <a:pt x="1493" y="157"/>
                    <a:pt x="1520" y="184"/>
                    <a:pt x="1520" y="210"/>
                  </a:cubicBezTo>
                  <a:cubicBezTo>
                    <a:pt x="1520" y="249"/>
                    <a:pt x="1520" y="288"/>
                    <a:pt x="1506" y="328"/>
                  </a:cubicBezTo>
                  <a:cubicBezTo>
                    <a:pt x="1415" y="616"/>
                    <a:pt x="1232" y="851"/>
                    <a:pt x="983" y="1021"/>
                  </a:cubicBezTo>
                  <a:cubicBezTo>
                    <a:pt x="826" y="1126"/>
                    <a:pt x="682" y="1218"/>
                    <a:pt x="525" y="1296"/>
                  </a:cubicBezTo>
                  <a:cubicBezTo>
                    <a:pt x="629" y="1152"/>
                    <a:pt x="721" y="1021"/>
                    <a:pt x="813" y="864"/>
                  </a:cubicBezTo>
                  <a:cubicBezTo>
                    <a:pt x="996" y="589"/>
                    <a:pt x="1166" y="314"/>
                    <a:pt x="1415" y="184"/>
                  </a:cubicBezTo>
                  <a:cubicBezTo>
                    <a:pt x="1428" y="170"/>
                    <a:pt x="1454" y="157"/>
                    <a:pt x="1467" y="157"/>
                  </a:cubicBezTo>
                  <a:close/>
                  <a:moveTo>
                    <a:pt x="1480" y="0"/>
                  </a:moveTo>
                  <a:cubicBezTo>
                    <a:pt x="1428" y="0"/>
                    <a:pt x="1376" y="13"/>
                    <a:pt x="1336" y="40"/>
                  </a:cubicBezTo>
                  <a:cubicBezTo>
                    <a:pt x="1061" y="197"/>
                    <a:pt x="865" y="498"/>
                    <a:pt x="682" y="786"/>
                  </a:cubicBezTo>
                  <a:cubicBezTo>
                    <a:pt x="498" y="1087"/>
                    <a:pt x="302" y="1388"/>
                    <a:pt x="1" y="1532"/>
                  </a:cubicBezTo>
                  <a:lnTo>
                    <a:pt x="66" y="1676"/>
                  </a:lnTo>
                  <a:cubicBezTo>
                    <a:pt x="420" y="1532"/>
                    <a:pt x="747" y="1362"/>
                    <a:pt x="1061" y="1152"/>
                  </a:cubicBezTo>
                  <a:cubicBezTo>
                    <a:pt x="1336" y="969"/>
                    <a:pt x="1546" y="681"/>
                    <a:pt x="1650" y="367"/>
                  </a:cubicBezTo>
                  <a:cubicBezTo>
                    <a:pt x="1664" y="301"/>
                    <a:pt x="1677" y="236"/>
                    <a:pt x="1664" y="170"/>
                  </a:cubicBezTo>
                  <a:cubicBezTo>
                    <a:pt x="1637" y="79"/>
                    <a:pt x="1572" y="13"/>
                    <a:pt x="1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8385199" y="616567"/>
              <a:ext cx="530204" cy="156454"/>
            </a:xfrm>
            <a:custGeom>
              <a:rect b="b" l="l" r="r" t="t"/>
              <a:pathLst>
                <a:path extrusionOk="0" h="792" w="2684">
                  <a:moveTo>
                    <a:pt x="1480" y="157"/>
                  </a:moveTo>
                  <a:cubicBezTo>
                    <a:pt x="1796" y="157"/>
                    <a:pt x="2115" y="224"/>
                    <a:pt x="2396" y="359"/>
                  </a:cubicBezTo>
                  <a:cubicBezTo>
                    <a:pt x="2435" y="372"/>
                    <a:pt x="2461" y="398"/>
                    <a:pt x="2488" y="425"/>
                  </a:cubicBezTo>
                  <a:cubicBezTo>
                    <a:pt x="2514" y="477"/>
                    <a:pt x="2501" y="542"/>
                    <a:pt x="2448" y="569"/>
                  </a:cubicBezTo>
                  <a:cubicBezTo>
                    <a:pt x="2396" y="608"/>
                    <a:pt x="2317" y="634"/>
                    <a:pt x="2252" y="634"/>
                  </a:cubicBezTo>
                  <a:cubicBezTo>
                    <a:pt x="2082" y="621"/>
                    <a:pt x="1925" y="582"/>
                    <a:pt x="1781" y="516"/>
                  </a:cubicBezTo>
                  <a:lnTo>
                    <a:pt x="1571" y="425"/>
                  </a:lnTo>
                  <a:cubicBezTo>
                    <a:pt x="1388" y="333"/>
                    <a:pt x="1191" y="267"/>
                    <a:pt x="995" y="215"/>
                  </a:cubicBezTo>
                  <a:lnTo>
                    <a:pt x="952" y="198"/>
                  </a:lnTo>
                  <a:lnTo>
                    <a:pt x="952" y="198"/>
                  </a:lnTo>
                  <a:cubicBezTo>
                    <a:pt x="1087" y="174"/>
                    <a:pt x="1211" y="163"/>
                    <a:pt x="1322" y="163"/>
                  </a:cubicBezTo>
                  <a:cubicBezTo>
                    <a:pt x="1375" y="159"/>
                    <a:pt x="1427" y="157"/>
                    <a:pt x="1480" y="157"/>
                  </a:cubicBezTo>
                  <a:close/>
                  <a:moveTo>
                    <a:pt x="1459" y="1"/>
                  </a:moveTo>
                  <a:cubicBezTo>
                    <a:pt x="1409" y="1"/>
                    <a:pt x="1359" y="2"/>
                    <a:pt x="1309" y="6"/>
                  </a:cubicBezTo>
                  <a:cubicBezTo>
                    <a:pt x="864" y="32"/>
                    <a:pt x="432" y="97"/>
                    <a:pt x="0" y="189"/>
                  </a:cubicBezTo>
                  <a:lnTo>
                    <a:pt x="26" y="346"/>
                  </a:lnTo>
                  <a:cubicBezTo>
                    <a:pt x="175" y="321"/>
                    <a:pt x="323" y="308"/>
                    <a:pt x="470" y="308"/>
                  </a:cubicBezTo>
                  <a:cubicBezTo>
                    <a:pt x="634" y="308"/>
                    <a:pt x="797" y="325"/>
                    <a:pt x="956" y="359"/>
                  </a:cubicBezTo>
                  <a:cubicBezTo>
                    <a:pt x="1139" y="425"/>
                    <a:pt x="1322" y="490"/>
                    <a:pt x="1506" y="569"/>
                  </a:cubicBezTo>
                  <a:lnTo>
                    <a:pt x="1728" y="660"/>
                  </a:lnTo>
                  <a:cubicBezTo>
                    <a:pt x="1885" y="739"/>
                    <a:pt x="2069" y="778"/>
                    <a:pt x="2239" y="791"/>
                  </a:cubicBezTo>
                  <a:lnTo>
                    <a:pt x="2252" y="791"/>
                  </a:lnTo>
                  <a:cubicBezTo>
                    <a:pt x="2357" y="791"/>
                    <a:pt x="2461" y="752"/>
                    <a:pt x="2540" y="699"/>
                  </a:cubicBezTo>
                  <a:cubicBezTo>
                    <a:pt x="2645" y="608"/>
                    <a:pt x="2684" y="464"/>
                    <a:pt x="2618" y="346"/>
                  </a:cubicBezTo>
                  <a:cubicBezTo>
                    <a:pt x="2579" y="294"/>
                    <a:pt x="2527" y="241"/>
                    <a:pt x="2461" y="215"/>
                  </a:cubicBezTo>
                  <a:cubicBezTo>
                    <a:pt x="2141" y="78"/>
                    <a:pt x="1801" y="1"/>
                    <a:pt x="1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7200548" y="580219"/>
              <a:ext cx="1422701" cy="407333"/>
            </a:xfrm>
            <a:custGeom>
              <a:rect b="b" l="l" r="r" t="t"/>
              <a:pathLst>
                <a:path extrusionOk="0" h="2062" w="7202">
                  <a:moveTo>
                    <a:pt x="1235" y="1"/>
                  </a:moveTo>
                  <a:cubicBezTo>
                    <a:pt x="1207" y="1"/>
                    <a:pt x="1180" y="2"/>
                    <a:pt x="1153" y="6"/>
                  </a:cubicBezTo>
                  <a:cubicBezTo>
                    <a:pt x="747" y="32"/>
                    <a:pt x="394" y="255"/>
                    <a:pt x="197" y="609"/>
                  </a:cubicBezTo>
                  <a:cubicBezTo>
                    <a:pt x="1" y="975"/>
                    <a:pt x="53" y="1420"/>
                    <a:pt x="315" y="1734"/>
                  </a:cubicBezTo>
                  <a:cubicBezTo>
                    <a:pt x="538" y="1944"/>
                    <a:pt x="852" y="2062"/>
                    <a:pt x="1166" y="2062"/>
                  </a:cubicBezTo>
                  <a:cubicBezTo>
                    <a:pt x="1218" y="2062"/>
                    <a:pt x="1258" y="2049"/>
                    <a:pt x="1310" y="2049"/>
                  </a:cubicBezTo>
                  <a:cubicBezTo>
                    <a:pt x="1650" y="1996"/>
                    <a:pt x="1965" y="1905"/>
                    <a:pt x="2279" y="1761"/>
                  </a:cubicBezTo>
                  <a:lnTo>
                    <a:pt x="2292" y="1748"/>
                  </a:lnTo>
                  <a:cubicBezTo>
                    <a:pt x="2816" y="1538"/>
                    <a:pt x="3339" y="1329"/>
                    <a:pt x="3876" y="1132"/>
                  </a:cubicBezTo>
                  <a:cubicBezTo>
                    <a:pt x="4596" y="870"/>
                    <a:pt x="5303" y="622"/>
                    <a:pt x="6062" y="556"/>
                  </a:cubicBezTo>
                  <a:cubicBezTo>
                    <a:pt x="6112" y="549"/>
                    <a:pt x="6162" y="546"/>
                    <a:pt x="6212" y="546"/>
                  </a:cubicBezTo>
                  <a:cubicBezTo>
                    <a:pt x="6350" y="546"/>
                    <a:pt x="6491" y="570"/>
                    <a:pt x="6625" y="609"/>
                  </a:cubicBezTo>
                  <a:cubicBezTo>
                    <a:pt x="6809" y="661"/>
                    <a:pt x="6940" y="792"/>
                    <a:pt x="6992" y="975"/>
                  </a:cubicBezTo>
                  <a:cubicBezTo>
                    <a:pt x="7031" y="1132"/>
                    <a:pt x="6940" y="1302"/>
                    <a:pt x="6783" y="1355"/>
                  </a:cubicBezTo>
                  <a:cubicBezTo>
                    <a:pt x="6769" y="1357"/>
                    <a:pt x="6756" y="1358"/>
                    <a:pt x="6743" y="1358"/>
                  </a:cubicBezTo>
                  <a:cubicBezTo>
                    <a:pt x="6679" y="1358"/>
                    <a:pt x="6617" y="1331"/>
                    <a:pt x="6573" y="1276"/>
                  </a:cubicBezTo>
                  <a:cubicBezTo>
                    <a:pt x="6521" y="1237"/>
                    <a:pt x="6508" y="1171"/>
                    <a:pt x="6521" y="1119"/>
                  </a:cubicBezTo>
                  <a:lnTo>
                    <a:pt x="6364" y="1067"/>
                  </a:lnTo>
                  <a:lnTo>
                    <a:pt x="6364" y="1067"/>
                  </a:lnTo>
                  <a:cubicBezTo>
                    <a:pt x="6337" y="1185"/>
                    <a:pt x="6364" y="1302"/>
                    <a:pt x="6455" y="1394"/>
                  </a:cubicBezTo>
                  <a:cubicBezTo>
                    <a:pt x="6531" y="1481"/>
                    <a:pt x="6634" y="1532"/>
                    <a:pt x="6749" y="1532"/>
                  </a:cubicBezTo>
                  <a:cubicBezTo>
                    <a:pt x="6773" y="1532"/>
                    <a:pt x="6797" y="1529"/>
                    <a:pt x="6822" y="1525"/>
                  </a:cubicBezTo>
                  <a:cubicBezTo>
                    <a:pt x="7057" y="1446"/>
                    <a:pt x="7201" y="1185"/>
                    <a:pt x="7149" y="949"/>
                  </a:cubicBezTo>
                  <a:cubicBezTo>
                    <a:pt x="7084" y="713"/>
                    <a:pt x="6913" y="543"/>
                    <a:pt x="6691" y="465"/>
                  </a:cubicBezTo>
                  <a:cubicBezTo>
                    <a:pt x="6548" y="420"/>
                    <a:pt x="6398" y="399"/>
                    <a:pt x="6251" y="399"/>
                  </a:cubicBezTo>
                  <a:cubicBezTo>
                    <a:pt x="6183" y="399"/>
                    <a:pt x="6116" y="404"/>
                    <a:pt x="6049" y="412"/>
                  </a:cubicBezTo>
                  <a:cubicBezTo>
                    <a:pt x="5277" y="465"/>
                    <a:pt x="4557" y="726"/>
                    <a:pt x="3824" y="1001"/>
                  </a:cubicBezTo>
                  <a:cubicBezTo>
                    <a:pt x="3300" y="1198"/>
                    <a:pt x="2763" y="1407"/>
                    <a:pt x="2240" y="1617"/>
                  </a:cubicBezTo>
                  <a:lnTo>
                    <a:pt x="2226" y="1630"/>
                  </a:lnTo>
                  <a:cubicBezTo>
                    <a:pt x="1925" y="1761"/>
                    <a:pt x="1611" y="1852"/>
                    <a:pt x="1297" y="1892"/>
                  </a:cubicBezTo>
                  <a:cubicBezTo>
                    <a:pt x="1243" y="1900"/>
                    <a:pt x="1190" y="1905"/>
                    <a:pt x="1137" y="1905"/>
                  </a:cubicBezTo>
                  <a:cubicBezTo>
                    <a:pt x="878" y="1905"/>
                    <a:pt x="628" y="1801"/>
                    <a:pt x="433" y="1617"/>
                  </a:cubicBezTo>
                  <a:cubicBezTo>
                    <a:pt x="210" y="1355"/>
                    <a:pt x="171" y="988"/>
                    <a:pt x="328" y="687"/>
                  </a:cubicBezTo>
                  <a:cubicBezTo>
                    <a:pt x="498" y="386"/>
                    <a:pt x="813" y="190"/>
                    <a:pt x="1166" y="163"/>
                  </a:cubicBezTo>
                  <a:cubicBezTo>
                    <a:pt x="1191" y="159"/>
                    <a:pt x="1217" y="157"/>
                    <a:pt x="1242" y="157"/>
                  </a:cubicBezTo>
                  <a:cubicBezTo>
                    <a:pt x="1364" y="157"/>
                    <a:pt x="1488" y="206"/>
                    <a:pt x="1585" y="281"/>
                  </a:cubicBezTo>
                  <a:cubicBezTo>
                    <a:pt x="1624" y="320"/>
                    <a:pt x="1650" y="386"/>
                    <a:pt x="1650" y="451"/>
                  </a:cubicBezTo>
                  <a:cubicBezTo>
                    <a:pt x="1637" y="582"/>
                    <a:pt x="1533" y="687"/>
                    <a:pt x="1402" y="713"/>
                  </a:cubicBezTo>
                  <a:cubicBezTo>
                    <a:pt x="1349" y="722"/>
                    <a:pt x="1297" y="726"/>
                    <a:pt x="1245" y="726"/>
                  </a:cubicBezTo>
                  <a:cubicBezTo>
                    <a:pt x="1141" y="726"/>
                    <a:pt x="1039" y="709"/>
                    <a:pt x="943" y="674"/>
                  </a:cubicBezTo>
                  <a:lnTo>
                    <a:pt x="904" y="831"/>
                  </a:lnTo>
                  <a:cubicBezTo>
                    <a:pt x="1007" y="863"/>
                    <a:pt x="1115" y="880"/>
                    <a:pt x="1225" y="880"/>
                  </a:cubicBezTo>
                  <a:cubicBezTo>
                    <a:pt x="1296" y="880"/>
                    <a:pt x="1369" y="873"/>
                    <a:pt x="1441" y="857"/>
                  </a:cubicBezTo>
                  <a:cubicBezTo>
                    <a:pt x="1637" y="818"/>
                    <a:pt x="1794" y="661"/>
                    <a:pt x="1808" y="451"/>
                  </a:cubicBezTo>
                  <a:cubicBezTo>
                    <a:pt x="1821" y="347"/>
                    <a:pt x="1768" y="242"/>
                    <a:pt x="1690" y="163"/>
                  </a:cubicBezTo>
                  <a:cubicBezTo>
                    <a:pt x="1556" y="63"/>
                    <a:pt x="1393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" name="Google Shape;320;p26"/>
          <p:cNvGrpSpPr/>
          <p:nvPr/>
        </p:nvGrpSpPr>
        <p:grpSpPr>
          <a:xfrm flipH="1">
            <a:off x="717099" y="456590"/>
            <a:ext cx="1306549" cy="459199"/>
            <a:chOff x="7200548" y="384850"/>
            <a:chExt cx="1714856" cy="602702"/>
          </a:xfrm>
        </p:grpSpPr>
        <p:sp>
          <p:nvSpPr>
            <p:cNvPr id="321" name="Google Shape;321;p26"/>
            <p:cNvSpPr/>
            <p:nvPr/>
          </p:nvSpPr>
          <p:spPr>
            <a:xfrm>
              <a:off x="8211759" y="384850"/>
              <a:ext cx="331279" cy="331279"/>
            </a:xfrm>
            <a:custGeom>
              <a:rect b="b" l="l" r="r" t="t"/>
              <a:pathLst>
                <a:path extrusionOk="0" h="1677" w="1677">
                  <a:moveTo>
                    <a:pt x="1480" y="157"/>
                  </a:moveTo>
                  <a:cubicBezTo>
                    <a:pt x="1493" y="157"/>
                    <a:pt x="1520" y="184"/>
                    <a:pt x="1520" y="210"/>
                  </a:cubicBezTo>
                  <a:cubicBezTo>
                    <a:pt x="1520" y="249"/>
                    <a:pt x="1520" y="288"/>
                    <a:pt x="1506" y="328"/>
                  </a:cubicBezTo>
                  <a:cubicBezTo>
                    <a:pt x="1415" y="616"/>
                    <a:pt x="1232" y="851"/>
                    <a:pt x="983" y="1021"/>
                  </a:cubicBezTo>
                  <a:cubicBezTo>
                    <a:pt x="826" y="1126"/>
                    <a:pt x="682" y="1218"/>
                    <a:pt x="525" y="1296"/>
                  </a:cubicBezTo>
                  <a:cubicBezTo>
                    <a:pt x="629" y="1152"/>
                    <a:pt x="721" y="1021"/>
                    <a:pt x="813" y="864"/>
                  </a:cubicBezTo>
                  <a:cubicBezTo>
                    <a:pt x="996" y="589"/>
                    <a:pt x="1166" y="314"/>
                    <a:pt x="1415" y="184"/>
                  </a:cubicBezTo>
                  <a:cubicBezTo>
                    <a:pt x="1428" y="170"/>
                    <a:pt x="1454" y="157"/>
                    <a:pt x="1467" y="157"/>
                  </a:cubicBezTo>
                  <a:close/>
                  <a:moveTo>
                    <a:pt x="1480" y="0"/>
                  </a:moveTo>
                  <a:cubicBezTo>
                    <a:pt x="1428" y="0"/>
                    <a:pt x="1376" y="13"/>
                    <a:pt x="1336" y="40"/>
                  </a:cubicBezTo>
                  <a:cubicBezTo>
                    <a:pt x="1061" y="197"/>
                    <a:pt x="865" y="498"/>
                    <a:pt x="682" y="786"/>
                  </a:cubicBezTo>
                  <a:cubicBezTo>
                    <a:pt x="498" y="1087"/>
                    <a:pt x="302" y="1388"/>
                    <a:pt x="1" y="1532"/>
                  </a:cubicBezTo>
                  <a:lnTo>
                    <a:pt x="66" y="1676"/>
                  </a:lnTo>
                  <a:cubicBezTo>
                    <a:pt x="420" y="1532"/>
                    <a:pt x="747" y="1362"/>
                    <a:pt x="1061" y="1152"/>
                  </a:cubicBezTo>
                  <a:cubicBezTo>
                    <a:pt x="1336" y="969"/>
                    <a:pt x="1546" y="681"/>
                    <a:pt x="1650" y="367"/>
                  </a:cubicBezTo>
                  <a:cubicBezTo>
                    <a:pt x="1664" y="301"/>
                    <a:pt x="1677" y="236"/>
                    <a:pt x="1664" y="170"/>
                  </a:cubicBezTo>
                  <a:cubicBezTo>
                    <a:pt x="1637" y="79"/>
                    <a:pt x="1572" y="13"/>
                    <a:pt x="1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8385199" y="616567"/>
              <a:ext cx="530204" cy="156454"/>
            </a:xfrm>
            <a:custGeom>
              <a:rect b="b" l="l" r="r" t="t"/>
              <a:pathLst>
                <a:path extrusionOk="0" h="792" w="2684">
                  <a:moveTo>
                    <a:pt x="1480" y="157"/>
                  </a:moveTo>
                  <a:cubicBezTo>
                    <a:pt x="1796" y="157"/>
                    <a:pt x="2115" y="224"/>
                    <a:pt x="2396" y="359"/>
                  </a:cubicBezTo>
                  <a:cubicBezTo>
                    <a:pt x="2435" y="372"/>
                    <a:pt x="2461" y="398"/>
                    <a:pt x="2488" y="425"/>
                  </a:cubicBezTo>
                  <a:cubicBezTo>
                    <a:pt x="2514" y="477"/>
                    <a:pt x="2501" y="542"/>
                    <a:pt x="2448" y="569"/>
                  </a:cubicBezTo>
                  <a:cubicBezTo>
                    <a:pt x="2396" y="608"/>
                    <a:pt x="2317" y="634"/>
                    <a:pt x="2252" y="634"/>
                  </a:cubicBezTo>
                  <a:cubicBezTo>
                    <a:pt x="2082" y="621"/>
                    <a:pt x="1925" y="582"/>
                    <a:pt x="1781" y="516"/>
                  </a:cubicBezTo>
                  <a:lnTo>
                    <a:pt x="1571" y="425"/>
                  </a:lnTo>
                  <a:cubicBezTo>
                    <a:pt x="1388" y="333"/>
                    <a:pt x="1191" y="267"/>
                    <a:pt x="995" y="215"/>
                  </a:cubicBezTo>
                  <a:lnTo>
                    <a:pt x="952" y="198"/>
                  </a:lnTo>
                  <a:lnTo>
                    <a:pt x="952" y="198"/>
                  </a:lnTo>
                  <a:cubicBezTo>
                    <a:pt x="1087" y="174"/>
                    <a:pt x="1211" y="163"/>
                    <a:pt x="1322" y="163"/>
                  </a:cubicBezTo>
                  <a:cubicBezTo>
                    <a:pt x="1375" y="159"/>
                    <a:pt x="1427" y="157"/>
                    <a:pt x="1480" y="157"/>
                  </a:cubicBezTo>
                  <a:close/>
                  <a:moveTo>
                    <a:pt x="1459" y="1"/>
                  </a:moveTo>
                  <a:cubicBezTo>
                    <a:pt x="1409" y="1"/>
                    <a:pt x="1359" y="2"/>
                    <a:pt x="1309" y="6"/>
                  </a:cubicBezTo>
                  <a:cubicBezTo>
                    <a:pt x="864" y="32"/>
                    <a:pt x="432" y="97"/>
                    <a:pt x="0" y="189"/>
                  </a:cubicBezTo>
                  <a:lnTo>
                    <a:pt x="26" y="346"/>
                  </a:lnTo>
                  <a:cubicBezTo>
                    <a:pt x="175" y="321"/>
                    <a:pt x="323" y="308"/>
                    <a:pt x="470" y="308"/>
                  </a:cubicBezTo>
                  <a:cubicBezTo>
                    <a:pt x="634" y="308"/>
                    <a:pt x="797" y="325"/>
                    <a:pt x="956" y="359"/>
                  </a:cubicBezTo>
                  <a:cubicBezTo>
                    <a:pt x="1139" y="425"/>
                    <a:pt x="1322" y="490"/>
                    <a:pt x="1506" y="569"/>
                  </a:cubicBezTo>
                  <a:lnTo>
                    <a:pt x="1728" y="660"/>
                  </a:lnTo>
                  <a:cubicBezTo>
                    <a:pt x="1885" y="739"/>
                    <a:pt x="2069" y="778"/>
                    <a:pt x="2239" y="791"/>
                  </a:cubicBezTo>
                  <a:lnTo>
                    <a:pt x="2252" y="791"/>
                  </a:lnTo>
                  <a:cubicBezTo>
                    <a:pt x="2357" y="791"/>
                    <a:pt x="2461" y="752"/>
                    <a:pt x="2540" y="699"/>
                  </a:cubicBezTo>
                  <a:cubicBezTo>
                    <a:pt x="2645" y="608"/>
                    <a:pt x="2684" y="464"/>
                    <a:pt x="2618" y="346"/>
                  </a:cubicBezTo>
                  <a:cubicBezTo>
                    <a:pt x="2579" y="294"/>
                    <a:pt x="2527" y="241"/>
                    <a:pt x="2461" y="215"/>
                  </a:cubicBezTo>
                  <a:cubicBezTo>
                    <a:pt x="2141" y="78"/>
                    <a:pt x="1801" y="1"/>
                    <a:pt x="1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7200548" y="580219"/>
              <a:ext cx="1422701" cy="407333"/>
            </a:xfrm>
            <a:custGeom>
              <a:rect b="b" l="l" r="r" t="t"/>
              <a:pathLst>
                <a:path extrusionOk="0" h="2062" w="7202">
                  <a:moveTo>
                    <a:pt x="1235" y="1"/>
                  </a:moveTo>
                  <a:cubicBezTo>
                    <a:pt x="1207" y="1"/>
                    <a:pt x="1180" y="2"/>
                    <a:pt x="1153" y="6"/>
                  </a:cubicBezTo>
                  <a:cubicBezTo>
                    <a:pt x="747" y="32"/>
                    <a:pt x="394" y="255"/>
                    <a:pt x="197" y="609"/>
                  </a:cubicBezTo>
                  <a:cubicBezTo>
                    <a:pt x="1" y="975"/>
                    <a:pt x="53" y="1420"/>
                    <a:pt x="315" y="1734"/>
                  </a:cubicBezTo>
                  <a:cubicBezTo>
                    <a:pt x="538" y="1944"/>
                    <a:pt x="852" y="2062"/>
                    <a:pt x="1166" y="2062"/>
                  </a:cubicBezTo>
                  <a:cubicBezTo>
                    <a:pt x="1218" y="2062"/>
                    <a:pt x="1258" y="2049"/>
                    <a:pt x="1310" y="2049"/>
                  </a:cubicBezTo>
                  <a:cubicBezTo>
                    <a:pt x="1650" y="1996"/>
                    <a:pt x="1965" y="1905"/>
                    <a:pt x="2279" y="1761"/>
                  </a:cubicBezTo>
                  <a:lnTo>
                    <a:pt x="2292" y="1748"/>
                  </a:lnTo>
                  <a:cubicBezTo>
                    <a:pt x="2816" y="1538"/>
                    <a:pt x="3339" y="1329"/>
                    <a:pt x="3876" y="1132"/>
                  </a:cubicBezTo>
                  <a:cubicBezTo>
                    <a:pt x="4596" y="870"/>
                    <a:pt x="5303" y="622"/>
                    <a:pt x="6062" y="556"/>
                  </a:cubicBezTo>
                  <a:cubicBezTo>
                    <a:pt x="6112" y="549"/>
                    <a:pt x="6162" y="546"/>
                    <a:pt x="6212" y="546"/>
                  </a:cubicBezTo>
                  <a:cubicBezTo>
                    <a:pt x="6350" y="546"/>
                    <a:pt x="6491" y="570"/>
                    <a:pt x="6625" y="609"/>
                  </a:cubicBezTo>
                  <a:cubicBezTo>
                    <a:pt x="6809" y="661"/>
                    <a:pt x="6940" y="792"/>
                    <a:pt x="6992" y="975"/>
                  </a:cubicBezTo>
                  <a:cubicBezTo>
                    <a:pt x="7031" y="1132"/>
                    <a:pt x="6940" y="1302"/>
                    <a:pt x="6783" y="1355"/>
                  </a:cubicBezTo>
                  <a:cubicBezTo>
                    <a:pt x="6769" y="1357"/>
                    <a:pt x="6756" y="1358"/>
                    <a:pt x="6743" y="1358"/>
                  </a:cubicBezTo>
                  <a:cubicBezTo>
                    <a:pt x="6679" y="1358"/>
                    <a:pt x="6617" y="1331"/>
                    <a:pt x="6573" y="1276"/>
                  </a:cubicBezTo>
                  <a:cubicBezTo>
                    <a:pt x="6521" y="1237"/>
                    <a:pt x="6508" y="1171"/>
                    <a:pt x="6521" y="1119"/>
                  </a:cubicBezTo>
                  <a:lnTo>
                    <a:pt x="6364" y="1067"/>
                  </a:lnTo>
                  <a:lnTo>
                    <a:pt x="6364" y="1067"/>
                  </a:lnTo>
                  <a:cubicBezTo>
                    <a:pt x="6337" y="1185"/>
                    <a:pt x="6364" y="1302"/>
                    <a:pt x="6455" y="1394"/>
                  </a:cubicBezTo>
                  <a:cubicBezTo>
                    <a:pt x="6531" y="1481"/>
                    <a:pt x="6634" y="1532"/>
                    <a:pt x="6749" y="1532"/>
                  </a:cubicBezTo>
                  <a:cubicBezTo>
                    <a:pt x="6773" y="1532"/>
                    <a:pt x="6797" y="1529"/>
                    <a:pt x="6822" y="1525"/>
                  </a:cubicBezTo>
                  <a:cubicBezTo>
                    <a:pt x="7057" y="1446"/>
                    <a:pt x="7201" y="1185"/>
                    <a:pt x="7149" y="949"/>
                  </a:cubicBezTo>
                  <a:cubicBezTo>
                    <a:pt x="7084" y="713"/>
                    <a:pt x="6913" y="543"/>
                    <a:pt x="6691" y="465"/>
                  </a:cubicBezTo>
                  <a:cubicBezTo>
                    <a:pt x="6548" y="420"/>
                    <a:pt x="6398" y="399"/>
                    <a:pt x="6251" y="399"/>
                  </a:cubicBezTo>
                  <a:cubicBezTo>
                    <a:pt x="6183" y="399"/>
                    <a:pt x="6116" y="404"/>
                    <a:pt x="6049" y="412"/>
                  </a:cubicBezTo>
                  <a:cubicBezTo>
                    <a:pt x="5277" y="465"/>
                    <a:pt x="4557" y="726"/>
                    <a:pt x="3824" y="1001"/>
                  </a:cubicBezTo>
                  <a:cubicBezTo>
                    <a:pt x="3300" y="1198"/>
                    <a:pt x="2763" y="1407"/>
                    <a:pt x="2240" y="1617"/>
                  </a:cubicBezTo>
                  <a:lnTo>
                    <a:pt x="2226" y="1630"/>
                  </a:lnTo>
                  <a:cubicBezTo>
                    <a:pt x="1925" y="1761"/>
                    <a:pt x="1611" y="1852"/>
                    <a:pt x="1297" y="1892"/>
                  </a:cubicBezTo>
                  <a:cubicBezTo>
                    <a:pt x="1243" y="1900"/>
                    <a:pt x="1190" y="1905"/>
                    <a:pt x="1137" y="1905"/>
                  </a:cubicBezTo>
                  <a:cubicBezTo>
                    <a:pt x="878" y="1905"/>
                    <a:pt x="628" y="1801"/>
                    <a:pt x="433" y="1617"/>
                  </a:cubicBezTo>
                  <a:cubicBezTo>
                    <a:pt x="210" y="1355"/>
                    <a:pt x="171" y="988"/>
                    <a:pt x="328" y="687"/>
                  </a:cubicBezTo>
                  <a:cubicBezTo>
                    <a:pt x="498" y="386"/>
                    <a:pt x="813" y="190"/>
                    <a:pt x="1166" y="163"/>
                  </a:cubicBezTo>
                  <a:cubicBezTo>
                    <a:pt x="1191" y="159"/>
                    <a:pt x="1217" y="157"/>
                    <a:pt x="1242" y="157"/>
                  </a:cubicBezTo>
                  <a:cubicBezTo>
                    <a:pt x="1364" y="157"/>
                    <a:pt x="1488" y="206"/>
                    <a:pt x="1585" y="281"/>
                  </a:cubicBezTo>
                  <a:cubicBezTo>
                    <a:pt x="1624" y="320"/>
                    <a:pt x="1650" y="386"/>
                    <a:pt x="1650" y="451"/>
                  </a:cubicBezTo>
                  <a:cubicBezTo>
                    <a:pt x="1637" y="582"/>
                    <a:pt x="1533" y="687"/>
                    <a:pt x="1402" y="713"/>
                  </a:cubicBezTo>
                  <a:cubicBezTo>
                    <a:pt x="1349" y="722"/>
                    <a:pt x="1297" y="726"/>
                    <a:pt x="1245" y="726"/>
                  </a:cubicBezTo>
                  <a:cubicBezTo>
                    <a:pt x="1141" y="726"/>
                    <a:pt x="1039" y="709"/>
                    <a:pt x="943" y="674"/>
                  </a:cubicBezTo>
                  <a:lnTo>
                    <a:pt x="904" y="831"/>
                  </a:lnTo>
                  <a:cubicBezTo>
                    <a:pt x="1007" y="863"/>
                    <a:pt x="1115" y="880"/>
                    <a:pt x="1225" y="880"/>
                  </a:cubicBezTo>
                  <a:cubicBezTo>
                    <a:pt x="1296" y="880"/>
                    <a:pt x="1369" y="873"/>
                    <a:pt x="1441" y="857"/>
                  </a:cubicBezTo>
                  <a:cubicBezTo>
                    <a:pt x="1637" y="818"/>
                    <a:pt x="1794" y="661"/>
                    <a:pt x="1808" y="451"/>
                  </a:cubicBezTo>
                  <a:cubicBezTo>
                    <a:pt x="1821" y="347"/>
                    <a:pt x="1768" y="242"/>
                    <a:pt x="1690" y="163"/>
                  </a:cubicBezTo>
                  <a:cubicBezTo>
                    <a:pt x="1556" y="63"/>
                    <a:pt x="1393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4" name="Google Shape;324;p26"/>
          <p:cNvSpPr txBox="1"/>
          <p:nvPr>
            <p:ph idx="1" type="subTitle"/>
          </p:nvPr>
        </p:nvSpPr>
        <p:spPr>
          <a:xfrm>
            <a:off x="701700" y="1662949"/>
            <a:ext cx="4190100" cy="27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25" name="Google Shape;325;p26"/>
          <p:cNvSpPr txBox="1"/>
          <p:nvPr>
            <p:ph type="title"/>
          </p:nvPr>
        </p:nvSpPr>
        <p:spPr>
          <a:xfrm>
            <a:off x="701959" y="361392"/>
            <a:ext cx="77430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6" name="Google Shape;326;p26"/>
          <p:cNvSpPr/>
          <p:nvPr>
            <p:ph idx="2" type="pic"/>
          </p:nvPr>
        </p:nvSpPr>
        <p:spPr>
          <a:xfrm>
            <a:off x="6058875" y="1808950"/>
            <a:ext cx="2571900" cy="2571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1_1_2_1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7"/>
          <p:cNvSpPr txBox="1"/>
          <p:nvPr>
            <p:ph idx="1" type="subTitle"/>
          </p:nvPr>
        </p:nvSpPr>
        <p:spPr>
          <a:xfrm>
            <a:off x="701176" y="1626389"/>
            <a:ext cx="19245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29" name="Google Shape;329;p27"/>
          <p:cNvSpPr txBox="1"/>
          <p:nvPr>
            <p:ph idx="2" type="subTitle"/>
          </p:nvPr>
        </p:nvSpPr>
        <p:spPr>
          <a:xfrm>
            <a:off x="701176" y="3274402"/>
            <a:ext cx="19245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30" name="Google Shape;330;p27"/>
          <p:cNvSpPr txBox="1"/>
          <p:nvPr>
            <p:ph idx="3" type="subTitle"/>
          </p:nvPr>
        </p:nvSpPr>
        <p:spPr>
          <a:xfrm>
            <a:off x="6459950" y="3274402"/>
            <a:ext cx="19818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31" name="Google Shape;331;p27"/>
          <p:cNvSpPr txBox="1"/>
          <p:nvPr>
            <p:ph idx="4" type="subTitle"/>
          </p:nvPr>
        </p:nvSpPr>
        <p:spPr>
          <a:xfrm>
            <a:off x="701187" y="1908907"/>
            <a:ext cx="1924500" cy="7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2" name="Google Shape;332;p27"/>
          <p:cNvSpPr txBox="1"/>
          <p:nvPr>
            <p:ph idx="5" type="subTitle"/>
          </p:nvPr>
        </p:nvSpPr>
        <p:spPr>
          <a:xfrm>
            <a:off x="701189" y="3555913"/>
            <a:ext cx="1924500" cy="7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3" name="Google Shape;333;p27"/>
          <p:cNvSpPr txBox="1"/>
          <p:nvPr>
            <p:ph idx="6" type="subTitle"/>
          </p:nvPr>
        </p:nvSpPr>
        <p:spPr>
          <a:xfrm>
            <a:off x="6459951" y="3555913"/>
            <a:ext cx="1981800" cy="7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34" name="Google Shape;334;p27"/>
          <p:cNvSpPr txBox="1"/>
          <p:nvPr>
            <p:ph type="title"/>
          </p:nvPr>
        </p:nvSpPr>
        <p:spPr>
          <a:xfrm>
            <a:off x="2465450" y="340451"/>
            <a:ext cx="42132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5" name="Google Shape;335;p27"/>
          <p:cNvSpPr txBox="1"/>
          <p:nvPr>
            <p:ph hasCustomPrompt="1" idx="7" type="title"/>
          </p:nvPr>
        </p:nvSpPr>
        <p:spPr>
          <a:xfrm>
            <a:off x="2726657" y="4319210"/>
            <a:ext cx="11889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36" name="Google Shape;336;p27"/>
          <p:cNvSpPr txBox="1"/>
          <p:nvPr>
            <p:ph hasCustomPrompt="1" idx="8" type="title"/>
          </p:nvPr>
        </p:nvSpPr>
        <p:spPr>
          <a:xfrm>
            <a:off x="5198779" y="2659173"/>
            <a:ext cx="11889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37" name="Google Shape;337;p27"/>
          <p:cNvSpPr txBox="1"/>
          <p:nvPr>
            <p:ph hasCustomPrompt="1" idx="9" type="title"/>
          </p:nvPr>
        </p:nvSpPr>
        <p:spPr>
          <a:xfrm>
            <a:off x="5198779" y="4319210"/>
            <a:ext cx="11889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38" name="Google Shape;338;p27"/>
          <p:cNvSpPr txBox="1"/>
          <p:nvPr>
            <p:ph hasCustomPrompt="1" idx="13" type="title"/>
          </p:nvPr>
        </p:nvSpPr>
        <p:spPr>
          <a:xfrm>
            <a:off x="2726657" y="2659173"/>
            <a:ext cx="11889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339" name="Google Shape;339;p27"/>
          <p:cNvSpPr txBox="1"/>
          <p:nvPr>
            <p:ph idx="14" type="subTitle"/>
          </p:nvPr>
        </p:nvSpPr>
        <p:spPr>
          <a:xfrm>
            <a:off x="6459950" y="1648591"/>
            <a:ext cx="19818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40" name="Google Shape;340;p27"/>
          <p:cNvSpPr txBox="1"/>
          <p:nvPr>
            <p:ph idx="15" type="subTitle"/>
          </p:nvPr>
        </p:nvSpPr>
        <p:spPr>
          <a:xfrm>
            <a:off x="6459952" y="1908907"/>
            <a:ext cx="1981800" cy="70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341" name="Google Shape;341;p27"/>
          <p:cNvGrpSpPr/>
          <p:nvPr/>
        </p:nvGrpSpPr>
        <p:grpSpPr>
          <a:xfrm>
            <a:off x="7154324" y="464490"/>
            <a:ext cx="1306549" cy="459199"/>
            <a:chOff x="7200548" y="384850"/>
            <a:chExt cx="1714856" cy="602702"/>
          </a:xfrm>
        </p:grpSpPr>
        <p:sp>
          <p:nvSpPr>
            <p:cNvPr id="342" name="Google Shape;342;p27"/>
            <p:cNvSpPr/>
            <p:nvPr/>
          </p:nvSpPr>
          <p:spPr>
            <a:xfrm>
              <a:off x="8211759" y="384850"/>
              <a:ext cx="331279" cy="331279"/>
            </a:xfrm>
            <a:custGeom>
              <a:rect b="b" l="l" r="r" t="t"/>
              <a:pathLst>
                <a:path extrusionOk="0" h="1677" w="1677">
                  <a:moveTo>
                    <a:pt x="1480" y="157"/>
                  </a:moveTo>
                  <a:cubicBezTo>
                    <a:pt x="1493" y="157"/>
                    <a:pt x="1520" y="184"/>
                    <a:pt x="1520" y="210"/>
                  </a:cubicBezTo>
                  <a:cubicBezTo>
                    <a:pt x="1520" y="249"/>
                    <a:pt x="1520" y="288"/>
                    <a:pt x="1506" y="328"/>
                  </a:cubicBezTo>
                  <a:cubicBezTo>
                    <a:pt x="1415" y="616"/>
                    <a:pt x="1232" y="851"/>
                    <a:pt x="983" y="1021"/>
                  </a:cubicBezTo>
                  <a:cubicBezTo>
                    <a:pt x="826" y="1126"/>
                    <a:pt x="682" y="1218"/>
                    <a:pt x="525" y="1296"/>
                  </a:cubicBezTo>
                  <a:cubicBezTo>
                    <a:pt x="629" y="1152"/>
                    <a:pt x="721" y="1021"/>
                    <a:pt x="813" y="864"/>
                  </a:cubicBezTo>
                  <a:cubicBezTo>
                    <a:pt x="996" y="589"/>
                    <a:pt x="1166" y="314"/>
                    <a:pt x="1415" y="184"/>
                  </a:cubicBezTo>
                  <a:cubicBezTo>
                    <a:pt x="1428" y="170"/>
                    <a:pt x="1454" y="157"/>
                    <a:pt x="1467" y="157"/>
                  </a:cubicBezTo>
                  <a:close/>
                  <a:moveTo>
                    <a:pt x="1480" y="0"/>
                  </a:moveTo>
                  <a:cubicBezTo>
                    <a:pt x="1428" y="0"/>
                    <a:pt x="1376" y="13"/>
                    <a:pt x="1336" y="40"/>
                  </a:cubicBezTo>
                  <a:cubicBezTo>
                    <a:pt x="1061" y="197"/>
                    <a:pt x="865" y="498"/>
                    <a:pt x="682" y="786"/>
                  </a:cubicBezTo>
                  <a:cubicBezTo>
                    <a:pt x="498" y="1087"/>
                    <a:pt x="302" y="1388"/>
                    <a:pt x="1" y="1532"/>
                  </a:cubicBezTo>
                  <a:lnTo>
                    <a:pt x="66" y="1676"/>
                  </a:lnTo>
                  <a:cubicBezTo>
                    <a:pt x="420" y="1532"/>
                    <a:pt x="747" y="1362"/>
                    <a:pt x="1061" y="1152"/>
                  </a:cubicBezTo>
                  <a:cubicBezTo>
                    <a:pt x="1336" y="969"/>
                    <a:pt x="1546" y="681"/>
                    <a:pt x="1650" y="367"/>
                  </a:cubicBezTo>
                  <a:cubicBezTo>
                    <a:pt x="1664" y="301"/>
                    <a:pt x="1677" y="236"/>
                    <a:pt x="1664" y="170"/>
                  </a:cubicBezTo>
                  <a:cubicBezTo>
                    <a:pt x="1637" y="79"/>
                    <a:pt x="1572" y="13"/>
                    <a:pt x="1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7"/>
            <p:cNvSpPr/>
            <p:nvPr/>
          </p:nvSpPr>
          <p:spPr>
            <a:xfrm>
              <a:off x="8385199" y="616567"/>
              <a:ext cx="530204" cy="156454"/>
            </a:xfrm>
            <a:custGeom>
              <a:rect b="b" l="l" r="r" t="t"/>
              <a:pathLst>
                <a:path extrusionOk="0" h="792" w="2684">
                  <a:moveTo>
                    <a:pt x="1480" y="157"/>
                  </a:moveTo>
                  <a:cubicBezTo>
                    <a:pt x="1796" y="157"/>
                    <a:pt x="2115" y="224"/>
                    <a:pt x="2396" y="359"/>
                  </a:cubicBezTo>
                  <a:cubicBezTo>
                    <a:pt x="2435" y="372"/>
                    <a:pt x="2461" y="398"/>
                    <a:pt x="2488" y="425"/>
                  </a:cubicBezTo>
                  <a:cubicBezTo>
                    <a:pt x="2514" y="477"/>
                    <a:pt x="2501" y="542"/>
                    <a:pt x="2448" y="569"/>
                  </a:cubicBezTo>
                  <a:cubicBezTo>
                    <a:pt x="2396" y="608"/>
                    <a:pt x="2317" y="634"/>
                    <a:pt x="2252" y="634"/>
                  </a:cubicBezTo>
                  <a:cubicBezTo>
                    <a:pt x="2082" y="621"/>
                    <a:pt x="1925" y="582"/>
                    <a:pt x="1781" y="516"/>
                  </a:cubicBezTo>
                  <a:lnTo>
                    <a:pt x="1571" y="425"/>
                  </a:lnTo>
                  <a:cubicBezTo>
                    <a:pt x="1388" y="333"/>
                    <a:pt x="1191" y="267"/>
                    <a:pt x="995" y="215"/>
                  </a:cubicBezTo>
                  <a:lnTo>
                    <a:pt x="952" y="198"/>
                  </a:lnTo>
                  <a:lnTo>
                    <a:pt x="952" y="198"/>
                  </a:lnTo>
                  <a:cubicBezTo>
                    <a:pt x="1087" y="174"/>
                    <a:pt x="1211" y="163"/>
                    <a:pt x="1322" y="163"/>
                  </a:cubicBezTo>
                  <a:cubicBezTo>
                    <a:pt x="1375" y="159"/>
                    <a:pt x="1427" y="157"/>
                    <a:pt x="1480" y="157"/>
                  </a:cubicBezTo>
                  <a:close/>
                  <a:moveTo>
                    <a:pt x="1459" y="1"/>
                  </a:moveTo>
                  <a:cubicBezTo>
                    <a:pt x="1409" y="1"/>
                    <a:pt x="1359" y="2"/>
                    <a:pt x="1309" y="6"/>
                  </a:cubicBezTo>
                  <a:cubicBezTo>
                    <a:pt x="864" y="32"/>
                    <a:pt x="432" y="97"/>
                    <a:pt x="0" y="189"/>
                  </a:cubicBezTo>
                  <a:lnTo>
                    <a:pt x="26" y="346"/>
                  </a:lnTo>
                  <a:cubicBezTo>
                    <a:pt x="175" y="321"/>
                    <a:pt x="323" y="308"/>
                    <a:pt x="470" y="308"/>
                  </a:cubicBezTo>
                  <a:cubicBezTo>
                    <a:pt x="634" y="308"/>
                    <a:pt x="797" y="325"/>
                    <a:pt x="956" y="359"/>
                  </a:cubicBezTo>
                  <a:cubicBezTo>
                    <a:pt x="1139" y="425"/>
                    <a:pt x="1322" y="490"/>
                    <a:pt x="1506" y="569"/>
                  </a:cubicBezTo>
                  <a:lnTo>
                    <a:pt x="1728" y="660"/>
                  </a:lnTo>
                  <a:cubicBezTo>
                    <a:pt x="1885" y="739"/>
                    <a:pt x="2069" y="778"/>
                    <a:pt x="2239" y="791"/>
                  </a:cubicBezTo>
                  <a:lnTo>
                    <a:pt x="2252" y="791"/>
                  </a:lnTo>
                  <a:cubicBezTo>
                    <a:pt x="2357" y="791"/>
                    <a:pt x="2461" y="752"/>
                    <a:pt x="2540" y="699"/>
                  </a:cubicBezTo>
                  <a:cubicBezTo>
                    <a:pt x="2645" y="608"/>
                    <a:pt x="2684" y="464"/>
                    <a:pt x="2618" y="346"/>
                  </a:cubicBezTo>
                  <a:cubicBezTo>
                    <a:pt x="2579" y="294"/>
                    <a:pt x="2527" y="241"/>
                    <a:pt x="2461" y="215"/>
                  </a:cubicBezTo>
                  <a:cubicBezTo>
                    <a:pt x="2141" y="78"/>
                    <a:pt x="1801" y="1"/>
                    <a:pt x="1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7200548" y="580219"/>
              <a:ext cx="1422701" cy="407333"/>
            </a:xfrm>
            <a:custGeom>
              <a:rect b="b" l="l" r="r" t="t"/>
              <a:pathLst>
                <a:path extrusionOk="0" h="2062" w="7202">
                  <a:moveTo>
                    <a:pt x="1235" y="1"/>
                  </a:moveTo>
                  <a:cubicBezTo>
                    <a:pt x="1207" y="1"/>
                    <a:pt x="1180" y="2"/>
                    <a:pt x="1153" y="6"/>
                  </a:cubicBezTo>
                  <a:cubicBezTo>
                    <a:pt x="747" y="32"/>
                    <a:pt x="394" y="255"/>
                    <a:pt x="197" y="609"/>
                  </a:cubicBezTo>
                  <a:cubicBezTo>
                    <a:pt x="1" y="975"/>
                    <a:pt x="53" y="1420"/>
                    <a:pt x="315" y="1734"/>
                  </a:cubicBezTo>
                  <a:cubicBezTo>
                    <a:pt x="538" y="1944"/>
                    <a:pt x="852" y="2062"/>
                    <a:pt x="1166" y="2062"/>
                  </a:cubicBezTo>
                  <a:cubicBezTo>
                    <a:pt x="1218" y="2062"/>
                    <a:pt x="1258" y="2049"/>
                    <a:pt x="1310" y="2049"/>
                  </a:cubicBezTo>
                  <a:cubicBezTo>
                    <a:pt x="1650" y="1996"/>
                    <a:pt x="1965" y="1905"/>
                    <a:pt x="2279" y="1761"/>
                  </a:cubicBezTo>
                  <a:lnTo>
                    <a:pt x="2292" y="1748"/>
                  </a:lnTo>
                  <a:cubicBezTo>
                    <a:pt x="2816" y="1538"/>
                    <a:pt x="3339" y="1329"/>
                    <a:pt x="3876" y="1132"/>
                  </a:cubicBezTo>
                  <a:cubicBezTo>
                    <a:pt x="4596" y="870"/>
                    <a:pt x="5303" y="622"/>
                    <a:pt x="6062" y="556"/>
                  </a:cubicBezTo>
                  <a:cubicBezTo>
                    <a:pt x="6112" y="549"/>
                    <a:pt x="6162" y="546"/>
                    <a:pt x="6212" y="546"/>
                  </a:cubicBezTo>
                  <a:cubicBezTo>
                    <a:pt x="6350" y="546"/>
                    <a:pt x="6491" y="570"/>
                    <a:pt x="6625" y="609"/>
                  </a:cubicBezTo>
                  <a:cubicBezTo>
                    <a:pt x="6809" y="661"/>
                    <a:pt x="6940" y="792"/>
                    <a:pt x="6992" y="975"/>
                  </a:cubicBezTo>
                  <a:cubicBezTo>
                    <a:pt x="7031" y="1132"/>
                    <a:pt x="6940" y="1302"/>
                    <a:pt x="6783" y="1355"/>
                  </a:cubicBezTo>
                  <a:cubicBezTo>
                    <a:pt x="6769" y="1357"/>
                    <a:pt x="6756" y="1358"/>
                    <a:pt x="6743" y="1358"/>
                  </a:cubicBezTo>
                  <a:cubicBezTo>
                    <a:pt x="6679" y="1358"/>
                    <a:pt x="6617" y="1331"/>
                    <a:pt x="6573" y="1276"/>
                  </a:cubicBezTo>
                  <a:cubicBezTo>
                    <a:pt x="6521" y="1237"/>
                    <a:pt x="6508" y="1171"/>
                    <a:pt x="6521" y="1119"/>
                  </a:cubicBezTo>
                  <a:lnTo>
                    <a:pt x="6364" y="1067"/>
                  </a:lnTo>
                  <a:lnTo>
                    <a:pt x="6364" y="1067"/>
                  </a:lnTo>
                  <a:cubicBezTo>
                    <a:pt x="6337" y="1185"/>
                    <a:pt x="6364" y="1302"/>
                    <a:pt x="6455" y="1394"/>
                  </a:cubicBezTo>
                  <a:cubicBezTo>
                    <a:pt x="6531" y="1481"/>
                    <a:pt x="6634" y="1532"/>
                    <a:pt x="6749" y="1532"/>
                  </a:cubicBezTo>
                  <a:cubicBezTo>
                    <a:pt x="6773" y="1532"/>
                    <a:pt x="6797" y="1529"/>
                    <a:pt x="6822" y="1525"/>
                  </a:cubicBezTo>
                  <a:cubicBezTo>
                    <a:pt x="7057" y="1446"/>
                    <a:pt x="7201" y="1185"/>
                    <a:pt x="7149" y="949"/>
                  </a:cubicBezTo>
                  <a:cubicBezTo>
                    <a:pt x="7084" y="713"/>
                    <a:pt x="6913" y="543"/>
                    <a:pt x="6691" y="465"/>
                  </a:cubicBezTo>
                  <a:cubicBezTo>
                    <a:pt x="6548" y="420"/>
                    <a:pt x="6398" y="399"/>
                    <a:pt x="6251" y="399"/>
                  </a:cubicBezTo>
                  <a:cubicBezTo>
                    <a:pt x="6183" y="399"/>
                    <a:pt x="6116" y="404"/>
                    <a:pt x="6049" y="412"/>
                  </a:cubicBezTo>
                  <a:cubicBezTo>
                    <a:pt x="5277" y="465"/>
                    <a:pt x="4557" y="726"/>
                    <a:pt x="3824" y="1001"/>
                  </a:cubicBezTo>
                  <a:cubicBezTo>
                    <a:pt x="3300" y="1198"/>
                    <a:pt x="2763" y="1407"/>
                    <a:pt x="2240" y="1617"/>
                  </a:cubicBezTo>
                  <a:lnTo>
                    <a:pt x="2226" y="1630"/>
                  </a:lnTo>
                  <a:cubicBezTo>
                    <a:pt x="1925" y="1761"/>
                    <a:pt x="1611" y="1852"/>
                    <a:pt x="1297" y="1892"/>
                  </a:cubicBezTo>
                  <a:cubicBezTo>
                    <a:pt x="1243" y="1900"/>
                    <a:pt x="1190" y="1905"/>
                    <a:pt x="1137" y="1905"/>
                  </a:cubicBezTo>
                  <a:cubicBezTo>
                    <a:pt x="878" y="1905"/>
                    <a:pt x="628" y="1801"/>
                    <a:pt x="433" y="1617"/>
                  </a:cubicBezTo>
                  <a:cubicBezTo>
                    <a:pt x="210" y="1355"/>
                    <a:pt x="171" y="988"/>
                    <a:pt x="328" y="687"/>
                  </a:cubicBezTo>
                  <a:cubicBezTo>
                    <a:pt x="498" y="386"/>
                    <a:pt x="813" y="190"/>
                    <a:pt x="1166" y="163"/>
                  </a:cubicBezTo>
                  <a:cubicBezTo>
                    <a:pt x="1191" y="159"/>
                    <a:pt x="1217" y="157"/>
                    <a:pt x="1242" y="157"/>
                  </a:cubicBezTo>
                  <a:cubicBezTo>
                    <a:pt x="1364" y="157"/>
                    <a:pt x="1488" y="206"/>
                    <a:pt x="1585" y="281"/>
                  </a:cubicBezTo>
                  <a:cubicBezTo>
                    <a:pt x="1624" y="320"/>
                    <a:pt x="1650" y="386"/>
                    <a:pt x="1650" y="451"/>
                  </a:cubicBezTo>
                  <a:cubicBezTo>
                    <a:pt x="1637" y="582"/>
                    <a:pt x="1533" y="687"/>
                    <a:pt x="1402" y="713"/>
                  </a:cubicBezTo>
                  <a:cubicBezTo>
                    <a:pt x="1349" y="722"/>
                    <a:pt x="1297" y="726"/>
                    <a:pt x="1245" y="726"/>
                  </a:cubicBezTo>
                  <a:cubicBezTo>
                    <a:pt x="1141" y="726"/>
                    <a:pt x="1039" y="709"/>
                    <a:pt x="943" y="674"/>
                  </a:cubicBezTo>
                  <a:lnTo>
                    <a:pt x="904" y="831"/>
                  </a:lnTo>
                  <a:cubicBezTo>
                    <a:pt x="1007" y="863"/>
                    <a:pt x="1115" y="880"/>
                    <a:pt x="1225" y="880"/>
                  </a:cubicBezTo>
                  <a:cubicBezTo>
                    <a:pt x="1296" y="880"/>
                    <a:pt x="1369" y="873"/>
                    <a:pt x="1441" y="857"/>
                  </a:cubicBezTo>
                  <a:cubicBezTo>
                    <a:pt x="1637" y="818"/>
                    <a:pt x="1794" y="661"/>
                    <a:pt x="1808" y="451"/>
                  </a:cubicBezTo>
                  <a:cubicBezTo>
                    <a:pt x="1821" y="347"/>
                    <a:pt x="1768" y="242"/>
                    <a:pt x="1690" y="163"/>
                  </a:cubicBezTo>
                  <a:cubicBezTo>
                    <a:pt x="1556" y="63"/>
                    <a:pt x="1393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27"/>
          <p:cNvGrpSpPr/>
          <p:nvPr/>
        </p:nvGrpSpPr>
        <p:grpSpPr>
          <a:xfrm flipH="1">
            <a:off x="717099" y="456590"/>
            <a:ext cx="1306549" cy="459199"/>
            <a:chOff x="7200548" y="384850"/>
            <a:chExt cx="1714856" cy="602702"/>
          </a:xfrm>
        </p:grpSpPr>
        <p:sp>
          <p:nvSpPr>
            <p:cNvPr id="346" name="Google Shape;346;p27"/>
            <p:cNvSpPr/>
            <p:nvPr/>
          </p:nvSpPr>
          <p:spPr>
            <a:xfrm>
              <a:off x="8211759" y="384850"/>
              <a:ext cx="331279" cy="331279"/>
            </a:xfrm>
            <a:custGeom>
              <a:rect b="b" l="l" r="r" t="t"/>
              <a:pathLst>
                <a:path extrusionOk="0" h="1677" w="1677">
                  <a:moveTo>
                    <a:pt x="1480" y="157"/>
                  </a:moveTo>
                  <a:cubicBezTo>
                    <a:pt x="1493" y="157"/>
                    <a:pt x="1520" y="184"/>
                    <a:pt x="1520" y="210"/>
                  </a:cubicBezTo>
                  <a:cubicBezTo>
                    <a:pt x="1520" y="249"/>
                    <a:pt x="1520" y="288"/>
                    <a:pt x="1506" y="328"/>
                  </a:cubicBezTo>
                  <a:cubicBezTo>
                    <a:pt x="1415" y="616"/>
                    <a:pt x="1232" y="851"/>
                    <a:pt x="983" y="1021"/>
                  </a:cubicBezTo>
                  <a:cubicBezTo>
                    <a:pt x="826" y="1126"/>
                    <a:pt x="682" y="1218"/>
                    <a:pt x="525" y="1296"/>
                  </a:cubicBezTo>
                  <a:cubicBezTo>
                    <a:pt x="629" y="1152"/>
                    <a:pt x="721" y="1021"/>
                    <a:pt x="813" y="864"/>
                  </a:cubicBezTo>
                  <a:cubicBezTo>
                    <a:pt x="996" y="589"/>
                    <a:pt x="1166" y="314"/>
                    <a:pt x="1415" y="184"/>
                  </a:cubicBezTo>
                  <a:cubicBezTo>
                    <a:pt x="1428" y="170"/>
                    <a:pt x="1454" y="157"/>
                    <a:pt x="1467" y="157"/>
                  </a:cubicBezTo>
                  <a:close/>
                  <a:moveTo>
                    <a:pt x="1480" y="0"/>
                  </a:moveTo>
                  <a:cubicBezTo>
                    <a:pt x="1428" y="0"/>
                    <a:pt x="1376" y="13"/>
                    <a:pt x="1336" y="40"/>
                  </a:cubicBezTo>
                  <a:cubicBezTo>
                    <a:pt x="1061" y="197"/>
                    <a:pt x="865" y="498"/>
                    <a:pt x="682" y="786"/>
                  </a:cubicBezTo>
                  <a:cubicBezTo>
                    <a:pt x="498" y="1087"/>
                    <a:pt x="302" y="1388"/>
                    <a:pt x="1" y="1532"/>
                  </a:cubicBezTo>
                  <a:lnTo>
                    <a:pt x="66" y="1676"/>
                  </a:lnTo>
                  <a:cubicBezTo>
                    <a:pt x="420" y="1532"/>
                    <a:pt x="747" y="1362"/>
                    <a:pt x="1061" y="1152"/>
                  </a:cubicBezTo>
                  <a:cubicBezTo>
                    <a:pt x="1336" y="969"/>
                    <a:pt x="1546" y="681"/>
                    <a:pt x="1650" y="367"/>
                  </a:cubicBezTo>
                  <a:cubicBezTo>
                    <a:pt x="1664" y="301"/>
                    <a:pt x="1677" y="236"/>
                    <a:pt x="1664" y="170"/>
                  </a:cubicBezTo>
                  <a:cubicBezTo>
                    <a:pt x="1637" y="79"/>
                    <a:pt x="1572" y="13"/>
                    <a:pt x="1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8385199" y="616567"/>
              <a:ext cx="530204" cy="156454"/>
            </a:xfrm>
            <a:custGeom>
              <a:rect b="b" l="l" r="r" t="t"/>
              <a:pathLst>
                <a:path extrusionOk="0" h="792" w="2684">
                  <a:moveTo>
                    <a:pt x="1480" y="157"/>
                  </a:moveTo>
                  <a:cubicBezTo>
                    <a:pt x="1796" y="157"/>
                    <a:pt x="2115" y="224"/>
                    <a:pt x="2396" y="359"/>
                  </a:cubicBezTo>
                  <a:cubicBezTo>
                    <a:pt x="2435" y="372"/>
                    <a:pt x="2461" y="398"/>
                    <a:pt x="2488" y="425"/>
                  </a:cubicBezTo>
                  <a:cubicBezTo>
                    <a:pt x="2514" y="477"/>
                    <a:pt x="2501" y="542"/>
                    <a:pt x="2448" y="569"/>
                  </a:cubicBezTo>
                  <a:cubicBezTo>
                    <a:pt x="2396" y="608"/>
                    <a:pt x="2317" y="634"/>
                    <a:pt x="2252" y="634"/>
                  </a:cubicBezTo>
                  <a:cubicBezTo>
                    <a:pt x="2082" y="621"/>
                    <a:pt x="1925" y="582"/>
                    <a:pt x="1781" y="516"/>
                  </a:cubicBezTo>
                  <a:lnTo>
                    <a:pt x="1571" y="425"/>
                  </a:lnTo>
                  <a:cubicBezTo>
                    <a:pt x="1388" y="333"/>
                    <a:pt x="1191" y="267"/>
                    <a:pt x="995" y="215"/>
                  </a:cubicBezTo>
                  <a:lnTo>
                    <a:pt x="952" y="198"/>
                  </a:lnTo>
                  <a:lnTo>
                    <a:pt x="952" y="198"/>
                  </a:lnTo>
                  <a:cubicBezTo>
                    <a:pt x="1087" y="174"/>
                    <a:pt x="1211" y="163"/>
                    <a:pt x="1322" y="163"/>
                  </a:cubicBezTo>
                  <a:cubicBezTo>
                    <a:pt x="1375" y="159"/>
                    <a:pt x="1427" y="157"/>
                    <a:pt x="1480" y="157"/>
                  </a:cubicBezTo>
                  <a:close/>
                  <a:moveTo>
                    <a:pt x="1459" y="1"/>
                  </a:moveTo>
                  <a:cubicBezTo>
                    <a:pt x="1409" y="1"/>
                    <a:pt x="1359" y="2"/>
                    <a:pt x="1309" y="6"/>
                  </a:cubicBezTo>
                  <a:cubicBezTo>
                    <a:pt x="864" y="32"/>
                    <a:pt x="432" y="97"/>
                    <a:pt x="0" y="189"/>
                  </a:cubicBezTo>
                  <a:lnTo>
                    <a:pt x="26" y="346"/>
                  </a:lnTo>
                  <a:cubicBezTo>
                    <a:pt x="175" y="321"/>
                    <a:pt x="323" y="308"/>
                    <a:pt x="470" y="308"/>
                  </a:cubicBezTo>
                  <a:cubicBezTo>
                    <a:pt x="634" y="308"/>
                    <a:pt x="797" y="325"/>
                    <a:pt x="956" y="359"/>
                  </a:cubicBezTo>
                  <a:cubicBezTo>
                    <a:pt x="1139" y="425"/>
                    <a:pt x="1322" y="490"/>
                    <a:pt x="1506" y="569"/>
                  </a:cubicBezTo>
                  <a:lnTo>
                    <a:pt x="1728" y="660"/>
                  </a:lnTo>
                  <a:cubicBezTo>
                    <a:pt x="1885" y="739"/>
                    <a:pt x="2069" y="778"/>
                    <a:pt x="2239" y="791"/>
                  </a:cubicBezTo>
                  <a:lnTo>
                    <a:pt x="2252" y="791"/>
                  </a:lnTo>
                  <a:cubicBezTo>
                    <a:pt x="2357" y="791"/>
                    <a:pt x="2461" y="752"/>
                    <a:pt x="2540" y="699"/>
                  </a:cubicBezTo>
                  <a:cubicBezTo>
                    <a:pt x="2645" y="608"/>
                    <a:pt x="2684" y="464"/>
                    <a:pt x="2618" y="346"/>
                  </a:cubicBezTo>
                  <a:cubicBezTo>
                    <a:pt x="2579" y="294"/>
                    <a:pt x="2527" y="241"/>
                    <a:pt x="2461" y="215"/>
                  </a:cubicBezTo>
                  <a:cubicBezTo>
                    <a:pt x="2141" y="78"/>
                    <a:pt x="1801" y="1"/>
                    <a:pt x="1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7"/>
            <p:cNvSpPr/>
            <p:nvPr/>
          </p:nvSpPr>
          <p:spPr>
            <a:xfrm>
              <a:off x="7200548" y="580219"/>
              <a:ext cx="1422701" cy="407333"/>
            </a:xfrm>
            <a:custGeom>
              <a:rect b="b" l="l" r="r" t="t"/>
              <a:pathLst>
                <a:path extrusionOk="0" h="2062" w="7202">
                  <a:moveTo>
                    <a:pt x="1235" y="1"/>
                  </a:moveTo>
                  <a:cubicBezTo>
                    <a:pt x="1207" y="1"/>
                    <a:pt x="1180" y="2"/>
                    <a:pt x="1153" y="6"/>
                  </a:cubicBezTo>
                  <a:cubicBezTo>
                    <a:pt x="747" y="32"/>
                    <a:pt x="394" y="255"/>
                    <a:pt x="197" y="609"/>
                  </a:cubicBezTo>
                  <a:cubicBezTo>
                    <a:pt x="1" y="975"/>
                    <a:pt x="53" y="1420"/>
                    <a:pt x="315" y="1734"/>
                  </a:cubicBezTo>
                  <a:cubicBezTo>
                    <a:pt x="538" y="1944"/>
                    <a:pt x="852" y="2062"/>
                    <a:pt x="1166" y="2062"/>
                  </a:cubicBezTo>
                  <a:cubicBezTo>
                    <a:pt x="1218" y="2062"/>
                    <a:pt x="1258" y="2049"/>
                    <a:pt x="1310" y="2049"/>
                  </a:cubicBezTo>
                  <a:cubicBezTo>
                    <a:pt x="1650" y="1996"/>
                    <a:pt x="1965" y="1905"/>
                    <a:pt x="2279" y="1761"/>
                  </a:cubicBezTo>
                  <a:lnTo>
                    <a:pt x="2292" y="1748"/>
                  </a:lnTo>
                  <a:cubicBezTo>
                    <a:pt x="2816" y="1538"/>
                    <a:pt x="3339" y="1329"/>
                    <a:pt x="3876" y="1132"/>
                  </a:cubicBezTo>
                  <a:cubicBezTo>
                    <a:pt x="4596" y="870"/>
                    <a:pt x="5303" y="622"/>
                    <a:pt x="6062" y="556"/>
                  </a:cubicBezTo>
                  <a:cubicBezTo>
                    <a:pt x="6112" y="549"/>
                    <a:pt x="6162" y="546"/>
                    <a:pt x="6212" y="546"/>
                  </a:cubicBezTo>
                  <a:cubicBezTo>
                    <a:pt x="6350" y="546"/>
                    <a:pt x="6491" y="570"/>
                    <a:pt x="6625" y="609"/>
                  </a:cubicBezTo>
                  <a:cubicBezTo>
                    <a:pt x="6809" y="661"/>
                    <a:pt x="6940" y="792"/>
                    <a:pt x="6992" y="975"/>
                  </a:cubicBezTo>
                  <a:cubicBezTo>
                    <a:pt x="7031" y="1132"/>
                    <a:pt x="6940" y="1302"/>
                    <a:pt x="6783" y="1355"/>
                  </a:cubicBezTo>
                  <a:cubicBezTo>
                    <a:pt x="6769" y="1357"/>
                    <a:pt x="6756" y="1358"/>
                    <a:pt x="6743" y="1358"/>
                  </a:cubicBezTo>
                  <a:cubicBezTo>
                    <a:pt x="6679" y="1358"/>
                    <a:pt x="6617" y="1331"/>
                    <a:pt x="6573" y="1276"/>
                  </a:cubicBezTo>
                  <a:cubicBezTo>
                    <a:pt x="6521" y="1237"/>
                    <a:pt x="6508" y="1171"/>
                    <a:pt x="6521" y="1119"/>
                  </a:cubicBezTo>
                  <a:lnTo>
                    <a:pt x="6364" y="1067"/>
                  </a:lnTo>
                  <a:lnTo>
                    <a:pt x="6364" y="1067"/>
                  </a:lnTo>
                  <a:cubicBezTo>
                    <a:pt x="6337" y="1185"/>
                    <a:pt x="6364" y="1302"/>
                    <a:pt x="6455" y="1394"/>
                  </a:cubicBezTo>
                  <a:cubicBezTo>
                    <a:pt x="6531" y="1481"/>
                    <a:pt x="6634" y="1532"/>
                    <a:pt x="6749" y="1532"/>
                  </a:cubicBezTo>
                  <a:cubicBezTo>
                    <a:pt x="6773" y="1532"/>
                    <a:pt x="6797" y="1529"/>
                    <a:pt x="6822" y="1525"/>
                  </a:cubicBezTo>
                  <a:cubicBezTo>
                    <a:pt x="7057" y="1446"/>
                    <a:pt x="7201" y="1185"/>
                    <a:pt x="7149" y="949"/>
                  </a:cubicBezTo>
                  <a:cubicBezTo>
                    <a:pt x="7084" y="713"/>
                    <a:pt x="6913" y="543"/>
                    <a:pt x="6691" y="465"/>
                  </a:cubicBezTo>
                  <a:cubicBezTo>
                    <a:pt x="6548" y="420"/>
                    <a:pt x="6398" y="399"/>
                    <a:pt x="6251" y="399"/>
                  </a:cubicBezTo>
                  <a:cubicBezTo>
                    <a:pt x="6183" y="399"/>
                    <a:pt x="6116" y="404"/>
                    <a:pt x="6049" y="412"/>
                  </a:cubicBezTo>
                  <a:cubicBezTo>
                    <a:pt x="5277" y="465"/>
                    <a:pt x="4557" y="726"/>
                    <a:pt x="3824" y="1001"/>
                  </a:cubicBezTo>
                  <a:cubicBezTo>
                    <a:pt x="3300" y="1198"/>
                    <a:pt x="2763" y="1407"/>
                    <a:pt x="2240" y="1617"/>
                  </a:cubicBezTo>
                  <a:lnTo>
                    <a:pt x="2226" y="1630"/>
                  </a:lnTo>
                  <a:cubicBezTo>
                    <a:pt x="1925" y="1761"/>
                    <a:pt x="1611" y="1852"/>
                    <a:pt x="1297" y="1892"/>
                  </a:cubicBezTo>
                  <a:cubicBezTo>
                    <a:pt x="1243" y="1900"/>
                    <a:pt x="1190" y="1905"/>
                    <a:pt x="1137" y="1905"/>
                  </a:cubicBezTo>
                  <a:cubicBezTo>
                    <a:pt x="878" y="1905"/>
                    <a:pt x="628" y="1801"/>
                    <a:pt x="433" y="1617"/>
                  </a:cubicBezTo>
                  <a:cubicBezTo>
                    <a:pt x="210" y="1355"/>
                    <a:pt x="171" y="988"/>
                    <a:pt x="328" y="687"/>
                  </a:cubicBezTo>
                  <a:cubicBezTo>
                    <a:pt x="498" y="386"/>
                    <a:pt x="813" y="190"/>
                    <a:pt x="1166" y="163"/>
                  </a:cubicBezTo>
                  <a:cubicBezTo>
                    <a:pt x="1191" y="159"/>
                    <a:pt x="1217" y="157"/>
                    <a:pt x="1242" y="157"/>
                  </a:cubicBezTo>
                  <a:cubicBezTo>
                    <a:pt x="1364" y="157"/>
                    <a:pt x="1488" y="206"/>
                    <a:pt x="1585" y="281"/>
                  </a:cubicBezTo>
                  <a:cubicBezTo>
                    <a:pt x="1624" y="320"/>
                    <a:pt x="1650" y="386"/>
                    <a:pt x="1650" y="451"/>
                  </a:cubicBezTo>
                  <a:cubicBezTo>
                    <a:pt x="1637" y="582"/>
                    <a:pt x="1533" y="687"/>
                    <a:pt x="1402" y="713"/>
                  </a:cubicBezTo>
                  <a:cubicBezTo>
                    <a:pt x="1349" y="722"/>
                    <a:pt x="1297" y="726"/>
                    <a:pt x="1245" y="726"/>
                  </a:cubicBezTo>
                  <a:cubicBezTo>
                    <a:pt x="1141" y="726"/>
                    <a:pt x="1039" y="709"/>
                    <a:pt x="943" y="674"/>
                  </a:cubicBezTo>
                  <a:lnTo>
                    <a:pt x="904" y="831"/>
                  </a:lnTo>
                  <a:cubicBezTo>
                    <a:pt x="1007" y="863"/>
                    <a:pt x="1115" y="880"/>
                    <a:pt x="1225" y="880"/>
                  </a:cubicBezTo>
                  <a:cubicBezTo>
                    <a:pt x="1296" y="880"/>
                    <a:pt x="1369" y="873"/>
                    <a:pt x="1441" y="857"/>
                  </a:cubicBezTo>
                  <a:cubicBezTo>
                    <a:pt x="1637" y="818"/>
                    <a:pt x="1794" y="661"/>
                    <a:pt x="1808" y="451"/>
                  </a:cubicBezTo>
                  <a:cubicBezTo>
                    <a:pt x="1821" y="347"/>
                    <a:pt x="1768" y="242"/>
                    <a:pt x="1690" y="163"/>
                  </a:cubicBezTo>
                  <a:cubicBezTo>
                    <a:pt x="1556" y="63"/>
                    <a:pt x="1393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7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/>
          <p:nvPr>
            <p:ph type="title"/>
          </p:nvPr>
        </p:nvSpPr>
        <p:spPr>
          <a:xfrm>
            <a:off x="997437" y="2802737"/>
            <a:ext cx="1104600" cy="2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rompt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1" name="Google Shape;351;p28"/>
          <p:cNvSpPr txBox="1"/>
          <p:nvPr>
            <p:ph idx="1" type="subTitle"/>
          </p:nvPr>
        </p:nvSpPr>
        <p:spPr>
          <a:xfrm>
            <a:off x="1043911" y="3047376"/>
            <a:ext cx="1485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52" name="Google Shape;352;p28"/>
          <p:cNvSpPr txBox="1"/>
          <p:nvPr>
            <p:ph idx="2" type="title"/>
          </p:nvPr>
        </p:nvSpPr>
        <p:spPr>
          <a:xfrm>
            <a:off x="3083514" y="3585878"/>
            <a:ext cx="1104600" cy="2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rompt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3" name="Google Shape;353;p28"/>
          <p:cNvSpPr txBox="1"/>
          <p:nvPr>
            <p:ph idx="3" type="subTitle"/>
          </p:nvPr>
        </p:nvSpPr>
        <p:spPr>
          <a:xfrm>
            <a:off x="2894088" y="3842086"/>
            <a:ext cx="1485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54" name="Google Shape;354;p28"/>
          <p:cNvSpPr txBox="1"/>
          <p:nvPr>
            <p:ph idx="4" type="title"/>
          </p:nvPr>
        </p:nvSpPr>
        <p:spPr>
          <a:xfrm>
            <a:off x="5147003" y="2782213"/>
            <a:ext cx="1104600" cy="2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rompt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5" name="Google Shape;355;p28"/>
          <p:cNvSpPr txBox="1"/>
          <p:nvPr>
            <p:ph idx="5" type="subTitle"/>
          </p:nvPr>
        </p:nvSpPr>
        <p:spPr>
          <a:xfrm>
            <a:off x="4765603" y="3042039"/>
            <a:ext cx="1485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56" name="Google Shape;356;p28"/>
          <p:cNvSpPr txBox="1"/>
          <p:nvPr>
            <p:ph idx="6" type="title"/>
          </p:nvPr>
        </p:nvSpPr>
        <p:spPr>
          <a:xfrm>
            <a:off x="7035664" y="3640194"/>
            <a:ext cx="1104600" cy="2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rompt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57" name="Google Shape;357;p28"/>
          <p:cNvSpPr txBox="1"/>
          <p:nvPr>
            <p:ph idx="7" type="subTitle"/>
          </p:nvPr>
        </p:nvSpPr>
        <p:spPr>
          <a:xfrm>
            <a:off x="6610413" y="3822487"/>
            <a:ext cx="1485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58" name="Google Shape;358;p28"/>
          <p:cNvSpPr txBox="1"/>
          <p:nvPr>
            <p:ph idx="8" type="title"/>
          </p:nvPr>
        </p:nvSpPr>
        <p:spPr>
          <a:xfrm>
            <a:off x="2532300" y="412036"/>
            <a:ext cx="4079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Prompt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rompt"/>
              <a:buNone/>
              <a:defRPr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rompt"/>
              <a:buNone/>
              <a:defRPr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rompt"/>
              <a:buNone/>
              <a:defRPr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rompt"/>
              <a:buNone/>
              <a:defRPr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rompt"/>
              <a:buNone/>
              <a:defRPr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rompt"/>
              <a:buNone/>
              <a:defRPr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rompt"/>
              <a:buNone/>
              <a:defRPr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rompt"/>
              <a:buNone/>
              <a:defRPr>
                <a:latin typeface="Prompt"/>
                <a:ea typeface="Prompt"/>
                <a:cs typeface="Prompt"/>
                <a:sym typeface="Prompt"/>
              </a:defRPr>
            </a:lvl9pPr>
          </a:lstStyle>
          <a:p/>
        </p:txBody>
      </p:sp>
      <p:sp>
        <p:nvSpPr>
          <p:cNvPr id="359" name="Google Shape;359;p28"/>
          <p:cNvSpPr txBox="1"/>
          <p:nvPr>
            <p:ph idx="9" type="title"/>
          </p:nvPr>
        </p:nvSpPr>
        <p:spPr>
          <a:xfrm>
            <a:off x="1233249" y="2788289"/>
            <a:ext cx="1104600" cy="2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rompt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0" name="Google Shape;360;p28"/>
          <p:cNvSpPr txBox="1"/>
          <p:nvPr>
            <p:ph idx="13" type="title"/>
          </p:nvPr>
        </p:nvSpPr>
        <p:spPr>
          <a:xfrm>
            <a:off x="6807075" y="3559051"/>
            <a:ext cx="1104600" cy="24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Prompt"/>
              <a:buNone/>
              <a:defRPr sz="1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361" name="Google Shape;361;p28"/>
          <p:cNvGrpSpPr/>
          <p:nvPr/>
        </p:nvGrpSpPr>
        <p:grpSpPr>
          <a:xfrm>
            <a:off x="713229" y="572040"/>
            <a:ext cx="7744977" cy="344392"/>
            <a:chOff x="713229" y="572040"/>
            <a:chExt cx="7744977" cy="344392"/>
          </a:xfrm>
        </p:grpSpPr>
        <p:grpSp>
          <p:nvGrpSpPr>
            <p:cNvPr id="362" name="Google Shape;362;p28"/>
            <p:cNvGrpSpPr/>
            <p:nvPr/>
          </p:nvGrpSpPr>
          <p:grpSpPr>
            <a:xfrm>
              <a:off x="7151654" y="572040"/>
              <a:ext cx="1306552" cy="344392"/>
              <a:chOff x="3158000" y="3778350"/>
              <a:chExt cx="198700" cy="52375"/>
            </a:xfrm>
          </p:grpSpPr>
          <p:sp>
            <p:nvSpPr>
              <p:cNvPr id="363" name="Google Shape;363;p28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28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28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28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28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8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8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8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1" name="Google Shape;371;p28"/>
            <p:cNvGrpSpPr/>
            <p:nvPr/>
          </p:nvGrpSpPr>
          <p:grpSpPr>
            <a:xfrm flipH="1">
              <a:off x="713229" y="572040"/>
              <a:ext cx="1306552" cy="344392"/>
              <a:chOff x="3158000" y="3778350"/>
              <a:chExt cx="198700" cy="52375"/>
            </a:xfrm>
          </p:grpSpPr>
          <p:sp>
            <p:nvSpPr>
              <p:cNvPr id="372" name="Google Shape;372;p28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8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8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8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8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8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8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8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9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9"/>
          <p:cNvGrpSpPr/>
          <p:nvPr/>
        </p:nvGrpSpPr>
        <p:grpSpPr>
          <a:xfrm>
            <a:off x="713229" y="572040"/>
            <a:ext cx="7744977" cy="344392"/>
            <a:chOff x="713229" y="572040"/>
            <a:chExt cx="7744977" cy="344392"/>
          </a:xfrm>
        </p:grpSpPr>
        <p:grpSp>
          <p:nvGrpSpPr>
            <p:cNvPr id="382" name="Google Shape;382;p29"/>
            <p:cNvGrpSpPr/>
            <p:nvPr/>
          </p:nvGrpSpPr>
          <p:grpSpPr>
            <a:xfrm>
              <a:off x="7151654" y="572040"/>
              <a:ext cx="1306552" cy="344392"/>
              <a:chOff x="3158000" y="3778350"/>
              <a:chExt cx="198700" cy="52375"/>
            </a:xfrm>
          </p:grpSpPr>
          <p:sp>
            <p:nvSpPr>
              <p:cNvPr id="383" name="Google Shape;383;p29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29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29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29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29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29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29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1" name="Google Shape;391;p29"/>
            <p:cNvGrpSpPr/>
            <p:nvPr/>
          </p:nvGrpSpPr>
          <p:grpSpPr>
            <a:xfrm flipH="1">
              <a:off x="713229" y="572040"/>
              <a:ext cx="1306552" cy="344392"/>
              <a:chOff x="3158000" y="3778350"/>
              <a:chExt cx="198700" cy="52375"/>
            </a:xfrm>
          </p:grpSpPr>
          <p:sp>
            <p:nvSpPr>
              <p:cNvPr id="392" name="Google Shape;392;p29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29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29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29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29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9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29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29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0" name="Google Shape;400;p29"/>
          <p:cNvSpPr txBox="1"/>
          <p:nvPr>
            <p:ph type="title"/>
          </p:nvPr>
        </p:nvSpPr>
        <p:spPr>
          <a:xfrm>
            <a:off x="701959" y="359011"/>
            <a:ext cx="77430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0"/>
          <p:cNvSpPr txBox="1"/>
          <p:nvPr>
            <p:ph type="title"/>
          </p:nvPr>
        </p:nvSpPr>
        <p:spPr>
          <a:xfrm>
            <a:off x="698424" y="425590"/>
            <a:ext cx="77451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03" name="Google Shape;403;p30"/>
          <p:cNvGrpSpPr/>
          <p:nvPr/>
        </p:nvGrpSpPr>
        <p:grpSpPr>
          <a:xfrm>
            <a:off x="228590" y="228595"/>
            <a:ext cx="8686821" cy="4687988"/>
            <a:chOff x="228590" y="228595"/>
            <a:chExt cx="8686821" cy="4687988"/>
          </a:xfrm>
        </p:grpSpPr>
        <p:grpSp>
          <p:nvGrpSpPr>
            <p:cNvPr id="404" name="Google Shape;404;p30"/>
            <p:cNvGrpSpPr/>
            <p:nvPr/>
          </p:nvGrpSpPr>
          <p:grpSpPr>
            <a:xfrm>
              <a:off x="228590" y="229545"/>
              <a:ext cx="1159249" cy="1147653"/>
              <a:chOff x="1339740" y="433220"/>
              <a:chExt cx="1159249" cy="1147653"/>
            </a:xfrm>
          </p:grpSpPr>
          <p:sp>
            <p:nvSpPr>
              <p:cNvPr id="405" name="Google Shape;405;p30"/>
              <p:cNvSpPr/>
              <p:nvPr/>
            </p:nvSpPr>
            <p:spPr>
              <a:xfrm>
                <a:off x="1339740" y="621242"/>
                <a:ext cx="282547" cy="959631"/>
              </a:xfrm>
              <a:custGeom>
                <a:rect b="b" l="l" r="r" t="t"/>
                <a:pathLst>
                  <a:path extrusionOk="0" h="6538" w="1925">
                    <a:moveTo>
                      <a:pt x="733" y="1488"/>
                    </a:moveTo>
                    <a:cubicBezTo>
                      <a:pt x="812" y="1528"/>
                      <a:pt x="851" y="1632"/>
                      <a:pt x="799" y="1711"/>
                    </a:cubicBezTo>
                    <a:cubicBezTo>
                      <a:pt x="668" y="1698"/>
                      <a:pt x="550" y="1632"/>
                      <a:pt x="458" y="1541"/>
                    </a:cubicBezTo>
                    <a:cubicBezTo>
                      <a:pt x="511" y="1506"/>
                      <a:pt x="575" y="1488"/>
                      <a:pt x="639" y="1488"/>
                    </a:cubicBezTo>
                    <a:cubicBezTo>
                      <a:pt x="671" y="1488"/>
                      <a:pt x="703" y="1493"/>
                      <a:pt x="733" y="1501"/>
                    </a:cubicBezTo>
                    <a:lnTo>
                      <a:pt x="733" y="1488"/>
                    </a:lnTo>
                    <a:close/>
                    <a:moveTo>
                      <a:pt x="319" y="3965"/>
                    </a:moveTo>
                    <a:cubicBezTo>
                      <a:pt x="399" y="3965"/>
                      <a:pt x="475" y="4023"/>
                      <a:pt x="524" y="4081"/>
                    </a:cubicBezTo>
                    <a:lnTo>
                      <a:pt x="524" y="4094"/>
                    </a:lnTo>
                    <a:cubicBezTo>
                      <a:pt x="444" y="4134"/>
                      <a:pt x="356" y="4151"/>
                      <a:pt x="267" y="4151"/>
                    </a:cubicBezTo>
                    <a:cubicBezTo>
                      <a:pt x="239" y="4151"/>
                      <a:pt x="211" y="4149"/>
                      <a:pt x="183" y="4146"/>
                    </a:cubicBezTo>
                    <a:cubicBezTo>
                      <a:pt x="157" y="4081"/>
                      <a:pt x="183" y="4015"/>
                      <a:pt x="236" y="3989"/>
                    </a:cubicBezTo>
                    <a:cubicBezTo>
                      <a:pt x="263" y="3972"/>
                      <a:pt x="291" y="3965"/>
                      <a:pt x="319" y="3965"/>
                    </a:cubicBezTo>
                    <a:close/>
                    <a:moveTo>
                      <a:pt x="1051" y="0"/>
                    </a:moveTo>
                    <a:cubicBezTo>
                      <a:pt x="782" y="0"/>
                      <a:pt x="514" y="103"/>
                      <a:pt x="367" y="310"/>
                    </a:cubicBezTo>
                    <a:cubicBezTo>
                      <a:pt x="131" y="637"/>
                      <a:pt x="52" y="1292"/>
                      <a:pt x="314" y="1619"/>
                    </a:cubicBezTo>
                    <a:cubicBezTo>
                      <a:pt x="157" y="1842"/>
                      <a:pt x="105" y="2104"/>
                      <a:pt x="170" y="2365"/>
                    </a:cubicBezTo>
                    <a:cubicBezTo>
                      <a:pt x="210" y="2536"/>
                      <a:pt x="275" y="2680"/>
                      <a:pt x="354" y="2837"/>
                    </a:cubicBezTo>
                    <a:cubicBezTo>
                      <a:pt x="458" y="3033"/>
                      <a:pt x="838" y="3740"/>
                      <a:pt x="602" y="4028"/>
                    </a:cubicBezTo>
                    <a:cubicBezTo>
                      <a:pt x="525" y="3926"/>
                      <a:pt x="398" y="3840"/>
                      <a:pt x="272" y="3840"/>
                    </a:cubicBezTo>
                    <a:cubicBezTo>
                      <a:pt x="205" y="3840"/>
                      <a:pt x="138" y="3864"/>
                      <a:pt x="79" y="3923"/>
                    </a:cubicBezTo>
                    <a:cubicBezTo>
                      <a:pt x="0" y="4002"/>
                      <a:pt x="0" y="4133"/>
                      <a:pt x="79" y="4225"/>
                    </a:cubicBezTo>
                    <a:cubicBezTo>
                      <a:pt x="79" y="4251"/>
                      <a:pt x="105" y="4277"/>
                      <a:pt x="131" y="4290"/>
                    </a:cubicBezTo>
                    <a:cubicBezTo>
                      <a:pt x="174" y="4302"/>
                      <a:pt x="220" y="4308"/>
                      <a:pt x="266" y="4308"/>
                    </a:cubicBezTo>
                    <a:cubicBezTo>
                      <a:pt x="374" y="4308"/>
                      <a:pt x="484" y="4276"/>
                      <a:pt x="576" y="4211"/>
                    </a:cubicBezTo>
                    <a:lnTo>
                      <a:pt x="576" y="4211"/>
                    </a:lnTo>
                    <a:cubicBezTo>
                      <a:pt x="838" y="4971"/>
                      <a:pt x="589" y="5678"/>
                      <a:pt x="340" y="6437"/>
                    </a:cubicBezTo>
                    <a:cubicBezTo>
                      <a:pt x="317" y="6499"/>
                      <a:pt x="367" y="6538"/>
                      <a:pt x="420" y="6538"/>
                    </a:cubicBezTo>
                    <a:cubicBezTo>
                      <a:pt x="457" y="6538"/>
                      <a:pt x="495" y="6519"/>
                      <a:pt x="511" y="6476"/>
                    </a:cubicBezTo>
                    <a:cubicBezTo>
                      <a:pt x="812" y="5756"/>
                      <a:pt x="1087" y="4840"/>
                      <a:pt x="655" y="4133"/>
                    </a:cubicBezTo>
                    <a:cubicBezTo>
                      <a:pt x="759" y="4028"/>
                      <a:pt x="825" y="3897"/>
                      <a:pt x="838" y="3753"/>
                    </a:cubicBezTo>
                    <a:cubicBezTo>
                      <a:pt x="851" y="3504"/>
                      <a:pt x="786" y="3243"/>
                      <a:pt x="655" y="3033"/>
                    </a:cubicBezTo>
                    <a:cubicBezTo>
                      <a:pt x="419" y="2549"/>
                      <a:pt x="249" y="2208"/>
                      <a:pt x="380" y="1698"/>
                    </a:cubicBezTo>
                    <a:lnTo>
                      <a:pt x="380" y="1698"/>
                    </a:lnTo>
                    <a:cubicBezTo>
                      <a:pt x="486" y="1780"/>
                      <a:pt x="612" y="1831"/>
                      <a:pt x="742" y="1831"/>
                    </a:cubicBezTo>
                    <a:cubicBezTo>
                      <a:pt x="756" y="1831"/>
                      <a:pt x="771" y="1830"/>
                      <a:pt x="786" y="1829"/>
                    </a:cubicBezTo>
                    <a:cubicBezTo>
                      <a:pt x="825" y="1829"/>
                      <a:pt x="851" y="1803"/>
                      <a:pt x="851" y="1763"/>
                    </a:cubicBezTo>
                    <a:cubicBezTo>
                      <a:pt x="930" y="1698"/>
                      <a:pt x="956" y="1567"/>
                      <a:pt x="890" y="1475"/>
                    </a:cubicBezTo>
                    <a:cubicBezTo>
                      <a:pt x="819" y="1390"/>
                      <a:pt x="720" y="1347"/>
                      <a:pt x="620" y="1347"/>
                    </a:cubicBezTo>
                    <a:cubicBezTo>
                      <a:pt x="536" y="1347"/>
                      <a:pt x="451" y="1376"/>
                      <a:pt x="380" y="1436"/>
                    </a:cubicBezTo>
                    <a:cubicBezTo>
                      <a:pt x="236" y="1135"/>
                      <a:pt x="327" y="664"/>
                      <a:pt x="524" y="415"/>
                    </a:cubicBezTo>
                    <a:cubicBezTo>
                      <a:pt x="651" y="241"/>
                      <a:pt x="883" y="153"/>
                      <a:pt x="1116" y="153"/>
                    </a:cubicBezTo>
                    <a:cubicBezTo>
                      <a:pt x="1341" y="153"/>
                      <a:pt x="1567" y="235"/>
                      <a:pt x="1702" y="402"/>
                    </a:cubicBezTo>
                    <a:cubicBezTo>
                      <a:pt x="1807" y="650"/>
                      <a:pt x="1794" y="938"/>
                      <a:pt x="1506" y="1056"/>
                    </a:cubicBezTo>
                    <a:cubicBezTo>
                      <a:pt x="1461" y="1077"/>
                      <a:pt x="1417" y="1087"/>
                      <a:pt x="1375" y="1087"/>
                    </a:cubicBezTo>
                    <a:cubicBezTo>
                      <a:pt x="1157" y="1087"/>
                      <a:pt x="997" y="833"/>
                      <a:pt x="1139" y="624"/>
                    </a:cubicBezTo>
                    <a:cubicBezTo>
                      <a:pt x="1168" y="585"/>
                      <a:pt x="1133" y="540"/>
                      <a:pt x="1091" y="540"/>
                    </a:cubicBezTo>
                    <a:cubicBezTo>
                      <a:pt x="1076" y="540"/>
                      <a:pt x="1061" y="545"/>
                      <a:pt x="1047" y="559"/>
                    </a:cubicBezTo>
                    <a:cubicBezTo>
                      <a:pt x="778" y="816"/>
                      <a:pt x="1035" y="1233"/>
                      <a:pt x="1369" y="1233"/>
                    </a:cubicBezTo>
                    <a:cubicBezTo>
                      <a:pt x="1393" y="1233"/>
                      <a:pt x="1416" y="1231"/>
                      <a:pt x="1440" y="1226"/>
                    </a:cubicBezTo>
                    <a:cubicBezTo>
                      <a:pt x="1807" y="1161"/>
                      <a:pt x="1925" y="794"/>
                      <a:pt x="1820" y="480"/>
                    </a:cubicBezTo>
                    <a:cubicBezTo>
                      <a:pt x="1820" y="467"/>
                      <a:pt x="1820" y="467"/>
                      <a:pt x="1820" y="454"/>
                    </a:cubicBezTo>
                    <a:cubicBezTo>
                      <a:pt x="1705" y="152"/>
                      <a:pt x="1377" y="0"/>
                      <a:pt x="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0"/>
              <p:cNvSpPr/>
              <p:nvPr/>
            </p:nvSpPr>
            <p:spPr>
              <a:xfrm>
                <a:off x="1508828" y="433220"/>
                <a:ext cx="990161" cy="269777"/>
              </a:xfrm>
              <a:custGeom>
                <a:rect b="b" l="l" r="r" t="t"/>
                <a:pathLst>
                  <a:path extrusionOk="0" h="1838" w="6746">
                    <a:moveTo>
                      <a:pt x="4243" y="151"/>
                    </a:moveTo>
                    <a:cubicBezTo>
                      <a:pt x="4264" y="151"/>
                      <a:pt x="4286" y="155"/>
                      <a:pt x="4308" y="164"/>
                    </a:cubicBezTo>
                    <a:cubicBezTo>
                      <a:pt x="4321" y="282"/>
                      <a:pt x="4308" y="400"/>
                      <a:pt x="4255" y="504"/>
                    </a:cubicBezTo>
                    <a:lnTo>
                      <a:pt x="4242" y="504"/>
                    </a:lnTo>
                    <a:cubicBezTo>
                      <a:pt x="4164" y="439"/>
                      <a:pt x="4072" y="321"/>
                      <a:pt x="4137" y="203"/>
                    </a:cubicBezTo>
                    <a:cubicBezTo>
                      <a:pt x="4164" y="168"/>
                      <a:pt x="4201" y="151"/>
                      <a:pt x="4243" y="151"/>
                    </a:cubicBezTo>
                    <a:close/>
                    <a:moveTo>
                      <a:pt x="1702" y="426"/>
                    </a:moveTo>
                    <a:cubicBezTo>
                      <a:pt x="1794" y="517"/>
                      <a:pt x="1859" y="635"/>
                      <a:pt x="1859" y="766"/>
                    </a:cubicBezTo>
                    <a:cubicBezTo>
                      <a:pt x="1835" y="783"/>
                      <a:pt x="1809" y="790"/>
                      <a:pt x="1783" y="790"/>
                    </a:cubicBezTo>
                    <a:cubicBezTo>
                      <a:pt x="1728" y="790"/>
                      <a:pt x="1677" y="755"/>
                      <a:pt x="1650" y="701"/>
                    </a:cubicBezTo>
                    <a:cubicBezTo>
                      <a:pt x="1624" y="609"/>
                      <a:pt x="1650" y="504"/>
                      <a:pt x="1702" y="426"/>
                    </a:cubicBezTo>
                    <a:close/>
                    <a:moveTo>
                      <a:pt x="4240" y="0"/>
                    </a:moveTo>
                    <a:cubicBezTo>
                      <a:pt x="4186" y="0"/>
                      <a:pt x="4131" y="20"/>
                      <a:pt x="4085" y="59"/>
                    </a:cubicBezTo>
                    <a:cubicBezTo>
                      <a:pt x="3928" y="229"/>
                      <a:pt x="4033" y="465"/>
                      <a:pt x="4190" y="583"/>
                    </a:cubicBezTo>
                    <a:cubicBezTo>
                      <a:pt x="4126" y="641"/>
                      <a:pt x="4037" y="664"/>
                      <a:pt x="3937" y="664"/>
                    </a:cubicBezTo>
                    <a:cubicBezTo>
                      <a:pt x="3607" y="664"/>
                      <a:pt x="3149" y="414"/>
                      <a:pt x="2998" y="334"/>
                    </a:cubicBezTo>
                    <a:cubicBezTo>
                      <a:pt x="2854" y="256"/>
                      <a:pt x="2697" y="190"/>
                      <a:pt x="2527" y="151"/>
                    </a:cubicBezTo>
                    <a:cubicBezTo>
                      <a:pt x="2457" y="132"/>
                      <a:pt x="2385" y="123"/>
                      <a:pt x="2312" y="123"/>
                    </a:cubicBezTo>
                    <a:cubicBezTo>
                      <a:pt x="2127" y="123"/>
                      <a:pt x="1940" y="182"/>
                      <a:pt x="1781" y="295"/>
                    </a:cubicBezTo>
                    <a:cubicBezTo>
                      <a:pt x="1638" y="181"/>
                      <a:pt x="1433" y="131"/>
                      <a:pt x="1221" y="131"/>
                    </a:cubicBezTo>
                    <a:cubicBezTo>
                      <a:pt x="945" y="131"/>
                      <a:pt x="656" y="214"/>
                      <a:pt x="472" y="347"/>
                    </a:cubicBezTo>
                    <a:cubicBezTo>
                      <a:pt x="0" y="675"/>
                      <a:pt x="53" y="1591"/>
                      <a:pt x="616" y="1800"/>
                    </a:cubicBezTo>
                    <a:lnTo>
                      <a:pt x="642" y="1800"/>
                    </a:lnTo>
                    <a:cubicBezTo>
                      <a:pt x="712" y="1825"/>
                      <a:pt x="786" y="1837"/>
                      <a:pt x="859" y="1837"/>
                    </a:cubicBezTo>
                    <a:cubicBezTo>
                      <a:pt x="1102" y="1837"/>
                      <a:pt x="1338" y="1702"/>
                      <a:pt x="1388" y="1421"/>
                    </a:cubicBezTo>
                    <a:cubicBezTo>
                      <a:pt x="1436" y="1154"/>
                      <a:pt x="1213" y="916"/>
                      <a:pt x="978" y="916"/>
                    </a:cubicBezTo>
                    <a:cubicBezTo>
                      <a:pt x="889" y="916"/>
                      <a:pt x="799" y="949"/>
                      <a:pt x="720" y="1028"/>
                    </a:cubicBezTo>
                    <a:cubicBezTo>
                      <a:pt x="678" y="1071"/>
                      <a:pt x="713" y="1130"/>
                      <a:pt x="763" y="1130"/>
                    </a:cubicBezTo>
                    <a:cubicBezTo>
                      <a:pt x="774" y="1130"/>
                      <a:pt x="786" y="1127"/>
                      <a:pt x="799" y="1120"/>
                    </a:cubicBezTo>
                    <a:cubicBezTo>
                      <a:pt x="851" y="1082"/>
                      <a:pt x="907" y="1066"/>
                      <a:pt x="961" y="1066"/>
                    </a:cubicBezTo>
                    <a:cubicBezTo>
                      <a:pt x="1151" y="1066"/>
                      <a:pt x="1320" y="1272"/>
                      <a:pt x="1218" y="1486"/>
                    </a:cubicBezTo>
                    <a:cubicBezTo>
                      <a:pt x="1142" y="1671"/>
                      <a:pt x="997" y="1743"/>
                      <a:pt x="836" y="1743"/>
                    </a:cubicBezTo>
                    <a:cubicBezTo>
                      <a:pt x="747" y="1743"/>
                      <a:pt x="652" y="1720"/>
                      <a:pt x="563" y="1683"/>
                    </a:cubicBezTo>
                    <a:cubicBezTo>
                      <a:pt x="236" y="1408"/>
                      <a:pt x="236" y="753"/>
                      <a:pt x="576" y="504"/>
                    </a:cubicBezTo>
                    <a:cubicBezTo>
                      <a:pt x="750" y="374"/>
                      <a:pt x="1010" y="284"/>
                      <a:pt x="1253" y="284"/>
                    </a:cubicBezTo>
                    <a:cubicBezTo>
                      <a:pt x="1377" y="284"/>
                      <a:pt x="1496" y="307"/>
                      <a:pt x="1597" y="360"/>
                    </a:cubicBezTo>
                    <a:cubicBezTo>
                      <a:pt x="1467" y="517"/>
                      <a:pt x="1493" y="740"/>
                      <a:pt x="1637" y="871"/>
                    </a:cubicBezTo>
                    <a:cubicBezTo>
                      <a:pt x="1672" y="896"/>
                      <a:pt x="1714" y="908"/>
                      <a:pt x="1756" y="908"/>
                    </a:cubicBezTo>
                    <a:cubicBezTo>
                      <a:pt x="1820" y="908"/>
                      <a:pt x="1885" y="880"/>
                      <a:pt x="1925" y="832"/>
                    </a:cubicBezTo>
                    <a:cubicBezTo>
                      <a:pt x="1964" y="832"/>
                      <a:pt x="1990" y="805"/>
                      <a:pt x="1990" y="766"/>
                    </a:cubicBezTo>
                    <a:cubicBezTo>
                      <a:pt x="2003" y="622"/>
                      <a:pt x="1951" y="478"/>
                      <a:pt x="1859" y="360"/>
                    </a:cubicBezTo>
                    <a:cubicBezTo>
                      <a:pt x="1982" y="329"/>
                      <a:pt x="2094" y="315"/>
                      <a:pt x="2202" y="315"/>
                    </a:cubicBezTo>
                    <a:cubicBezTo>
                      <a:pt x="2542" y="315"/>
                      <a:pt x="2826" y="456"/>
                      <a:pt x="3195" y="635"/>
                    </a:cubicBezTo>
                    <a:cubicBezTo>
                      <a:pt x="3387" y="755"/>
                      <a:pt x="3622" y="820"/>
                      <a:pt x="3852" y="820"/>
                    </a:cubicBezTo>
                    <a:cubicBezTo>
                      <a:pt x="3873" y="820"/>
                      <a:pt x="3894" y="820"/>
                      <a:pt x="3915" y="819"/>
                    </a:cubicBezTo>
                    <a:cubicBezTo>
                      <a:pt x="4059" y="792"/>
                      <a:pt x="4190" y="740"/>
                      <a:pt x="4308" y="635"/>
                    </a:cubicBezTo>
                    <a:cubicBezTo>
                      <a:pt x="4571" y="796"/>
                      <a:pt x="4861" y="859"/>
                      <a:pt x="5160" y="859"/>
                    </a:cubicBezTo>
                    <a:cubicBezTo>
                      <a:pt x="5664" y="859"/>
                      <a:pt x="6191" y="680"/>
                      <a:pt x="6651" y="491"/>
                    </a:cubicBezTo>
                    <a:cubicBezTo>
                      <a:pt x="6745" y="456"/>
                      <a:pt x="6723" y="315"/>
                      <a:pt x="6632" y="315"/>
                    </a:cubicBezTo>
                    <a:cubicBezTo>
                      <a:pt x="6622" y="315"/>
                      <a:pt x="6611" y="317"/>
                      <a:pt x="6599" y="321"/>
                    </a:cubicBezTo>
                    <a:cubicBezTo>
                      <a:pt x="6075" y="493"/>
                      <a:pt x="5582" y="658"/>
                      <a:pt x="5073" y="658"/>
                    </a:cubicBezTo>
                    <a:cubicBezTo>
                      <a:pt x="4844" y="658"/>
                      <a:pt x="4612" y="625"/>
                      <a:pt x="4373" y="544"/>
                    </a:cubicBezTo>
                    <a:cubicBezTo>
                      <a:pt x="4465" y="426"/>
                      <a:pt x="4491" y="256"/>
                      <a:pt x="4452" y="112"/>
                    </a:cubicBezTo>
                    <a:cubicBezTo>
                      <a:pt x="4438" y="85"/>
                      <a:pt x="4412" y="59"/>
                      <a:pt x="4386" y="59"/>
                    </a:cubicBezTo>
                    <a:cubicBezTo>
                      <a:pt x="4347" y="20"/>
                      <a:pt x="4294" y="0"/>
                      <a:pt x="4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7" name="Google Shape;407;p30"/>
            <p:cNvGrpSpPr/>
            <p:nvPr/>
          </p:nvGrpSpPr>
          <p:grpSpPr>
            <a:xfrm>
              <a:off x="7759979" y="228595"/>
              <a:ext cx="1155432" cy="1149561"/>
              <a:chOff x="6648829" y="433220"/>
              <a:chExt cx="1155432" cy="1149561"/>
            </a:xfrm>
          </p:grpSpPr>
          <p:sp>
            <p:nvSpPr>
              <p:cNvPr id="408" name="Google Shape;408;p30"/>
              <p:cNvSpPr/>
              <p:nvPr/>
            </p:nvSpPr>
            <p:spPr>
              <a:xfrm>
                <a:off x="7523476" y="622417"/>
                <a:ext cx="280785" cy="960365"/>
              </a:xfrm>
              <a:custGeom>
                <a:rect b="b" l="l" r="r" t="t"/>
                <a:pathLst>
                  <a:path extrusionOk="0" h="6543" w="1913">
                    <a:moveTo>
                      <a:pt x="1296" y="1480"/>
                    </a:moveTo>
                    <a:cubicBezTo>
                      <a:pt x="1357" y="1480"/>
                      <a:pt x="1415" y="1498"/>
                      <a:pt x="1467" y="1533"/>
                    </a:cubicBezTo>
                    <a:cubicBezTo>
                      <a:pt x="1389" y="1637"/>
                      <a:pt x="1258" y="1690"/>
                      <a:pt x="1127" y="1703"/>
                    </a:cubicBezTo>
                    <a:cubicBezTo>
                      <a:pt x="1087" y="1624"/>
                      <a:pt x="1114" y="1520"/>
                      <a:pt x="1205" y="1493"/>
                    </a:cubicBezTo>
                    <a:cubicBezTo>
                      <a:pt x="1236" y="1485"/>
                      <a:pt x="1266" y="1480"/>
                      <a:pt x="1296" y="1480"/>
                    </a:cubicBezTo>
                    <a:close/>
                    <a:moveTo>
                      <a:pt x="1607" y="3957"/>
                    </a:moveTo>
                    <a:cubicBezTo>
                      <a:pt x="1635" y="3957"/>
                      <a:pt x="1663" y="3964"/>
                      <a:pt x="1690" y="3981"/>
                    </a:cubicBezTo>
                    <a:cubicBezTo>
                      <a:pt x="1742" y="4020"/>
                      <a:pt x="1768" y="4086"/>
                      <a:pt x="1742" y="4151"/>
                    </a:cubicBezTo>
                    <a:cubicBezTo>
                      <a:pt x="1722" y="4153"/>
                      <a:pt x="1702" y="4154"/>
                      <a:pt x="1681" y="4154"/>
                    </a:cubicBezTo>
                    <a:cubicBezTo>
                      <a:pt x="1584" y="4154"/>
                      <a:pt x="1488" y="4129"/>
                      <a:pt x="1402" y="4086"/>
                    </a:cubicBezTo>
                    <a:cubicBezTo>
                      <a:pt x="1450" y="4018"/>
                      <a:pt x="1528" y="3957"/>
                      <a:pt x="1607" y="3957"/>
                    </a:cubicBezTo>
                    <a:close/>
                    <a:moveTo>
                      <a:pt x="866" y="0"/>
                    </a:moveTo>
                    <a:cubicBezTo>
                      <a:pt x="538" y="0"/>
                      <a:pt x="208" y="156"/>
                      <a:pt x="92" y="459"/>
                    </a:cubicBezTo>
                    <a:cubicBezTo>
                      <a:pt x="92" y="459"/>
                      <a:pt x="92" y="472"/>
                      <a:pt x="92" y="485"/>
                    </a:cubicBezTo>
                    <a:cubicBezTo>
                      <a:pt x="1" y="786"/>
                      <a:pt x="119" y="1153"/>
                      <a:pt x="472" y="1232"/>
                    </a:cubicBezTo>
                    <a:cubicBezTo>
                      <a:pt x="496" y="1236"/>
                      <a:pt x="520" y="1238"/>
                      <a:pt x="543" y="1238"/>
                    </a:cubicBezTo>
                    <a:cubicBezTo>
                      <a:pt x="877" y="1238"/>
                      <a:pt x="1135" y="821"/>
                      <a:pt x="878" y="564"/>
                    </a:cubicBezTo>
                    <a:cubicBezTo>
                      <a:pt x="864" y="550"/>
                      <a:pt x="848" y="545"/>
                      <a:pt x="832" y="545"/>
                    </a:cubicBezTo>
                    <a:cubicBezTo>
                      <a:pt x="787" y="545"/>
                      <a:pt x="744" y="591"/>
                      <a:pt x="773" y="629"/>
                    </a:cubicBezTo>
                    <a:cubicBezTo>
                      <a:pt x="915" y="836"/>
                      <a:pt x="757" y="1080"/>
                      <a:pt x="549" y="1080"/>
                    </a:cubicBezTo>
                    <a:cubicBezTo>
                      <a:pt x="507" y="1080"/>
                      <a:pt x="463" y="1070"/>
                      <a:pt x="420" y="1048"/>
                    </a:cubicBezTo>
                    <a:cubicBezTo>
                      <a:pt x="132" y="930"/>
                      <a:pt x="119" y="642"/>
                      <a:pt x="210" y="394"/>
                    </a:cubicBezTo>
                    <a:cubicBezTo>
                      <a:pt x="353" y="232"/>
                      <a:pt x="585" y="150"/>
                      <a:pt x="814" y="150"/>
                    </a:cubicBezTo>
                    <a:cubicBezTo>
                      <a:pt x="1047" y="150"/>
                      <a:pt x="1276" y="235"/>
                      <a:pt x="1402" y="407"/>
                    </a:cubicBezTo>
                    <a:cubicBezTo>
                      <a:pt x="1598" y="669"/>
                      <a:pt x="1690" y="1140"/>
                      <a:pt x="1546" y="1441"/>
                    </a:cubicBezTo>
                    <a:cubicBezTo>
                      <a:pt x="1474" y="1382"/>
                      <a:pt x="1387" y="1352"/>
                      <a:pt x="1300" y="1352"/>
                    </a:cubicBezTo>
                    <a:cubicBezTo>
                      <a:pt x="1196" y="1352"/>
                      <a:pt x="1093" y="1395"/>
                      <a:pt x="1022" y="1480"/>
                    </a:cubicBezTo>
                    <a:cubicBezTo>
                      <a:pt x="970" y="1572"/>
                      <a:pt x="983" y="1690"/>
                      <a:pt x="1074" y="1768"/>
                    </a:cubicBezTo>
                    <a:cubicBezTo>
                      <a:pt x="1061" y="1795"/>
                      <a:pt x="1087" y="1834"/>
                      <a:pt x="1127" y="1834"/>
                    </a:cubicBezTo>
                    <a:cubicBezTo>
                      <a:pt x="1284" y="1834"/>
                      <a:pt x="1428" y="1795"/>
                      <a:pt x="1533" y="1690"/>
                    </a:cubicBezTo>
                    <a:lnTo>
                      <a:pt x="1533" y="1690"/>
                    </a:lnTo>
                    <a:cubicBezTo>
                      <a:pt x="1663" y="2213"/>
                      <a:pt x="1506" y="2554"/>
                      <a:pt x="1271" y="3025"/>
                    </a:cubicBezTo>
                    <a:cubicBezTo>
                      <a:pt x="1140" y="3248"/>
                      <a:pt x="1074" y="3496"/>
                      <a:pt x="1087" y="3758"/>
                    </a:cubicBezTo>
                    <a:cubicBezTo>
                      <a:pt x="1100" y="3902"/>
                      <a:pt x="1166" y="4033"/>
                      <a:pt x="1258" y="4138"/>
                    </a:cubicBezTo>
                    <a:cubicBezTo>
                      <a:pt x="826" y="4845"/>
                      <a:pt x="1100" y="5761"/>
                      <a:pt x="1402" y="6481"/>
                    </a:cubicBezTo>
                    <a:cubicBezTo>
                      <a:pt x="1423" y="6523"/>
                      <a:pt x="1462" y="6542"/>
                      <a:pt x="1500" y="6542"/>
                    </a:cubicBezTo>
                    <a:cubicBezTo>
                      <a:pt x="1557" y="6542"/>
                      <a:pt x="1608" y="6500"/>
                      <a:pt x="1585" y="6429"/>
                    </a:cubicBezTo>
                    <a:cubicBezTo>
                      <a:pt x="1323" y="5683"/>
                      <a:pt x="1087" y="4976"/>
                      <a:pt x="1349" y="4217"/>
                    </a:cubicBezTo>
                    <a:lnTo>
                      <a:pt x="1349" y="4217"/>
                    </a:lnTo>
                    <a:cubicBezTo>
                      <a:pt x="1441" y="4281"/>
                      <a:pt x="1545" y="4313"/>
                      <a:pt x="1649" y="4313"/>
                    </a:cubicBezTo>
                    <a:cubicBezTo>
                      <a:pt x="1694" y="4313"/>
                      <a:pt x="1738" y="4307"/>
                      <a:pt x="1781" y="4295"/>
                    </a:cubicBezTo>
                    <a:cubicBezTo>
                      <a:pt x="1821" y="4282"/>
                      <a:pt x="1834" y="4256"/>
                      <a:pt x="1834" y="4230"/>
                    </a:cubicBezTo>
                    <a:cubicBezTo>
                      <a:pt x="1912" y="4138"/>
                      <a:pt x="1912" y="4007"/>
                      <a:pt x="1834" y="3929"/>
                    </a:cubicBezTo>
                    <a:cubicBezTo>
                      <a:pt x="1777" y="3868"/>
                      <a:pt x="1711" y="3842"/>
                      <a:pt x="1643" y="3842"/>
                    </a:cubicBezTo>
                    <a:cubicBezTo>
                      <a:pt x="1521" y="3842"/>
                      <a:pt x="1394" y="3924"/>
                      <a:pt x="1310" y="4033"/>
                    </a:cubicBezTo>
                    <a:cubicBezTo>
                      <a:pt x="1061" y="3745"/>
                      <a:pt x="1467" y="3038"/>
                      <a:pt x="1559" y="2829"/>
                    </a:cubicBezTo>
                    <a:cubicBezTo>
                      <a:pt x="1650" y="2685"/>
                      <a:pt x="1703" y="2528"/>
                      <a:pt x="1742" y="2371"/>
                    </a:cubicBezTo>
                    <a:cubicBezTo>
                      <a:pt x="1807" y="2109"/>
                      <a:pt x="1755" y="1834"/>
                      <a:pt x="1598" y="1624"/>
                    </a:cubicBezTo>
                    <a:cubicBezTo>
                      <a:pt x="1860" y="1297"/>
                      <a:pt x="1781" y="642"/>
                      <a:pt x="1546" y="315"/>
                    </a:cubicBezTo>
                    <a:cubicBezTo>
                      <a:pt x="1399" y="104"/>
                      <a:pt x="1133" y="0"/>
                      <a:pt x="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0"/>
              <p:cNvSpPr/>
              <p:nvPr/>
            </p:nvSpPr>
            <p:spPr>
              <a:xfrm>
                <a:off x="6648829" y="433220"/>
                <a:ext cx="988253" cy="269777"/>
              </a:xfrm>
              <a:custGeom>
                <a:rect b="b" l="l" r="r" t="t"/>
                <a:pathLst>
                  <a:path extrusionOk="0" h="1838" w="6733">
                    <a:moveTo>
                      <a:pt x="2477" y="141"/>
                    </a:moveTo>
                    <a:cubicBezTo>
                      <a:pt x="2524" y="141"/>
                      <a:pt x="2566" y="165"/>
                      <a:pt x="2595" y="203"/>
                    </a:cubicBezTo>
                    <a:cubicBezTo>
                      <a:pt x="2647" y="308"/>
                      <a:pt x="2569" y="426"/>
                      <a:pt x="2490" y="504"/>
                    </a:cubicBezTo>
                    <a:lnTo>
                      <a:pt x="2477" y="504"/>
                    </a:lnTo>
                    <a:cubicBezTo>
                      <a:pt x="2425" y="387"/>
                      <a:pt x="2412" y="269"/>
                      <a:pt x="2425" y="151"/>
                    </a:cubicBezTo>
                    <a:cubicBezTo>
                      <a:pt x="2442" y="144"/>
                      <a:pt x="2460" y="141"/>
                      <a:pt x="2477" y="141"/>
                    </a:cubicBezTo>
                    <a:close/>
                    <a:moveTo>
                      <a:pt x="5030" y="439"/>
                    </a:moveTo>
                    <a:cubicBezTo>
                      <a:pt x="5083" y="517"/>
                      <a:pt x="5109" y="609"/>
                      <a:pt x="5083" y="701"/>
                    </a:cubicBezTo>
                    <a:cubicBezTo>
                      <a:pt x="5055" y="765"/>
                      <a:pt x="4995" y="797"/>
                      <a:pt x="4940" y="797"/>
                    </a:cubicBezTo>
                    <a:cubicBezTo>
                      <a:pt x="4916" y="797"/>
                      <a:pt x="4893" y="791"/>
                      <a:pt x="4873" y="779"/>
                    </a:cubicBezTo>
                    <a:cubicBezTo>
                      <a:pt x="4873" y="648"/>
                      <a:pt x="4939" y="517"/>
                      <a:pt x="5030" y="439"/>
                    </a:cubicBezTo>
                    <a:close/>
                    <a:moveTo>
                      <a:pt x="2505" y="0"/>
                    </a:moveTo>
                    <a:cubicBezTo>
                      <a:pt x="2451" y="0"/>
                      <a:pt x="2399" y="20"/>
                      <a:pt x="2359" y="59"/>
                    </a:cubicBezTo>
                    <a:cubicBezTo>
                      <a:pt x="2320" y="59"/>
                      <a:pt x="2294" y="85"/>
                      <a:pt x="2294" y="112"/>
                    </a:cubicBezTo>
                    <a:cubicBezTo>
                      <a:pt x="2255" y="256"/>
                      <a:pt x="2281" y="426"/>
                      <a:pt x="2372" y="544"/>
                    </a:cubicBezTo>
                    <a:cubicBezTo>
                      <a:pt x="2133" y="625"/>
                      <a:pt x="1901" y="658"/>
                      <a:pt x="1673" y="658"/>
                    </a:cubicBezTo>
                    <a:cubicBezTo>
                      <a:pt x="1164" y="658"/>
                      <a:pt x="671" y="493"/>
                      <a:pt x="147" y="321"/>
                    </a:cubicBezTo>
                    <a:cubicBezTo>
                      <a:pt x="135" y="317"/>
                      <a:pt x="124" y="315"/>
                      <a:pt x="113" y="315"/>
                    </a:cubicBezTo>
                    <a:cubicBezTo>
                      <a:pt x="22" y="315"/>
                      <a:pt x="0" y="456"/>
                      <a:pt x="94" y="491"/>
                    </a:cubicBezTo>
                    <a:cubicBezTo>
                      <a:pt x="555" y="680"/>
                      <a:pt x="1082" y="859"/>
                      <a:pt x="1586" y="859"/>
                    </a:cubicBezTo>
                    <a:cubicBezTo>
                      <a:pt x="1884" y="859"/>
                      <a:pt x="2175" y="796"/>
                      <a:pt x="2438" y="635"/>
                    </a:cubicBezTo>
                    <a:cubicBezTo>
                      <a:pt x="2543" y="740"/>
                      <a:pt x="2674" y="792"/>
                      <a:pt x="2818" y="819"/>
                    </a:cubicBezTo>
                    <a:cubicBezTo>
                      <a:pt x="2840" y="820"/>
                      <a:pt x="2861" y="820"/>
                      <a:pt x="2883" y="820"/>
                    </a:cubicBezTo>
                    <a:cubicBezTo>
                      <a:pt x="3121" y="820"/>
                      <a:pt x="3347" y="755"/>
                      <a:pt x="3551" y="635"/>
                    </a:cubicBezTo>
                    <a:cubicBezTo>
                      <a:pt x="3919" y="456"/>
                      <a:pt x="4204" y="315"/>
                      <a:pt x="4544" y="315"/>
                    </a:cubicBezTo>
                    <a:cubicBezTo>
                      <a:pt x="4651" y="315"/>
                      <a:pt x="4764" y="329"/>
                      <a:pt x="4886" y="360"/>
                    </a:cubicBezTo>
                    <a:cubicBezTo>
                      <a:pt x="4795" y="478"/>
                      <a:pt x="4742" y="622"/>
                      <a:pt x="4755" y="766"/>
                    </a:cubicBezTo>
                    <a:cubicBezTo>
                      <a:pt x="4755" y="805"/>
                      <a:pt x="4781" y="832"/>
                      <a:pt x="4821" y="832"/>
                    </a:cubicBezTo>
                    <a:cubicBezTo>
                      <a:pt x="4861" y="880"/>
                      <a:pt x="4920" y="908"/>
                      <a:pt x="4981" y="908"/>
                    </a:cubicBezTo>
                    <a:cubicBezTo>
                      <a:pt x="5020" y="908"/>
                      <a:pt x="5060" y="896"/>
                      <a:pt x="5096" y="871"/>
                    </a:cubicBezTo>
                    <a:cubicBezTo>
                      <a:pt x="5253" y="740"/>
                      <a:pt x="5279" y="517"/>
                      <a:pt x="5148" y="360"/>
                    </a:cubicBezTo>
                    <a:cubicBezTo>
                      <a:pt x="5245" y="307"/>
                      <a:pt x="5363" y="284"/>
                      <a:pt x="5487" y="284"/>
                    </a:cubicBezTo>
                    <a:cubicBezTo>
                      <a:pt x="5730" y="284"/>
                      <a:pt x="5996" y="374"/>
                      <a:pt x="6169" y="504"/>
                    </a:cubicBezTo>
                    <a:cubicBezTo>
                      <a:pt x="6497" y="753"/>
                      <a:pt x="6510" y="1408"/>
                      <a:pt x="6182" y="1683"/>
                    </a:cubicBezTo>
                    <a:cubicBezTo>
                      <a:pt x="6093" y="1720"/>
                      <a:pt x="5999" y="1743"/>
                      <a:pt x="5909" y="1743"/>
                    </a:cubicBezTo>
                    <a:cubicBezTo>
                      <a:pt x="5749" y="1743"/>
                      <a:pt x="5603" y="1671"/>
                      <a:pt x="5528" y="1486"/>
                    </a:cubicBezTo>
                    <a:cubicBezTo>
                      <a:pt x="5426" y="1272"/>
                      <a:pt x="5594" y="1066"/>
                      <a:pt x="5785" y="1066"/>
                    </a:cubicBezTo>
                    <a:cubicBezTo>
                      <a:pt x="5839" y="1066"/>
                      <a:pt x="5895" y="1082"/>
                      <a:pt x="5947" y="1120"/>
                    </a:cubicBezTo>
                    <a:cubicBezTo>
                      <a:pt x="5959" y="1127"/>
                      <a:pt x="5971" y="1130"/>
                      <a:pt x="5982" y="1130"/>
                    </a:cubicBezTo>
                    <a:cubicBezTo>
                      <a:pt x="6029" y="1130"/>
                      <a:pt x="6057" y="1071"/>
                      <a:pt x="6025" y="1028"/>
                    </a:cubicBezTo>
                    <a:cubicBezTo>
                      <a:pt x="5947" y="949"/>
                      <a:pt x="5855" y="916"/>
                      <a:pt x="5765" y="916"/>
                    </a:cubicBezTo>
                    <a:cubicBezTo>
                      <a:pt x="5527" y="916"/>
                      <a:pt x="5300" y="1154"/>
                      <a:pt x="5357" y="1421"/>
                    </a:cubicBezTo>
                    <a:cubicBezTo>
                      <a:pt x="5408" y="1702"/>
                      <a:pt x="5636" y="1837"/>
                      <a:pt x="5881" y="1837"/>
                    </a:cubicBezTo>
                    <a:cubicBezTo>
                      <a:pt x="5955" y="1837"/>
                      <a:pt x="6031" y="1825"/>
                      <a:pt x="6104" y="1800"/>
                    </a:cubicBezTo>
                    <a:lnTo>
                      <a:pt x="6117" y="1800"/>
                    </a:lnTo>
                    <a:cubicBezTo>
                      <a:pt x="6680" y="1591"/>
                      <a:pt x="6732" y="675"/>
                      <a:pt x="6261" y="347"/>
                    </a:cubicBezTo>
                    <a:cubicBezTo>
                      <a:pt x="6076" y="214"/>
                      <a:pt x="5787" y="131"/>
                      <a:pt x="5512" y="131"/>
                    </a:cubicBezTo>
                    <a:cubicBezTo>
                      <a:pt x="5299" y="131"/>
                      <a:pt x="5094" y="181"/>
                      <a:pt x="4952" y="295"/>
                    </a:cubicBezTo>
                    <a:cubicBezTo>
                      <a:pt x="4801" y="182"/>
                      <a:pt x="4617" y="123"/>
                      <a:pt x="4428" y="123"/>
                    </a:cubicBezTo>
                    <a:cubicBezTo>
                      <a:pt x="4354" y="123"/>
                      <a:pt x="4279" y="132"/>
                      <a:pt x="4205" y="151"/>
                    </a:cubicBezTo>
                    <a:cubicBezTo>
                      <a:pt x="4048" y="190"/>
                      <a:pt x="3891" y="256"/>
                      <a:pt x="3747" y="334"/>
                    </a:cubicBezTo>
                    <a:cubicBezTo>
                      <a:pt x="3586" y="415"/>
                      <a:pt x="3129" y="659"/>
                      <a:pt x="2802" y="659"/>
                    </a:cubicBezTo>
                    <a:cubicBezTo>
                      <a:pt x="2705" y="659"/>
                      <a:pt x="2619" y="637"/>
                      <a:pt x="2556" y="583"/>
                    </a:cubicBezTo>
                    <a:cubicBezTo>
                      <a:pt x="2713" y="465"/>
                      <a:pt x="2831" y="229"/>
                      <a:pt x="2661" y="59"/>
                    </a:cubicBezTo>
                    <a:cubicBezTo>
                      <a:pt x="2615" y="20"/>
                      <a:pt x="2559" y="0"/>
                      <a:pt x="2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0" name="Google Shape;410;p30"/>
            <p:cNvGrpSpPr/>
            <p:nvPr/>
          </p:nvGrpSpPr>
          <p:grpSpPr>
            <a:xfrm flipH="1" rot="10800000">
              <a:off x="228590" y="3767980"/>
              <a:ext cx="1159249" cy="1147653"/>
              <a:chOff x="1339740" y="433220"/>
              <a:chExt cx="1159249" cy="1147653"/>
            </a:xfrm>
          </p:grpSpPr>
          <p:sp>
            <p:nvSpPr>
              <p:cNvPr id="411" name="Google Shape;411;p30"/>
              <p:cNvSpPr/>
              <p:nvPr/>
            </p:nvSpPr>
            <p:spPr>
              <a:xfrm>
                <a:off x="1339740" y="621242"/>
                <a:ext cx="282547" cy="959631"/>
              </a:xfrm>
              <a:custGeom>
                <a:rect b="b" l="l" r="r" t="t"/>
                <a:pathLst>
                  <a:path extrusionOk="0" h="6538" w="1925">
                    <a:moveTo>
                      <a:pt x="733" y="1488"/>
                    </a:moveTo>
                    <a:cubicBezTo>
                      <a:pt x="812" y="1528"/>
                      <a:pt x="851" y="1632"/>
                      <a:pt x="799" y="1711"/>
                    </a:cubicBezTo>
                    <a:cubicBezTo>
                      <a:pt x="668" y="1698"/>
                      <a:pt x="550" y="1632"/>
                      <a:pt x="458" y="1541"/>
                    </a:cubicBezTo>
                    <a:cubicBezTo>
                      <a:pt x="511" y="1506"/>
                      <a:pt x="575" y="1488"/>
                      <a:pt x="639" y="1488"/>
                    </a:cubicBezTo>
                    <a:cubicBezTo>
                      <a:pt x="671" y="1488"/>
                      <a:pt x="703" y="1493"/>
                      <a:pt x="733" y="1501"/>
                    </a:cubicBezTo>
                    <a:lnTo>
                      <a:pt x="733" y="1488"/>
                    </a:lnTo>
                    <a:close/>
                    <a:moveTo>
                      <a:pt x="319" y="3965"/>
                    </a:moveTo>
                    <a:cubicBezTo>
                      <a:pt x="399" y="3965"/>
                      <a:pt x="475" y="4023"/>
                      <a:pt x="524" y="4081"/>
                    </a:cubicBezTo>
                    <a:lnTo>
                      <a:pt x="524" y="4094"/>
                    </a:lnTo>
                    <a:cubicBezTo>
                      <a:pt x="444" y="4134"/>
                      <a:pt x="356" y="4151"/>
                      <a:pt x="267" y="4151"/>
                    </a:cubicBezTo>
                    <a:cubicBezTo>
                      <a:pt x="239" y="4151"/>
                      <a:pt x="211" y="4149"/>
                      <a:pt x="183" y="4146"/>
                    </a:cubicBezTo>
                    <a:cubicBezTo>
                      <a:pt x="157" y="4081"/>
                      <a:pt x="183" y="4015"/>
                      <a:pt x="236" y="3989"/>
                    </a:cubicBezTo>
                    <a:cubicBezTo>
                      <a:pt x="263" y="3972"/>
                      <a:pt x="291" y="3965"/>
                      <a:pt x="319" y="3965"/>
                    </a:cubicBezTo>
                    <a:close/>
                    <a:moveTo>
                      <a:pt x="1051" y="0"/>
                    </a:moveTo>
                    <a:cubicBezTo>
                      <a:pt x="782" y="0"/>
                      <a:pt x="514" y="103"/>
                      <a:pt x="367" y="310"/>
                    </a:cubicBezTo>
                    <a:cubicBezTo>
                      <a:pt x="131" y="637"/>
                      <a:pt x="52" y="1292"/>
                      <a:pt x="314" y="1619"/>
                    </a:cubicBezTo>
                    <a:cubicBezTo>
                      <a:pt x="157" y="1842"/>
                      <a:pt x="105" y="2104"/>
                      <a:pt x="170" y="2365"/>
                    </a:cubicBezTo>
                    <a:cubicBezTo>
                      <a:pt x="210" y="2536"/>
                      <a:pt x="275" y="2680"/>
                      <a:pt x="354" y="2837"/>
                    </a:cubicBezTo>
                    <a:cubicBezTo>
                      <a:pt x="458" y="3033"/>
                      <a:pt x="838" y="3740"/>
                      <a:pt x="602" y="4028"/>
                    </a:cubicBezTo>
                    <a:cubicBezTo>
                      <a:pt x="525" y="3926"/>
                      <a:pt x="398" y="3840"/>
                      <a:pt x="272" y="3840"/>
                    </a:cubicBezTo>
                    <a:cubicBezTo>
                      <a:pt x="205" y="3840"/>
                      <a:pt x="138" y="3864"/>
                      <a:pt x="79" y="3923"/>
                    </a:cubicBezTo>
                    <a:cubicBezTo>
                      <a:pt x="0" y="4002"/>
                      <a:pt x="0" y="4133"/>
                      <a:pt x="79" y="4225"/>
                    </a:cubicBezTo>
                    <a:cubicBezTo>
                      <a:pt x="79" y="4251"/>
                      <a:pt x="105" y="4277"/>
                      <a:pt x="131" y="4290"/>
                    </a:cubicBezTo>
                    <a:cubicBezTo>
                      <a:pt x="174" y="4302"/>
                      <a:pt x="220" y="4308"/>
                      <a:pt x="266" y="4308"/>
                    </a:cubicBezTo>
                    <a:cubicBezTo>
                      <a:pt x="374" y="4308"/>
                      <a:pt x="484" y="4276"/>
                      <a:pt x="576" y="4211"/>
                    </a:cubicBezTo>
                    <a:lnTo>
                      <a:pt x="576" y="4211"/>
                    </a:lnTo>
                    <a:cubicBezTo>
                      <a:pt x="838" y="4971"/>
                      <a:pt x="589" y="5678"/>
                      <a:pt x="340" y="6437"/>
                    </a:cubicBezTo>
                    <a:cubicBezTo>
                      <a:pt x="317" y="6499"/>
                      <a:pt x="367" y="6538"/>
                      <a:pt x="420" y="6538"/>
                    </a:cubicBezTo>
                    <a:cubicBezTo>
                      <a:pt x="457" y="6538"/>
                      <a:pt x="495" y="6519"/>
                      <a:pt x="511" y="6476"/>
                    </a:cubicBezTo>
                    <a:cubicBezTo>
                      <a:pt x="812" y="5756"/>
                      <a:pt x="1087" y="4840"/>
                      <a:pt x="655" y="4133"/>
                    </a:cubicBezTo>
                    <a:cubicBezTo>
                      <a:pt x="759" y="4028"/>
                      <a:pt x="825" y="3897"/>
                      <a:pt x="838" y="3753"/>
                    </a:cubicBezTo>
                    <a:cubicBezTo>
                      <a:pt x="851" y="3504"/>
                      <a:pt x="786" y="3243"/>
                      <a:pt x="655" y="3033"/>
                    </a:cubicBezTo>
                    <a:cubicBezTo>
                      <a:pt x="419" y="2549"/>
                      <a:pt x="249" y="2208"/>
                      <a:pt x="380" y="1698"/>
                    </a:cubicBezTo>
                    <a:lnTo>
                      <a:pt x="380" y="1698"/>
                    </a:lnTo>
                    <a:cubicBezTo>
                      <a:pt x="486" y="1780"/>
                      <a:pt x="612" y="1831"/>
                      <a:pt x="742" y="1831"/>
                    </a:cubicBezTo>
                    <a:cubicBezTo>
                      <a:pt x="756" y="1831"/>
                      <a:pt x="771" y="1830"/>
                      <a:pt x="786" y="1829"/>
                    </a:cubicBezTo>
                    <a:cubicBezTo>
                      <a:pt x="825" y="1829"/>
                      <a:pt x="851" y="1803"/>
                      <a:pt x="851" y="1763"/>
                    </a:cubicBezTo>
                    <a:cubicBezTo>
                      <a:pt x="930" y="1698"/>
                      <a:pt x="956" y="1567"/>
                      <a:pt x="890" y="1475"/>
                    </a:cubicBezTo>
                    <a:cubicBezTo>
                      <a:pt x="819" y="1390"/>
                      <a:pt x="720" y="1347"/>
                      <a:pt x="620" y="1347"/>
                    </a:cubicBezTo>
                    <a:cubicBezTo>
                      <a:pt x="536" y="1347"/>
                      <a:pt x="451" y="1376"/>
                      <a:pt x="380" y="1436"/>
                    </a:cubicBezTo>
                    <a:cubicBezTo>
                      <a:pt x="236" y="1135"/>
                      <a:pt x="327" y="664"/>
                      <a:pt x="524" y="415"/>
                    </a:cubicBezTo>
                    <a:cubicBezTo>
                      <a:pt x="651" y="241"/>
                      <a:pt x="883" y="153"/>
                      <a:pt x="1116" y="153"/>
                    </a:cubicBezTo>
                    <a:cubicBezTo>
                      <a:pt x="1341" y="153"/>
                      <a:pt x="1567" y="235"/>
                      <a:pt x="1702" y="402"/>
                    </a:cubicBezTo>
                    <a:cubicBezTo>
                      <a:pt x="1807" y="650"/>
                      <a:pt x="1794" y="938"/>
                      <a:pt x="1506" y="1056"/>
                    </a:cubicBezTo>
                    <a:cubicBezTo>
                      <a:pt x="1461" y="1077"/>
                      <a:pt x="1417" y="1087"/>
                      <a:pt x="1375" y="1087"/>
                    </a:cubicBezTo>
                    <a:cubicBezTo>
                      <a:pt x="1157" y="1087"/>
                      <a:pt x="997" y="833"/>
                      <a:pt x="1139" y="624"/>
                    </a:cubicBezTo>
                    <a:cubicBezTo>
                      <a:pt x="1168" y="585"/>
                      <a:pt x="1133" y="540"/>
                      <a:pt x="1091" y="540"/>
                    </a:cubicBezTo>
                    <a:cubicBezTo>
                      <a:pt x="1076" y="540"/>
                      <a:pt x="1061" y="545"/>
                      <a:pt x="1047" y="559"/>
                    </a:cubicBezTo>
                    <a:cubicBezTo>
                      <a:pt x="778" y="816"/>
                      <a:pt x="1035" y="1233"/>
                      <a:pt x="1369" y="1233"/>
                    </a:cubicBezTo>
                    <a:cubicBezTo>
                      <a:pt x="1393" y="1233"/>
                      <a:pt x="1416" y="1231"/>
                      <a:pt x="1440" y="1226"/>
                    </a:cubicBezTo>
                    <a:cubicBezTo>
                      <a:pt x="1807" y="1161"/>
                      <a:pt x="1925" y="794"/>
                      <a:pt x="1820" y="480"/>
                    </a:cubicBezTo>
                    <a:cubicBezTo>
                      <a:pt x="1820" y="467"/>
                      <a:pt x="1820" y="467"/>
                      <a:pt x="1820" y="454"/>
                    </a:cubicBezTo>
                    <a:cubicBezTo>
                      <a:pt x="1705" y="152"/>
                      <a:pt x="1377" y="0"/>
                      <a:pt x="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0"/>
              <p:cNvSpPr/>
              <p:nvPr/>
            </p:nvSpPr>
            <p:spPr>
              <a:xfrm>
                <a:off x="1508828" y="433220"/>
                <a:ext cx="990161" cy="269777"/>
              </a:xfrm>
              <a:custGeom>
                <a:rect b="b" l="l" r="r" t="t"/>
                <a:pathLst>
                  <a:path extrusionOk="0" h="1838" w="6746">
                    <a:moveTo>
                      <a:pt x="4243" y="151"/>
                    </a:moveTo>
                    <a:cubicBezTo>
                      <a:pt x="4264" y="151"/>
                      <a:pt x="4286" y="155"/>
                      <a:pt x="4308" y="164"/>
                    </a:cubicBezTo>
                    <a:cubicBezTo>
                      <a:pt x="4321" y="282"/>
                      <a:pt x="4308" y="400"/>
                      <a:pt x="4255" y="504"/>
                    </a:cubicBezTo>
                    <a:lnTo>
                      <a:pt x="4242" y="504"/>
                    </a:lnTo>
                    <a:cubicBezTo>
                      <a:pt x="4164" y="439"/>
                      <a:pt x="4072" y="321"/>
                      <a:pt x="4137" y="203"/>
                    </a:cubicBezTo>
                    <a:cubicBezTo>
                      <a:pt x="4164" y="168"/>
                      <a:pt x="4201" y="151"/>
                      <a:pt x="4243" y="151"/>
                    </a:cubicBezTo>
                    <a:close/>
                    <a:moveTo>
                      <a:pt x="1702" y="426"/>
                    </a:moveTo>
                    <a:cubicBezTo>
                      <a:pt x="1794" y="517"/>
                      <a:pt x="1859" y="635"/>
                      <a:pt x="1859" y="766"/>
                    </a:cubicBezTo>
                    <a:cubicBezTo>
                      <a:pt x="1835" y="783"/>
                      <a:pt x="1809" y="790"/>
                      <a:pt x="1783" y="790"/>
                    </a:cubicBezTo>
                    <a:cubicBezTo>
                      <a:pt x="1728" y="790"/>
                      <a:pt x="1677" y="755"/>
                      <a:pt x="1650" y="701"/>
                    </a:cubicBezTo>
                    <a:cubicBezTo>
                      <a:pt x="1624" y="609"/>
                      <a:pt x="1650" y="504"/>
                      <a:pt x="1702" y="426"/>
                    </a:cubicBezTo>
                    <a:close/>
                    <a:moveTo>
                      <a:pt x="4240" y="0"/>
                    </a:moveTo>
                    <a:cubicBezTo>
                      <a:pt x="4186" y="0"/>
                      <a:pt x="4131" y="20"/>
                      <a:pt x="4085" y="59"/>
                    </a:cubicBezTo>
                    <a:cubicBezTo>
                      <a:pt x="3928" y="229"/>
                      <a:pt x="4033" y="465"/>
                      <a:pt x="4190" y="583"/>
                    </a:cubicBezTo>
                    <a:cubicBezTo>
                      <a:pt x="4126" y="641"/>
                      <a:pt x="4037" y="664"/>
                      <a:pt x="3937" y="664"/>
                    </a:cubicBezTo>
                    <a:cubicBezTo>
                      <a:pt x="3607" y="664"/>
                      <a:pt x="3149" y="414"/>
                      <a:pt x="2998" y="334"/>
                    </a:cubicBezTo>
                    <a:cubicBezTo>
                      <a:pt x="2854" y="256"/>
                      <a:pt x="2697" y="190"/>
                      <a:pt x="2527" y="151"/>
                    </a:cubicBezTo>
                    <a:cubicBezTo>
                      <a:pt x="2457" y="132"/>
                      <a:pt x="2385" y="123"/>
                      <a:pt x="2312" y="123"/>
                    </a:cubicBezTo>
                    <a:cubicBezTo>
                      <a:pt x="2127" y="123"/>
                      <a:pt x="1940" y="182"/>
                      <a:pt x="1781" y="295"/>
                    </a:cubicBezTo>
                    <a:cubicBezTo>
                      <a:pt x="1638" y="181"/>
                      <a:pt x="1433" y="131"/>
                      <a:pt x="1221" y="131"/>
                    </a:cubicBezTo>
                    <a:cubicBezTo>
                      <a:pt x="945" y="131"/>
                      <a:pt x="656" y="214"/>
                      <a:pt x="472" y="347"/>
                    </a:cubicBezTo>
                    <a:cubicBezTo>
                      <a:pt x="0" y="675"/>
                      <a:pt x="53" y="1591"/>
                      <a:pt x="616" y="1800"/>
                    </a:cubicBezTo>
                    <a:lnTo>
                      <a:pt x="642" y="1800"/>
                    </a:lnTo>
                    <a:cubicBezTo>
                      <a:pt x="712" y="1825"/>
                      <a:pt x="786" y="1837"/>
                      <a:pt x="859" y="1837"/>
                    </a:cubicBezTo>
                    <a:cubicBezTo>
                      <a:pt x="1102" y="1837"/>
                      <a:pt x="1338" y="1702"/>
                      <a:pt x="1388" y="1421"/>
                    </a:cubicBezTo>
                    <a:cubicBezTo>
                      <a:pt x="1436" y="1154"/>
                      <a:pt x="1213" y="916"/>
                      <a:pt x="978" y="916"/>
                    </a:cubicBezTo>
                    <a:cubicBezTo>
                      <a:pt x="889" y="916"/>
                      <a:pt x="799" y="949"/>
                      <a:pt x="720" y="1028"/>
                    </a:cubicBezTo>
                    <a:cubicBezTo>
                      <a:pt x="678" y="1071"/>
                      <a:pt x="713" y="1130"/>
                      <a:pt x="763" y="1130"/>
                    </a:cubicBezTo>
                    <a:cubicBezTo>
                      <a:pt x="774" y="1130"/>
                      <a:pt x="786" y="1127"/>
                      <a:pt x="799" y="1120"/>
                    </a:cubicBezTo>
                    <a:cubicBezTo>
                      <a:pt x="851" y="1082"/>
                      <a:pt x="907" y="1066"/>
                      <a:pt x="961" y="1066"/>
                    </a:cubicBezTo>
                    <a:cubicBezTo>
                      <a:pt x="1151" y="1066"/>
                      <a:pt x="1320" y="1272"/>
                      <a:pt x="1218" y="1486"/>
                    </a:cubicBezTo>
                    <a:cubicBezTo>
                      <a:pt x="1142" y="1671"/>
                      <a:pt x="997" y="1743"/>
                      <a:pt x="836" y="1743"/>
                    </a:cubicBezTo>
                    <a:cubicBezTo>
                      <a:pt x="747" y="1743"/>
                      <a:pt x="652" y="1720"/>
                      <a:pt x="563" y="1683"/>
                    </a:cubicBezTo>
                    <a:cubicBezTo>
                      <a:pt x="236" y="1408"/>
                      <a:pt x="236" y="753"/>
                      <a:pt x="576" y="504"/>
                    </a:cubicBezTo>
                    <a:cubicBezTo>
                      <a:pt x="750" y="374"/>
                      <a:pt x="1010" y="284"/>
                      <a:pt x="1253" y="284"/>
                    </a:cubicBezTo>
                    <a:cubicBezTo>
                      <a:pt x="1377" y="284"/>
                      <a:pt x="1496" y="307"/>
                      <a:pt x="1597" y="360"/>
                    </a:cubicBezTo>
                    <a:cubicBezTo>
                      <a:pt x="1467" y="517"/>
                      <a:pt x="1493" y="740"/>
                      <a:pt x="1637" y="871"/>
                    </a:cubicBezTo>
                    <a:cubicBezTo>
                      <a:pt x="1672" y="896"/>
                      <a:pt x="1714" y="908"/>
                      <a:pt x="1756" y="908"/>
                    </a:cubicBezTo>
                    <a:cubicBezTo>
                      <a:pt x="1820" y="908"/>
                      <a:pt x="1885" y="880"/>
                      <a:pt x="1925" y="832"/>
                    </a:cubicBezTo>
                    <a:cubicBezTo>
                      <a:pt x="1964" y="832"/>
                      <a:pt x="1990" y="805"/>
                      <a:pt x="1990" y="766"/>
                    </a:cubicBezTo>
                    <a:cubicBezTo>
                      <a:pt x="2003" y="622"/>
                      <a:pt x="1951" y="478"/>
                      <a:pt x="1859" y="360"/>
                    </a:cubicBezTo>
                    <a:cubicBezTo>
                      <a:pt x="1982" y="329"/>
                      <a:pt x="2094" y="315"/>
                      <a:pt x="2202" y="315"/>
                    </a:cubicBezTo>
                    <a:cubicBezTo>
                      <a:pt x="2542" y="315"/>
                      <a:pt x="2826" y="456"/>
                      <a:pt x="3195" y="635"/>
                    </a:cubicBezTo>
                    <a:cubicBezTo>
                      <a:pt x="3387" y="755"/>
                      <a:pt x="3622" y="820"/>
                      <a:pt x="3852" y="820"/>
                    </a:cubicBezTo>
                    <a:cubicBezTo>
                      <a:pt x="3873" y="820"/>
                      <a:pt x="3894" y="820"/>
                      <a:pt x="3915" y="819"/>
                    </a:cubicBezTo>
                    <a:cubicBezTo>
                      <a:pt x="4059" y="792"/>
                      <a:pt x="4190" y="740"/>
                      <a:pt x="4308" y="635"/>
                    </a:cubicBezTo>
                    <a:cubicBezTo>
                      <a:pt x="4571" y="796"/>
                      <a:pt x="4861" y="859"/>
                      <a:pt x="5160" y="859"/>
                    </a:cubicBezTo>
                    <a:cubicBezTo>
                      <a:pt x="5664" y="859"/>
                      <a:pt x="6191" y="680"/>
                      <a:pt x="6651" y="491"/>
                    </a:cubicBezTo>
                    <a:cubicBezTo>
                      <a:pt x="6745" y="456"/>
                      <a:pt x="6723" y="315"/>
                      <a:pt x="6632" y="315"/>
                    </a:cubicBezTo>
                    <a:cubicBezTo>
                      <a:pt x="6622" y="315"/>
                      <a:pt x="6611" y="317"/>
                      <a:pt x="6599" y="321"/>
                    </a:cubicBezTo>
                    <a:cubicBezTo>
                      <a:pt x="6075" y="493"/>
                      <a:pt x="5582" y="658"/>
                      <a:pt x="5073" y="658"/>
                    </a:cubicBezTo>
                    <a:cubicBezTo>
                      <a:pt x="4844" y="658"/>
                      <a:pt x="4612" y="625"/>
                      <a:pt x="4373" y="544"/>
                    </a:cubicBezTo>
                    <a:cubicBezTo>
                      <a:pt x="4465" y="426"/>
                      <a:pt x="4491" y="256"/>
                      <a:pt x="4452" y="112"/>
                    </a:cubicBezTo>
                    <a:cubicBezTo>
                      <a:pt x="4438" y="85"/>
                      <a:pt x="4412" y="59"/>
                      <a:pt x="4386" y="59"/>
                    </a:cubicBezTo>
                    <a:cubicBezTo>
                      <a:pt x="4347" y="20"/>
                      <a:pt x="4294" y="0"/>
                      <a:pt x="4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30"/>
            <p:cNvGrpSpPr/>
            <p:nvPr/>
          </p:nvGrpSpPr>
          <p:grpSpPr>
            <a:xfrm flipH="1" rot="10800000">
              <a:off x="7759979" y="3767022"/>
              <a:ext cx="1155432" cy="1149561"/>
              <a:chOff x="6648829" y="433220"/>
              <a:chExt cx="1155432" cy="1149561"/>
            </a:xfrm>
          </p:grpSpPr>
          <p:sp>
            <p:nvSpPr>
              <p:cNvPr id="414" name="Google Shape;414;p30"/>
              <p:cNvSpPr/>
              <p:nvPr/>
            </p:nvSpPr>
            <p:spPr>
              <a:xfrm>
                <a:off x="7523476" y="622417"/>
                <a:ext cx="280785" cy="960365"/>
              </a:xfrm>
              <a:custGeom>
                <a:rect b="b" l="l" r="r" t="t"/>
                <a:pathLst>
                  <a:path extrusionOk="0" h="6543" w="1913">
                    <a:moveTo>
                      <a:pt x="1296" y="1480"/>
                    </a:moveTo>
                    <a:cubicBezTo>
                      <a:pt x="1357" y="1480"/>
                      <a:pt x="1415" y="1498"/>
                      <a:pt x="1467" y="1533"/>
                    </a:cubicBezTo>
                    <a:cubicBezTo>
                      <a:pt x="1389" y="1637"/>
                      <a:pt x="1258" y="1690"/>
                      <a:pt x="1127" y="1703"/>
                    </a:cubicBezTo>
                    <a:cubicBezTo>
                      <a:pt x="1087" y="1624"/>
                      <a:pt x="1114" y="1520"/>
                      <a:pt x="1205" y="1493"/>
                    </a:cubicBezTo>
                    <a:cubicBezTo>
                      <a:pt x="1236" y="1485"/>
                      <a:pt x="1266" y="1480"/>
                      <a:pt x="1296" y="1480"/>
                    </a:cubicBezTo>
                    <a:close/>
                    <a:moveTo>
                      <a:pt x="1607" y="3957"/>
                    </a:moveTo>
                    <a:cubicBezTo>
                      <a:pt x="1635" y="3957"/>
                      <a:pt x="1663" y="3964"/>
                      <a:pt x="1690" y="3981"/>
                    </a:cubicBezTo>
                    <a:cubicBezTo>
                      <a:pt x="1742" y="4020"/>
                      <a:pt x="1768" y="4086"/>
                      <a:pt x="1742" y="4151"/>
                    </a:cubicBezTo>
                    <a:cubicBezTo>
                      <a:pt x="1722" y="4153"/>
                      <a:pt x="1702" y="4154"/>
                      <a:pt x="1681" y="4154"/>
                    </a:cubicBezTo>
                    <a:cubicBezTo>
                      <a:pt x="1584" y="4154"/>
                      <a:pt x="1488" y="4129"/>
                      <a:pt x="1402" y="4086"/>
                    </a:cubicBezTo>
                    <a:cubicBezTo>
                      <a:pt x="1450" y="4018"/>
                      <a:pt x="1528" y="3957"/>
                      <a:pt x="1607" y="3957"/>
                    </a:cubicBezTo>
                    <a:close/>
                    <a:moveTo>
                      <a:pt x="866" y="0"/>
                    </a:moveTo>
                    <a:cubicBezTo>
                      <a:pt x="538" y="0"/>
                      <a:pt x="208" y="156"/>
                      <a:pt x="92" y="459"/>
                    </a:cubicBezTo>
                    <a:cubicBezTo>
                      <a:pt x="92" y="459"/>
                      <a:pt x="92" y="472"/>
                      <a:pt x="92" y="485"/>
                    </a:cubicBezTo>
                    <a:cubicBezTo>
                      <a:pt x="1" y="786"/>
                      <a:pt x="119" y="1153"/>
                      <a:pt x="472" y="1232"/>
                    </a:cubicBezTo>
                    <a:cubicBezTo>
                      <a:pt x="496" y="1236"/>
                      <a:pt x="520" y="1238"/>
                      <a:pt x="543" y="1238"/>
                    </a:cubicBezTo>
                    <a:cubicBezTo>
                      <a:pt x="877" y="1238"/>
                      <a:pt x="1135" y="821"/>
                      <a:pt x="878" y="564"/>
                    </a:cubicBezTo>
                    <a:cubicBezTo>
                      <a:pt x="864" y="550"/>
                      <a:pt x="848" y="545"/>
                      <a:pt x="832" y="545"/>
                    </a:cubicBezTo>
                    <a:cubicBezTo>
                      <a:pt x="787" y="545"/>
                      <a:pt x="744" y="591"/>
                      <a:pt x="773" y="629"/>
                    </a:cubicBezTo>
                    <a:cubicBezTo>
                      <a:pt x="915" y="836"/>
                      <a:pt x="757" y="1080"/>
                      <a:pt x="549" y="1080"/>
                    </a:cubicBezTo>
                    <a:cubicBezTo>
                      <a:pt x="507" y="1080"/>
                      <a:pt x="463" y="1070"/>
                      <a:pt x="420" y="1048"/>
                    </a:cubicBezTo>
                    <a:cubicBezTo>
                      <a:pt x="132" y="930"/>
                      <a:pt x="119" y="642"/>
                      <a:pt x="210" y="394"/>
                    </a:cubicBezTo>
                    <a:cubicBezTo>
                      <a:pt x="353" y="232"/>
                      <a:pt x="585" y="150"/>
                      <a:pt x="814" y="150"/>
                    </a:cubicBezTo>
                    <a:cubicBezTo>
                      <a:pt x="1047" y="150"/>
                      <a:pt x="1276" y="235"/>
                      <a:pt x="1402" y="407"/>
                    </a:cubicBezTo>
                    <a:cubicBezTo>
                      <a:pt x="1598" y="669"/>
                      <a:pt x="1690" y="1140"/>
                      <a:pt x="1546" y="1441"/>
                    </a:cubicBezTo>
                    <a:cubicBezTo>
                      <a:pt x="1474" y="1382"/>
                      <a:pt x="1387" y="1352"/>
                      <a:pt x="1300" y="1352"/>
                    </a:cubicBezTo>
                    <a:cubicBezTo>
                      <a:pt x="1196" y="1352"/>
                      <a:pt x="1093" y="1395"/>
                      <a:pt x="1022" y="1480"/>
                    </a:cubicBezTo>
                    <a:cubicBezTo>
                      <a:pt x="970" y="1572"/>
                      <a:pt x="983" y="1690"/>
                      <a:pt x="1074" y="1768"/>
                    </a:cubicBezTo>
                    <a:cubicBezTo>
                      <a:pt x="1061" y="1795"/>
                      <a:pt x="1087" y="1834"/>
                      <a:pt x="1127" y="1834"/>
                    </a:cubicBezTo>
                    <a:cubicBezTo>
                      <a:pt x="1284" y="1834"/>
                      <a:pt x="1428" y="1795"/>
                      <a:pt x="1533" y="1690"/>
                    </a:cubicBezTo>
                    <a:lnTo>
                      <a:pt x="1533" y="1690"/>
                    </a:lnTo>
                    <a:cubicBezTo>
                      <a:pt x="1663" y="2213"/>
                      <a:pt x="1506" y="2554"/>
                      <a:pt x="1271" y="3025"/>
                    </a:cubicBezTo>
                    <a:cubicBezTo>
                      <a:pt x="1140" y="3248"/>
                      <a:pt x="1074" y="3496"/>
                      <a:pt x="1087" y="3758"/>
                    </a:cubicBezTo>
                    <a:cubicBezTo>
                      <a:pt x="1100" y="3902"/>
                      <a:pt x="1166" y="4033"/>
                      <a:pt x="1258" y="4138"/>
                    </a:cubicBezTo>
                    <a:cubicBezTo>
                      <a:pt x="826" y="4845"/>
                      <a:pt x="1100" y="5761"/>
                      <a:pt x="1402" y="6481"/>
                    </a:cubicBezTo>
                    <a:cubicBezTo>
                      <a:pt x="1423" y="6523"/>
                      <a:pt x="1462" y="6542"/>
                      <a:pt x="1500" y="6542"/>
                    </a:cubicBezTo>
                    <a:cubicBezTo>
                      <a:pt x="1557" y="6542"/>
                      <a:pt x="1608" y="6500"/>
                      <a:pt x="1585" y="6429"/>
                    </a:cubicBezTo>
                    <a:cubicBezTo>
                      <a:pt x="1323" y="5683"/>
                      <a:pt x="1087" y="4976"/>
                      <a:pt x="1349" y="4217"/>
                    </a:cubicBezTo>
                    <a:lnTo>
                      <a:pt x="1349" y="4217"/>
                    </a:lnTo>
                    <a:cubicBezTo>
                      <a:pt x="1441" y="4281"/>
                      <a:pt x="1545" y="4313"/>
                      <a:pt x="1649" y="4313"/>
                    </a:cubicBezTo>
                    <a:cubicBezTo>
                      <a:pt x="1694" y="4313"/>
                      <a:pt x="1738" y="4307"/>
                      <a:pt x="1781" y="4295"/>
                    </a:cubicBezTo>
                    <a:cubicBezTo>
                      <a:pt x="1821" y="4282"/>
                      <a:pt x="1834" y="4256"/>
                      <a:pt x="1834" y="4230"/>
                    </a:cubicBezTo>
                    <a:cubicBezTo>
                      <a:pt x="1912" y="4138"/>
                      <a:pt x="1912" y="4007"/>
                      <a:pt x="1834" y="3929"/>
                    </a:cubicBezTo>
                    <a:cubicBezTo>
                      <a:pt x="1777" y="3868"/>
                      <a:pt x="1711" y="3842"/>
                      <a:pt x="1643" y="3842"/>
                    </a:cubicBezTo>
                    <a:cubicBezTo>
                      <a:pt x="1521" y="3842"/>
                      <a:pt x="1394" y="3924"/>
                      <a:pt x="1310" y="4033"/>
                    </a:cubicBezTo>
                    <a:cubicBezTo>
                      <a:pt x="1061" y="3745"/>
                      <a:pt x="1467" y="3038"/>
                      <a:pt x="1559" y="2829"/>
                    </a:cubicBezTo>
                    <a:cubicBezTo>
                      <a:pt x="1650" y="2685"/>
                      <a:pt x="1703" y="2528"/>
                      <a:pt x="1742" y="2371"/>
                    </a:cubicBezTo>
                    <a:cubicBezTo>
                      <a:pt x="1807" y="2109"/>
                      <a:pt x="1755" y="1834"/>
                      <a:pt x="1598" y="1624"/>
                    </a:cubicBezTo>
                    <a:cubicBezTo>
                      <a:pt x="1860" y="1297"/>
                      <a:pt x="1781" y="642"/>
                      <a:pt x="1546" y="315"/>
                    </a:cubicBezTo>
                    <a:cubicBezTo>
                      <a:pt x="1399" y="104"/>
                      <a:pt x="1133" y="0"/>
                      <a:pt x="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30"/>
              <p:cNvSpPr/>
              <p:nvPr/>
            </p:nvSpPr>
            <p:spPr>
              <a:xfrm>
                <a:off x="6648829" y="433220"/>
                <a:ext cx="988253" cy="269777"/>
              </a:xfrm>
              <a:custGeom>
                <a:rect b="b" l="l" r="r" t="t"/>
                <a:pathLst>
                  <a:path extrusionOk="0" h="1838" w="6733">
                    <a:moveTo>
                      <a:pt x="2477" y="141"/>
                    </a:moveTo>
                    <a:cubicBezTo>
                      <a:pt x="2524" y="141"/>
                      <a:pt x="2566" y="165"/>
                      <a:pt x="2595" y="203"/>
                    </a:cubicBezTo>
                    <a:cubicBezTo>
                      <a:pt x="2647" y="308"/>
                      <a:pt x="2569" y="426"/>
                      <a:pt x="2490" y="504"/>
                    </a:cubicBezTo>
                    <a:lnTo>
                      <a:pt x="2477" y="504"/>
                    </a:lnTo>
                    <a:cubicBezTo>
                      <a:pt x="2425" y="387"/>
                      <a:pt x="2412" y="269"/>
                      <a:pt x="2425" y="151"/>
                    </a:cubicBezTo>
                    <a:cubicBezTo>
                      <a:pt x="2442" y="144"/>
                      <a:pt x="2460" y="141"/>
                      <a:pt x="2477" y="141"/>
                    </a:cubicBezTo>
                    <a:close/>
                    <a:moveTo>
                      <a:pt x="5030" y="439"/>
                    </a:moveTo>
                    <a:cubicBezTo>
                      <a:pt x="5083" y="517"/>
                      <a:pt x="5109" y="609"/>
                      <a:pt x="5083" y="701"/>
                    </a:cubicBezTo>
                    <a:cubicBezTo>
                      <a:pt x="5055" y="765"/>
                      <a:pt x="4995" y="797"/>
                      <a:pt x="4940" y="797"/>
                    </a:cubicBezTo>
                    <a:cubicBezTo>
                      <a:pt x="4916" y="797"/>
                      <a:pt x="4893" y="791"/>
                      <a:pt x="4873" y="779"/>
                    </a:cubicBezTo>
                    <a:cubicBezTo>
                      <a:pt x="4873" y="648"/>
                      <a:pt x="4939" y="517"/>
                      <a:pt x="5030" y="439"/>
                    </a:cubicBezTo>
                    <a:close/>
                    <a:moveTo>
                      <a:pt x="2505" y="0"/>
                    </a:moveTo>
                    <a:cubicBezTo>
                      <a:pt x="2451" y="0"/>
                      <a:pt x="2399" y="20"/>
                      <a:pt x="2359" y="59"/>
                    </a:cubicBezTo>
                    <a:cubicBezTo>
                      <a:pt x="2320" y="59"/>
                      <a:pt x="2294" y="85"/>
                      <a:pt x="2294" y="112"/>
                    </a:cubicBezTo>
                    <a:cubicBezTo>
                      <a:pt x="2255" y="256"/>
                      <a:pt x="2281" y="426"/>
                      <a:pt x="2372" y="544"/>
                    </a:cubicBezTo>
                    <a:cubicBezTo>
                      <a:pt x="2133" y="625"/>
                      <a:pt x="1901" y="658"/>
                      <a:pt x="1673" y="658"/>
                    </a:cubicBezTo>
                    <a:cubicBezTo>
                      <a:pt x="1164" y="658"/>
                      <a:pt x="671" y="493"/>
                      <a:pt x="147" y="321"/>
                    </a:cubicBezTo>
                    <a:cubicBezTo>
                      <a:pt x="135" y="317"/>
                      <a:pt x="124" y="315"/>
                      <a:pt x="113" y="315"/>
                    </a:cubicBezTo>
                    <a:cubicBezTo>
                      <a:pt x="22" y="315"/>
                      <a:pt x="0" y="456"/>
                      <a:pt x="94" y="491"/>
                    </a:cubicBezTo>
                    <a:cubicBezTo>
                      <a:pt x="555" y="680"/>
                      <a:pt x="1082" y="859"/>
                      <a:pt x="1586" y="859"/>
                    </a:cubicBezTo>
                    <a:cubicBezTo>
                      <a:pt x="1884" y="859"/>
                      <a:pt x="2175" y="796"/>
                      <a:pt x="2438" y="635"/>
                    </a:cubicBezTo>
                    <a:cubicBezTo>
                      <a:pt x="2543" y="740"/>
                      <a:pt x="2674" y="792"/>
                      <a:pt x="2818" y="819"/>
                    </a:cubicBezTo>
                    <a:cubicBezTo>
                      <a:pt x="2840" y="820"/>
                      <a:pt x="2861" y="820"/>
                      <a:pt x="2883" y="820"/>
                    </a:cubicBezTo>
                    <a:cubicBezTo>
                      <a:pt x="3121" y="820"/>
                      <a:pt x="3347" y="755"/>
                      <a:pt x="3551" y="635"/>
                    </a:cubicBezTo>
                    <a:cubicBezTo>
                      <a:pt x="3919" y="456"/>
                      <a:pt x="4204" y="315"/>
                      <a:pt x="4544" y="315"/>
                    </a:cubicBezTo>
                    <a:cubicBezTo>
                      <a:pt x="4651" y="315"/>
                      <a:pt x="4764" y="329"/>
                      <a:pt x="4886" y="360"/>
                    </a:cubicBezTo>
                    <a:cubicBezTo>
                      <a:pt x="4795" y="478"/>
                      <a:pt x="4742" y="622"/>
                      <a:pt x="4755" y="766"/>
                    </a:cubicBezTo>
                    <a:cubicBezTo>
                      <a:pt x="4755" y="805"/>
                      <a:pt x="4781" y="832"/>
                      <a:pt x="4821" y="832"/>
                    </a:cubicBezTo>
                    <a:cubicBezTo>
                      <a:pt x="4861" y="880"/>
                      <a:pt x="4920" y="908"/>
                      <a:pt x="4981" y="908"/>
                    </a:cubicBezTo>
                    <a:cubicBezTo>
                      <a:pt x="5020" y="908"/>
                      <a:pt x="5060" y="896"/>
                      <a:pt x="5096" y="871"/>
                    </a:cubicBezTo>
                    <a:cubicBezTo>
                      <a:pt x="5253" y="740"/>
                      <a:pt x="5279" y="517"/>
                      <a:pt x="5148" y="360"/>
                    </a:cubicBezTo>
                    <a:cubicBezTo>
                      <a:pt x="5245" y="307"/>
                      <a:pt x="5363" y="284"/>
                      <a:pt x="5487" y="284"/>
                    </a:cubicBezTo>
                    <a:cubicBezTo>
                      <a:pt x="5730" y="284"/>
                      <a:pt x="5996" y="374"/>
                      <a:pt x="6169" y="504"/>
                    </a:cubicBezTo>
                    <a:cubicBezTo>
                      <a:pt x="6497" y="753"/>
                      <a:pt x="6510" y="1408"/>
                      <a:pt x="6182" y="1683"/>
                    </a:cubicBezTo>
                    <a:cubicBezTo>
                      <a:pt x="6093" y="1720"/>
                      <a:pt x="5999" y="1743"/>
                      <a:pt x="5909" y="1743"/>
                    </a:cubicBezTo>
                    <a:cubicBezTo>
                      <a:pt x="5749" y="1743"/>
                      <a:pt x="5603" y="1671"/>
                      <a:pt x="5528" y="1486"/>
                    </a:cubicBezTo>
                    <a:cubicBezTo>
                      <a:pt x="5426" y="1272"/>
                      <a:pt x="5594" y="1066"/>
                      <a:pt x="5785" y="1066"/>
                    </a:cubicBezTo>
                    <a:cubicBezTo>
                      <a:pt x="5839" y="1066"/>
                      <a:pt x="5895" y="1082"/>
                      <a:pt x="5947" y="1120"/>
                    </a:cubicBezTo>
                    <a:cubicBezTo>
                      <a:pt x="5959" y="1127"/>
                      <a:pt x="5971" y="1130"/>
                      <a:pt x="5982" y="1130"/>
                    </a:cubicBezTo>
                    <a:cubicBezTo>
                      <a:pt x="6029" y="1130"/>
                      <a:pt x="6057" y="1071"/>
                      <a:pt x="6025" y="1028"/>
                    </a:cubicBezTo>
                    <a:cubicBezTo>
                      <a:pt x="5947" y="949"/>
                      <a:pt x="5855" y="916"/>
                      <a:pt x="5765" y="916"/>
                    </a:cubicBezTo>
                    <a:cubicBezTo>
                      <a:pt x="5527" y="916"/>
                      <a:pt x="5300" y="1154"/>
                      <a:pt x="5357" y="1421"/>
                    </a:cubicBezTo>
                    <a:cubicBezTo>
                      <a:pt x="5408" y="1702"/>
                      <a:pt x="5636" y="1837"/>
                      <a:pt x="5881" y="1837"/>
                    </a:cubicBezTo>
                    <a:cubicBezTo>
                      <a:pt x="5955" y="1837"/>
                      <a:pt x="6031" y="1825"/>
                      <a:pt x="6104" y="1800"/>
                    </a:cubicBezTo>
                    <a:lnTo>
                      <a:pt x="6117" y="1800"/>
                    </a:lnTo>
                    <a:cubicBezTo>
                      <a:pt x="6680" y="1591"/>
                      <a:pt x="6732" y="675"/>
                      <a:pt x="6261" y="347"/>
                    </a:cubicBezTo>
                    <a:cubicBezTo>
                      <a:pt x="6076" y="214"/>
                      <a:pt x="5787" y="131"/>
                      <a:pt x="5512" y="131"/>
                    </a:cubicBezTo>
                    <a:cubicBezTo>
                      <a:pt x="5299" y="131"/>
                      <a:pt x="5094" y="181"/>
                      <a:pt x="4952" y="295"/>
                    </a:cubicBezTo>
                    <a:cubicBezTo>
                      <a:pt x="4801" y="182"/>
                      <a:pt x="4617" y="123"/>
                      <a:pt x="4428" y="123"/>
                    </a:cubicBezTo>
                    <a:cubicBezTo>
                      <a:pt x="4354" y="123"/>
                      <a:pt x="4279" y="132"/>
                      <a:pt x="4205" y="151"/>
                    </a:cubicBezTo>
                    <a:cubicBezTo>
                      <a:pt x="4048" y="190"/>
                      <a:pt x="3891" y="256"/>
                      <a:pt x="3747" y="334"/>
                    </a:cubicBezTo>
                    <a:cubicBezTo>
                      <a:pt x="3586" y="415"/>
                      <a:pt x="3129" y="659"/>
                      <a:pt x="2802" y="659"/>
                    </a:cubicBezTo>
                    <a:cubicBezTo>
                      <a:pt x="2705" y="659"/>
                      <a:pt x="2619" y="637"/>
                      <a:pt x="2556" y="583"/>
                    </a:cubicBezTo>
                    <a:cubicBezTo>
                      <a:pt x="2713" y="465"/>
                      <a:pt x="2831" y="229"/>
                      <a:pt x="2661" y="59"/>
                    </a:cubicBezTo>
                    <a:cubicBezTo>
                      <a:pt x="2615" y="20"/>
                      <a:pt x="2559" y="0"/>
                      <a:pt x="2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"/>
          <p:cNvSpPr txBox="1"/>
          <p:nvPr>
            <p:ph idx="1" type="body"/>
          </p:nvPr>
        </p:nvSpPr>
        <p:spPr>
          <a:xfrm>
            <a:off x="677325" y="1268075"/>
            <a:ext cx="77880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100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Font typeface="Muli"/>
              <a:buAutoNum type="alphaLcPeriod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Font typeface="Muli"/>
              <a:buAutoNum type="romanLcPeriod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Font typeface="Muli"/>
              <a:buAutoNum type="arabicPeriod"/>
              <a:defRPr/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SzPts val="1500"/>
              <a:buFont typeface="Muli"/>
              <a:buAutoNum type="alphaLcPeriod"/>
              <a:defRPr/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SzPts val="1500"/>
              <a:buFont typeface="Muli"/>
              <a:buAutoNum type="romanLcPeriod"/>
              <a:defRPr/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SzPts val="1500"/>
              <a:buFont typeface="Muli"/>
              <a:buAutoNum type="arabicPeriod"/>
              <a:defRPr/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SzPts val="1500"/>
              <a:buFont typeface="Muli"/>
              <a:buAutoNum type="alphaLcPeriod"/>
              <a:defRPr/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SzPts val="1500"/>
              <a:buFont typeface="Muli"/>
              <a:buAutoNum type="romanLcPeriod"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359325" y="376550"/>
            <a:ext cx="84240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2" type="subTitle"/>
          </p:nvPr>
        </p:nvSpPr>
        <p:spPr>
          <a:xfrm>
            <a:off x="677325" y="4190075"/>
            <a:ext cx="45651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1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5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/>
          <p:nvPr>
            <p:ph idx="1" type="subTitle"/>
          </p:nvPr>
        </p:nvSpPr>
        <p:spPr>
          <a:xfrm>
            <a:off x="4568865" y="2501862"/>
            <a:ext cx="3314400" cy="86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8" name="Google Shape;418;p31"/>
          <p:cNvSpPr txBox="1"/>
          <p:nvPr>
            <p:ph idx="2" type="subTitle"/>
          </p:nvPr>
        </p:nvSpPr>
        <p:spPr>
          <a:xfrm>
            <a:off x="1001986" y="4121736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9" name="Google Shape;419;p31"/>
          <p:cNvSpPr txBox="1"/>
          <p:nvPr>
            <p:ph idx="3" type="subTitle"/>
          </p:nvPr>
        </p:nvSpPr>
        <p:spPr>
          <a:xfrm>
            <a:off x="1200897" y="2327163"/>
            <a:ext cx="33711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420" name="Google Shape;420;p31"/>
          <p:cNvGrpSpPr/>
          <p:nvPr/>
        </p:nvGrpSpPr>
        <p:grpSpPr>
          <a:xfrm>
            <a:off x="713229" y="572040"/>
            <a:ext cx="7744977" cy="344392"/>
            <a:chOff x="713229" y="572040"/>
            <a:chExt cx="7744977" cy="344392"/>
          </a:xfrm>
        </p:grpSpPr>
        <p:grpSp>
          <p:nvGrpSpPr>
            <p:cNvPr id="421" name="Google Shape;421;p31"/>
            <p:cNvGrpSpPr/>
            <p:nvPr/>
          </p:nvGrpSpPr>
          <p:grpSpPr>
            <a:xfrm>
              <a:off x="7151654" y="572040"/>
              <a:ext cx="1306552" cy="344392"/>
              <a:chOff x="3158000" y="3778350"/>
              <a:chExt cx="198700" cy="52375"/>
            </a:xfrm>
          </p:grpSpPr>
          <p:sp>
            <p:nvSpPr>
              <p:cNvPr id="422" name="Google Shape;422;p31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1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1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1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1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1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1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1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0" name="Google Shape;430;p31"/>
            <p:cNvGrpSpPr/>
            <p:nvPr/>
          </p:nvGrpSpPr>
          <p:grpSpPr>
            <a:xfrm flipH="1">
              <a:off x="713229" y="572040"/>
              <a:ext cx="1306552" cy="344392"/>
              <a:chOff x="3158000" y="3778350"/>
              <a:chExt cx="198700" cy="52375"/>
            </a:xfrm>
          </p:grpSpPr>
          <p:sp>
            <p:nvSpPr>
              <p:cNvPr id="431" name="Google Shape;431;p31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1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1"/>
              <p:cNvSpPr/>
              <p:nvPr/>
            </p:nvSpPr>
            <p:spPr>
              <a:xfrm>
                <a:off x="3158000" y="3784425"/>
                <a:ext cx="185275" cy="46300"/>
              </a:xfrm>
              <a:custGeom>
                <a:rect b="b" l="l" r="r" t="t"/>
                <a:pathLst>
                  <a:path extrusionOk="0" h="1852" w="7411">
                    <a:moveTo>
                      <a:pt x="716" y="1"/>
                    </a:moveTo>
                    <a:cubicBezTo>
                      <a:pt x="652" y="1"/>
                      <a:pt x="587" y="11"/>
                      <a:pt x="524" y="32"/>
                    </a:cubicBezTo>
                    <a:cubicBezTo>
                      <a:pt x="341" y="84"/>
                      <a:pt x="197" y="228"/>
                      <a:pt x="118" y="399"/>
                    </a:cubicBezTo>
                    <a:cubicBezTo>
                      <a:pt x="0" y="726"/>
                      <a:pt x="79" y="1079"/>
                      <a:pt x="315" y="1328"/>
                    </a:cubicBezTo>
                    <a:cubicBezTo>
                      <a:pt x="616" y="1682"/>
                      <a:pt x="1074" y="1852"/>
                      <a:pt x="1676" y="1852"/>
                    </a:cubicBezTo>
                    <a:cubicBezTo>
                      <a:pt x="1977" y="1852"/>
                      <a:pt x="2278" y="1813"/>
                      <a:pt x="2580" y="1747"/>
                    </a:cubicBezTo>
                    <a:cubicBezTo>
                      <a:pt x="3470" y="1564"/>
                      <a:pt x="4321" y="1263"/>
                      <a:pt x="5146" y="883"/>
                    </a:cubicBezTo>
                    <a:lnTo>
                      <a:pt x="5263" y="818"/>
                    </a:lnTo>
                    <a:cubicBezTo>
                      <a:pt x="5473" y="713"/>
                      <a:pt x="5695" y="621"/>
                      <a:pt x="5918" y="543"/>
                    </a:cubicBezTo>
                    <a:cubicBezTo>
                      <a:pt x="6049" y="503"/>
                      <a:pt x="6183" y="484"/>
                      <a:pt x="6317" y="484"/>
                    </a:cubicBezTo>
                    <a:cubicBezTo>
                      <a:pt x="6452" y="484"/>
                      <a:pt x="6586" y="503"/>
                      <a:pt x="6717" y="543"/>
                    </a:cubicBezTo>
                    <a:cubicBezTo>
                      <a:pt x="6965" y="621"/>
                      <a:pt x="7149" y="831"/>
                      <a:pt x="7201" y="1093"/>
                    </a:cubicBezTo>
                    <a:cubicBezTo>
                      <a:pt x="7240" y="1341"/>
                      <a:pt x="7083" y="1577"/>
                      <a:pt x="6834" y="1629"/>
                    </a:cubicBezTo>
                    <a:cubicBezTo>
                      <a:pt x="6821" y="1631"/>
                      <a:pt x="6808" y="1631"/>
                      <a:pt x="6795" y="1631"/>
                    </a:cubicBezTo>
                    <a:cubicBezTo>
                      <a:pt x="6680" y="1631"/>
                      <a:pt x="6578" y="1581"/>
                      <a:pt x="6507" y="1498"/>
                    </a:cubicBezTo>
                    <a:cubicBezTo>
                      <a:pt x="6429" y="1420"/>
                      <a:pt x="6402" y="1315"/>
                      <a:pt x="6429" y="1210"/>
                    </a:cubicBezTo>
                    <a:lnTo>
                      <a:pt x="6285" y="1158"/>
                    </a:lnTo>
                    <a:lnTo>
                      <a:pt x="6285" y="1158"/>
                    </a:lnTo>
                    <a:cubicBezTo>
                      <a:pt x="6232" y="1315"/>
                      <a:pt x="6272" y="1472"/>
                      <a:pt x="6389" y="1590"/>
                    </a:cubicBezTo>
                    <a:cubicBezTo>
                      <a:pt x="6481" y="1716"/>
                      <a:pt x="6632" y="1791"/>
                      <a:pt x="6782" y="1791"/>
                    </a:cubicBezTo>
                    <a:cubicBezTo>
                      <a:pt x="6804" y="1791"/>
                      <a:pt x="6826" y="1790"/>
                      <a:pt x="6848" y="1786"/>
                    </a:cubicBezTo>
                    <a:cubicBezTo>
                      <a:pt x="7188" y="1721"/>
                      <a:pt x="7411" y="1407"/>
                      <a:pt x="7358" y="1066"/>
                    </a:cubicBezTo>
                    <a:cubicBezTo>
                      <a:pt x="7306" y="752"/>
                      <a:pt x="7083" y="490"/>
                      <a:pt x="6769" y="386"/>
                    </a:cubicBezTo>
                    <a:cubicBezTo>
                      <a:pt x="6625" y="340"/>
                      <a:pt x="6474" y="317"/>
                      <a:pt x="6324" y="317"/>
                    </a:cubicBezTo>
                    <a:cubicBezTo>
                      <a:pt x="6173" y="317"/>
                      <a:pt x="6023" y="340"/>
                      <a:pt x="5879" y="386"/>
                    </a:cubicBezTo>
                    <a:cubicBezTo>
                      <a:pt x="5643" y="464"/>
                      <a:pt x="5421" y="556"/>
                      <a:pt x="5198" y="674"/>
                    </a:cubicBezTo>
                    <a:lnTo>
                      <a:pt x="5080" y="726"/>
                    </a:lnTo>
                    <a:cubicBezTo>
                      <a:pt x="4268" y="1106"/>
                      <a:pt x="3431" y="1407"/>
                      <a:pt x="2553" y="1590"/>
                    </a:cubicBezTo>
                    <a:cubicBezTo>
                      <a:pt x="2219" y="1663"/>
                      <a:pt x="1919" y="1699"/>
                      <a:pt x="1653" y="1699"/>
                    </a:cubicBezTo>
                    <a:cubicBezTo>
                      <a:pt x="1103" y="1699"/>
                      <a:pt x="697" y="1545"/>
                      <a:pt x="432" y="1237"/>
                    </a:cubicBezTo>
                    <a:cubicBezTo>
                      <a:pt x="223" y="1027"/>
                      <a:pt x="157" y="726"/>
                      <a:pt x="249" y="464"/>
                    </a:cubicBezTo>
                    <a:cubicBezTo>
                      <a:pt x="301" y="320"/>
                      <a:pt x="419" y="215"/>
                      <a:pt x="563" y="176"/>
                    </a:cubicBezTo>
                    <a:cubicBezTo>
                      <a:pt x="605" y="161"/>
                      <a:pt x="648" y="153"/>
                      <a:pt x="692" y="153"/>
                    </a:cubicBezTo>
                    <a:cubicBezTo>
                      <a:pt x="759" y="153"/>
                      <a:pt x="827" y="171"/>
                      <a:pt x="891" y="202"/>
                    </a:cubicBezTo>
                    <a:cubicBezTo>
                      <a:pt x="995" y="281"/>
                      <a:pt x="1048" y="425"/>
                      <a:pt x="1008" y="556"/>
                    </a:cubicBezTo>
                    <a:cubicBezTo>
                      <a:pt x="995" y="661"/>
                      <a:pt x="917" y="739"/>
                      <a:pt x="825" y="765"/>
                    </a:cubicBezTo>
                    <a:lnTo>
                      <a:pt x="838" y="922"/>
                    </a:lnTo>
                    <a:cubicBezTo>
                      <a:pt x="1008" y="896"/>
                      <a:pt x="1139" y="752"/>
                      <a:pt x="1166" y="582"/>
                    </a:cubicBezTo>
                    <a:cubicBezTo>
                      <a:pt x="1218" y="399"/>
                      <a:pt x="1139" y="189"/>
                      <a:pt x="982" y="71"/>
                    </a:cubicBezTo>
                    <a:cubicBezTo>
                      <a:pt x="904" y="24"/>
                      <a:pt x="811" y="1"/>
                      <a:pt x="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1"/>
              <p:cNvSpPr/>
              <p:nvPr/>
            </p:nvSpPr>
            <p:spPr>
              <a:xfrm>
                <a:off x="3315100" y="3779400"/>
                <a:ext cx="22950" cy="16975"/>
              </a:xfrm>
              <a:custGeom>
                <a:rect b="b" l="l" r="r" t="t"/>
                <a:pathLst>
                  <a:path extrusionOk="0" h="679" w="918">
                    <a:moveTo>
                      <a:pt x="734" y="155"/>
                    </a:moveTo>
                    <a:cubicBezTo>
                      <a:pt x="734" y="181"/>
                      <a:pt x="721" y="207"/>
                      <a:pt x="708" y="220"/>
                    </a:cubicBezTo>
                    <a:cubicBezTo>
                      <a:pt x="616" y="351"/>
                      <a:pt x="485" y="443"/>
                      <a:pt x="328" y="495"/>
                    </a:cubicBezTo>
                    <a:cubicBezTo>
                      <a:pt x="420" y="364"/>
                      <a:pt x="537" y="259"/>
                      <a:pt x="668" y="181"/>
                    </a:cubicBezTo>
                    <a:cubicBezTo>
                      <a:pt x="695" y="168"/>
                      <a:pt x="708" y="155"/>
                      <a:pt x="734" y="155"/>
                    </a:cubicBezTo>
                    <a:close/>
                    <a:moveTo>
                      <a:pt x="721" y="1"/>
                    </a:moveTo>
                    <a:cubicBezTo>
                      <a:pt x="675" y="1"/>
                      <a:pt x="629" y="17"/>
                      <a:pt x="590" y="50"/>
                    </a:cubicBezTo>
                    <a:cubicBezTo>
                      <a:pt x="393" y="181"/>
                      <a:pt x="223" y="351"/>
                      <a:pt x="92" y="560"/>
                    </a:cubicBezTo>
                    <a:lnTo>
                      <a:pt x="1" y="678"/>
                    </a:lnTo>
                    <a:lnTo>
                      <a:pt x="158" y="665"/>
                    </a:lnTo>
                    <a:cubicBezTo>
                      <a:pt x="433" y="665"/>
                      <a:pt x="681" y="521"/>
                      <a:pt x="839" y="299"/>
                    </a:cubicBezTo>
                    <a:cubicBezTo>
                      <a:pt x="904" y="233"/>
                      <a:pt x="917" y="128"/>
                      <a:pt x="852" y="50"/>
                    </a:cubicBezTo>
                    <a:cubicBezTo>
                      <a:pt x="812" y="17"/>
                      <a:pt x="767" y="1"/>
                      <a:pt x="7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1"/>
              <p:cNvSpPr/>
              <p:nvPr/>
            </p:nvSpPr>
            <p:spPr>
              <a:xfrm>
                <a:off x="3329825" y="3796225"/>
                <a:ext cx="26875" cy="11925"/>
              </a:xfrm>
              <a:custGeom>
                <a:rect b="b" l="l" r="r" t="t"/>
                <a:pathLst>
                  <a:path extrusionOk="0" h="477" w="1075">
                    <a:moveTo>
                      <a:pt x="436" y="159"/>
                    </a:moveTo>
                    <a:cubicBezTo>
                      <a:pt x="569" y="159"/>
                      <a:pt x="709" y="184"/>
                      <a:pt x="839" y="228"/>
                    </a:cubicBezTo>
                    <a:cubicBezTo>
                      <a:pt x="865" y="241"/>
                      <a:pt x="891" y="241"/>
                      <a:pt x="917" y="267"/>
                    </a:cubicBezTo>
                    <a:cubicBezTo>
                      <a:pt x="904" y="267"/>
                      <a:pt x="904" y="267"/>
                      <a:pt x="891" y="280"/>
                    </a:cubicBezTo>
                    <a:cubicBezTo>
                      <a:pt x="823" y="303"/>
                      <a:pt x="754" y="317"/>
                      <a:pt x="686" y="317"/>
                    </a:cubicBezTo>
                    <a:cubicBezTo>
                      <a:pt x="636" y="317"/>
                      <a:pt x="587" y="310"/>
                      <a:pt x="538" y="293"/>
                    </a:cubicBezTo>
                    <a:cubicBezTo>
                      <a:pt x="472" y="254"/>
                      <a:pt x="407" y="215"/>
                      <a:pt x="354" y="162"/>
                    </a:cubicBezTo>
                    <a:cubicBezTo>
                      <a:pt x="381" y="160"/>
                      <a:pt x="409" y="159"/>
                      <a:pt x="436" y="159"/>
                    </a:cubicBezTo>
                    <a:close/>
                    <a:moveTo>
                      <a:pt x="445" y="1"/>
                    </a:moveTo>
                    <a:cubicBezTo>
                      <a:pt x="350" y="1"/>
                      <a:pt x="254" y="11"/>
                      <a:pt x="158" y="31"/>
                    </a:cubicBezTo>
                    <a:lnTo>
                      <a:pt x="1" y="71"/>
                    </a:lnTo>
                    <a:lnTo>
                      <a:pt x="132" y="175"/>
                    </a:lnTo>
                    <a:lnTo>
                      <a:pt x="210" y="254"/>
                    </a:lnTo>
                    <a:cubicBezTo>
                      <a:pt x="289" y="333"/>
                      <a:pt x="380" y="398"/>
                      <a:pt x="485" y="437"/>
                    </a:cubicBezTo>
                    <a:cubicBezTo>
                      <a:pt x="564" y="463"/>
                      <a:pt x="629" y="477"/>
                      <a:pt x="708" y="477"/>
                    </a:cubicBezTo>
                    <a:cubicBezTo>
                      <a:pt x="799" y="477"/>
                      <a:pt x="878" y="450"/>
                      <a:pt x="957" y="411"/>
                    </a:cubicBezTo>
                    <a:cubicBezTo>
                      <a:pt x="1009" y="398"/>
                      <a:pt x="1048" y="359"/>
                      <a:pt x="1061" y="306"/>
                    </a:cubicBezTo>
                    <a:cubicBezTo>
                      <a:pt x="1074" y="254"/>
                      <a:pt x="1061" y="202"/>
                      <a:pt x="1035" y="175"/>
                    </a:cubicBezTo>
                    <a:cubicBezTo>
                      <a:pt x="996" y="123"/>
                      <a:pt x="943" y="97"/>
                      <a:pt x="891" y="84"/>
                    </a:cubicBezTo>
                    <a:cubicBezTo>
                      <a:pt x="746" y="27"/>
                      <a:pt x="596" y="1"/>
                      <a:pt x="4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1"/>
              <p:cNvSpPr/>
              <p:nvPr/>
            </p:nvSpPr>
            <p:spPr>
              <a:xfrm>
                <a:off x="3295475" y="3778350"/>
                <a:ext cx="18675" cy="22925"/>
              </a:xfrm>
              <a:custGeom>
                <a:rect b="b" l="l" r="r" t="t"/>
                <a:pathLst>
                  <a:path extrusionOk="0" h="917" w="747">
                    <a:moveTo>
                      <a:pt x="589" y="157"/>
                    </a:moveTo>
                    <a:lnTo>
                      <a:pt x="589" y="157"/>
                    </a:lnTo>
                    <a:cubicBezTo>
                      <a:pt x="576" y="275"/>
                      <a:pt x="511" y="380"/>
                      <a:pt x="432" y="471"/>
                    </a:cubicBezTo>
                    <a:cubicBezTo>
                      <a:pt x="367" y="537"/>
                      <a:pt x="301" y="602"/>
                      <a:pt x="236" y="655"/>
                    </a:cubicBezTo>
                    <a:cubicBezTo>
                      <a:pt x="288" y="485"/>
                      <a:pt x="380" y="354"/>
                      <a:pt x="498" y="223"/>
                    </a:cubicBezTo>
                    <a:cubicBezTo>
                      <a:pt x="524" y="197"/>
                      <a:pt x="550" y="170"/>
                      <a:pt x="589" y="157"/>
                    </a:cubicBezTo>
                    <a:close/>
                    <a:moveTo>
                      <a:pt x="629" y="0"/>
                    </a:moveTo>
                    <a:cubicBezTo>
                      <a:pt x="537" y="0"/>
                      <a:pt x="445" y="39"/>
                      <a:pt x="380" y="118"/>
                    </a:cubicBezTo>
                    <a:cubicBezTo>
                      <a:pt x="210" y="301"/>
                      <a:pt x="79" y="537"/>
                      <a:pt x="26" y="786"/>
                    </a:cubicBezTo>
                    <a:lnTo>
                      <a:pt x="0" y="917"/>
                    </a:lnTo>
                    <a:lnTo>
                      <a:pt x="131" y="877"/>
                    </a:lnTo>
                    <a:cubicBezTo>
                      <a:pt x="301" y="812"/>
                      <a:pt x="445" y="707"/>
                      <a:pt x="550" y="563"/>
                    </a:cubicBezTo>
                    <a:cubicBezTo>
                      <a:pt x="668" y="445"/>
                      <a:pt x="746" y="288"/>
                      <a:pt x="746" y="105"/>
                    </a:cubicBezTo>
                    <a:cubicBezTo>
                      <a:pt x="746" y="79"/>
                      <a:pt x="733" y="39"/>
                      <a:pt x="707" y="26"/>
                    </a:cubicBezTo>
                    <a:cubicBezTo>
                      <a:pt x="681" y="0"/>
                      <a:pt x="655" y="0"/>
                      <a:pt x="6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39" name="Google Shape;439;p31"/>
          <p:cNvSpPr txBox="1"/>
          <p:nvPr>
            <p:ph type="title"/>
          </p:nvPr>
        </p:nvSpPr>
        <p:spPr>
          <a:xfrm>
            <a:off x="701959" y="361392"/>
            <a:ext cx="77430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2"/>
          <p:cNvSpPr txBox="1"/>
          <p:nvPr>
            <p:ph type="title"/>
          </p:nvPr>
        </p:nvSpPr>
        <p:spPr>
          <a:xfrm>
            <a:off x="917313" y="2165947"/>
            <a:ext cx="3165300" cy="7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2" name="Google Shape;442;p32"/>
          <p:cNvSpPr txBox="1"/>
          <p:nvPr>
            <p:ph idx="1" type="subTitle"/>
          </p:nvPr>
        </p:nvSpPr>
        <p:spPr>
          <a:xfrm>
            <a:off x="917313" y="2783745"/>
            <a:ext cx="3165300" cy="12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443" name="Google Shape;443;p32"/>
          <p:cNvGrpSpPr/>
          <p:nvPr/>
        </p:nvGrpSpPr>
        <p:grpSpPr>
          <a:xfrm>
            <a:off x="228590" y="229545"/>
            <a:ext cx="1159249" cy="1147653"/>
            <a:chOff x="1339740" y="433220"/>
            <a:chExt cx="1159249" cy="1147653"/>
          </a:xfrm>
        </p:grpSpPr>
        <p:sp>
          <p:nvSpPr>
            <p:cNvPr id="444" name="Google Shape;444;p32"/>
            <p:cNvSpPr/>
            <p:nvPr/>
          </p:nvSpPr>
          <p:spPr>
            <a:xfrm>
              <a:off x="1339740" y="621242"/>
              <a:ext cx="282547" cy="959631"/>
            </a:xfrm>
            <a:custGeom>
              <a:rect b="b" l="l" r="r" t="t"/>
              <a:pathLst>
                <a:path extrusionOk="0" h="6538" w="1925">
                  <a:moveTo>
                    <a:pt x="733" y="1488"/>
                  </a:moveTo>
                  <a:cubicBezTo>
                    <a:pt x="812" y="1528"/>
                    <a:pt x="851" y="1632"/>
                    <a:pt x="799" y="1711"/>
                  </a:cubicBezTo>
                  <a:cubicBezTo>
                    <a:pt x="668" y="1698"/>
                    <a:pt x="550" y="1632"/>
                    <a:pt x="458" y="1541"/>
                  </a:cubicBezTo>
                  <a:cubicBezTo>
                    <a:pt x="511" y="1506"/>
                    <a:pt x="575" y="1488"/>
                    <a:pt x="639" y="1488"/>
                  </a:cubicBezTo>
                  <a:cubicBezTo>
                    <a:pt x="671" y="1488"/>
                    <a:pt x="703" y="1493"/>
                    <a:pt x="733" y="1501"/>
                  </a:cubicBezTo>
                  <a:lnTo>
                    <a:pt x="733" y="1488"/>
                  </a:lnTo>
                  <a:close/>
                  <a:moveTo>
                    <a:pt x="319" y="3965"/>
                  </a:moveTo>
                  <a:cubicBezTo>
                    <a:pt x="399" y="3965"/>
                    <a:pt x="475" y="4023"/>
                    <a:pt x="524" y="4081"/>
                  </a:cubicBezTo>
                  <a:lnTo>
                    <a:pt x="524" y="4094"/>
                  </a:lnTo>
                  <a:cubicBezTo>
                    <a:pt x="444" y="4134"/>
                    <a:pt x="356" y="4151"/>
                    <a:pt x="267" y="4151"/>
                  </a:cubicBezTo>
                  <a:cubicBezTo>
                    <a:pt x="239" y="4151"/>
                    <a:pt x="211" y="4149"/>
                    <a:pt x="183" y="4146"/>
                  </a:cubicBezTo>
                  <a:cubicBezTo>
                    <a:pt x="157" y="4081"/>
                    <a:pt x="183" y="4015"/>
                    <a:pt x="236" y="3989"/>
                  </a:cubicBezTo>
                  <a:cubicBezTo>
                    <a:pt x="263" y="3972"/>
                    <a:pt x="291" y="3965"/>
                    <a:pt x="319" y="3965"/>
                  </a:cubicBezTo>
                  <a:close/>
                  <a:moveTo>
                    <a:pt x="1051" y="0"/>
                  </a:moveTo>
                  <a:cubicBezTo>
                    <a:pt x="782" y="0"/>
                    <a:pt x="514" y="103"/>
                    <a:pt x="367" y="310"/>
                  </a:cubicBezTo>
                  <a:cubicBezTo>
                    <a:pt x="131" y="637"/>
                    <a:pt x="52" y="1292"/>
                    <a:pt x="314" y="1619"/>
                  </a:cubicBezTo>
                  <a:cubicBezTo>
                    <a:pt x="157" y="1842"/>
                    <a:pt x="105" y="2104"/>
                    <a:pt x="170" y="2365"/>
                  </a:cubicBezTo>
                  <a:cubicBezTo>
                    <a:pt x="210" y="2536"/>
                    <a:pt x="275" y="2680"/>
                    <a:pt x="354" y="2837"/>
                  </a:cubicBezTo>
                  <a:cubicBezTo>
                    <a:pt x="458" y="3033"/>
                    <a:pt x="838" y="3740"/>
                    <a:pt x="602" y="4028"/>
                  </a:cubicBezTo>
                  <a:cubicBezTo>
                    <a:pt x="525" y="3926"/>
                    <a:pt x="398" y="3840"/>
                    <a:pt x="272" y="3840"/>
                  </a:cubicBezTo>
                  <a:cubicBezTo>
                    <a:pt x="205" y="3840"/>
                    <a:pt x="138" y="3864"/>
                    <a:pt x="79" y="3923"/>
                  </a:cubicBezTo>
                  <a:cubicBezTo>
                    <a:pt x="0" y="4002"/>
                    <a:pt x="0" y="4133"/>
                    <a:pt x="79" y="4225"/>
                  </a:cubicBezTo>
                  <a:cubicBezTo>
                    <a:pt x="79" y="4251"/>
                    <a:pt x="105" y="4277"/>
                    <a:pt x="131" y="4290"/>
                  </a:cubicBezTo>
                  <a:cubicBezTo>
                    <a:pt x="174" y="4302"/>
                    <a:pt x="220" y="4308"/>
                    <a:pt x="266" y="4308"/>
                  </a:cubicBezTo>
                  <a:cubicBezTo>
                    <a:pt x="374" y="4308"/>
                    <a:pt x="484" y="4276"/>
                    <a:pt x="576" y="4211"/>
                  </a:cubicBezTo>
                  <a:lnTo>
                    <a:pt x="576" y="4211"/>
                  </a:lnTo>
                  <a:cubicBezTo>
                    <a:pt x="838" y="4971"/>
                    <a:pt x="589" y="5678"/>
                    <a:pt x="340" y="6437"/>
                  </a:cubicBezTo>
                  <a:cubicBezTo>
                    <a:pt x="317" y="6499"/>
                    <a:pt x="367" y="6538"/>
                    <a:pt x="420" y="6538"/>
                  </a:cubicBezTo>
                  <a:cubicBezTo>
                    <a:pt x="457" y="6538"/>
                    <a:pt x="495" y="6519"/>
                    <a:pt x="511" y="6476"/>
                  </a:cubicBezTo>
                  <a:cubicBezTo>
                    <a:pt x="812" y="5756"/>
                    <a:pt x="1087" y="4840"/>
                    <a:pt x="655" y="4133"/>
                  </a:cubicBezTo>
                  <a:cubicBezTo>
                    <a:pt x="759" y="4028"/>
                    <a:pt x="825" y="3897"/>
                    <a:pt x="838" y="3753"/>
                  </a:cubicBezTo>
                  <a:cubicBezTo>
                    <a:pt x="851" y="3504"/>
                    <a:pt x="786" y="3243"/>
                    <a:pt x="655" y="3033"/>
                  </a:cubicBezTo>
                  <a:cubicBezTo>
                    <a:pt x="419" y="2549"/>
                    <a:pt x="249" y="2208"/>
                    <a:pt x="380" y="1698"/>
                  </a:cubicBezTo>
                  <a:lnTo>
                    <a:pt x="380" y="1698"/>
                  </a:lnTo>
                  <a:cubicBezTo>
                    <a:pt x="486" y="1780"/>
                    <a:pt x="612" y="1831"/>
                    <a:pt x="742" y="1831"/>
                  </a:cubicBezTo>
                  <a:cubicBezTo>
                    <a:pt x="756" y="1831"/>
                    <a:pt x="771" y="1830"/>
                    <a:pt x="786" y="1829"/>
                  </a:cubicBezTo>
                  <a:cubicBezTo>
                    <a:pt x="825" y="1829"/>
                    <a:pt x="851" y="1803"/>
                    <a:pt x="851" y="1763"/>
                  </a:cubicBezTo>
                  <a:cubicBezTo>
                    <a:pt x="930" y="1698"/>
                    <a:pt x="956" y="1567"/>
                    <a:pt x="890" y="1475"/>
                  </a:cubicBezTo>
                  <a:cubicBezTo>
                    <a:pt x="819" y="1390"/>
                    <a:pt x="720" y="1347"/>
                    <a:pt x="620" y="1347"/>
                  </a:cubicBezTo>
                  <a:cubicBezTo>
                    <a:pt x="536" y="1347"/>
                    <a:pt x="451" y="1376"/>
                    <a:pt x="380" y="1436"/>
                  </a:cubicBezTo>
                  <a:cubicBezTo>
                    <a:pt x="236" y="1135"/>
                    <a:pt x="327" y="664"/>
                    <a:pt x="524" y="415"/>
                  </a:cubicBezTo>
                  <a:cubicBezTo>
                    <a:pt x="651" y="241"/>
                    <a:pt x="883" y="153"/>
                    <a:pt x="1116" y="153"/>
                  </a:cubicBezTo>
                  <a:cubicBezTo>
                    <a:pt x="1341" y="153"/>
                    <a:pt x="1567" y="235"/>
                    <a:pt x="1702" y="402"/>
                  </a:cubicBezTo>
                  <a:cubicBezTo>
                    <a:pt x="1807" y="650"/>
                    <a:pt x="1794" y="938"/>
                    <a:pt x="1506" y="1056"/>
                  </a:cubicBezTo>
                  <a:cubicBezTo>
                    <a:pt x="1461" y="1077"/>
                    <a:pt x="1417" y="1087"/>
                    <a:pt x="1375" y="1087"/>
                  </a:cubicBezTo>
                  <a:cubicBezTo>
                    <a:pt x="1157" y="1087"/>
                    <a:pt x="997" y="833"/>
                    <a:pt x="1139" y="624"/>
                  </a:cubicBezTo>
                  <a:cubicBezTo>
                    <a:pt x="1168" y="585"/>
                    <a:pt x="1133" y="540"/>
                    <a:pt x="1091" y="540"/>
                  </a:cubicBezTo>
                  <a:cubicBezTo>
                    <a:pt x="1076" y="540"/>
                    <a:pt x="1061" y="545"/>
                    <a:pt x="1047" y="559"/>
                  </a:cubicBezTo>
                  <a:cubicBezTo>
                    <a:pt x="778" y="816"/>
                    <a:pt x="1035" y="1233"/>
                    <a:pt x="1369" y="1233"/>
                  </a:cubicBezTo>
                  <a:cubicBezTo>
                    <a:pt x="1393" y="1233"/>
                    <a:pt x="1416" y="1231"/>
                    <a:pt x="1440" y="1226"/>
                  </a:cubicBezTo>
                  <a:cubicBezTo>
                    <a:pt x="1807" y="1161"/>
                    <a:pt x="1925" y="794"/>
                    <a:pt x="1820" y="480"/>
                  </a:cubicBezTo>
                  <a:cubicBezTo>
                    <a:pt x="1820" y="467"/>
                    <a:pt x="1820" y="467"/>
                    <a:pt x="1820" y="454"/>
                  </a:cubicBezTo>
                  <a:cubicBezTo>
                    <a:pt x="1705" y="152"/>
                    <a:pt x="1377" y="0"/>
                    <a:pt x="105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2"/>
            <p:cNvSpPr/>
            <p:nvPr/>
          </p:nvSpPr>
          <p:spPr>
            <a:xfrm>
              <a:off x="1508828" y="433220"/>
              <a:ext cx="990161" cy="269777"/>
            </a:xfrm>
            <a:custGeom>
              <a:rect b="b" l="l" r="r" t="t"/>
              <a:pathLst>
                <a:path extrusionOk="0" h="1838" w="6746">
                  <a:moveTo>
                    <a:pt x="4243" y="151"/>
                  </a:moveTo>
                  <a:cubicBezTo>
                    <a:pt x="4264" y="151"/>
                    <a:pt x="4286" y="155"/>
                    <a:pt x="4308" y="164"/>
                  </a:cubicBezTo>
                  <a:cubicBezTo>
                    <a:pt x="4321" y="282"/>
                    <a:pt x="4308" y="400"/>
                    <a:pt x="4255" y="504"/>
                  </a:cubicBezTo>
                  <a:lnTo>
                    <a:pt x="4242" y="504"/>
                  </a:lnTo>
                  <a:cubicBezTo>
                    <a:pt x="4164" y="439"/>
                    <a:pt x="4072" y="321"/>
                    <a:pt x="4137" y="203"/>
                  </a:cubicBezTo>
                  <a:cubicBezTo>
                    <a:pt x="4164" y="168"/>
                    <a:pt x="4201" y="151"/>
                    <a:pt x="4243" y="151"/>
                  </a:cubicBezTo>
                  <a:close/>
                  <a:moveTo>
                    <a:pt x="1702" y="426"/>
                  </a:moveTo>
                  <a:cubicBezTo>
                    <a:pt x="1794" y="517"/>
                    <a:pt x="1859" y="635"/>
                    <a:pt x="1859" y="766"/>
                  </a:cubicBezTo>
                  <a:cubicBezTo>
                    <a:pt x="1835" y="783"/>
                    <a:pt x="1809" y="790"/>
                    <a:pt x="1783" y="790"/>
                  </a:cubicBezTo>
                  <a:cubicBezTo>
                    <a:pt x="1728" y="790"/>
                    <a:pt x="1677" y="755"/>
                    <a:pt x="1650" y="701"/>
                  </a:cubicBezTo>
                  <a:cubicBezTo>
                    <a:pt x="1624" y="609"/>
                    <a:pt x="1650" y="504"/>
                    <a:pt x="1702" y="426"/>
                  </a:cubicBezTo>
                  <a:close/>
                  <a:moveTo>
                    <a:pt x="4240" y="0"/>
                  </a:moveTo>
                  <a:cubicBezTo>
                    <a:pt x="4186" y="0"/>
                    <a:pt x="4131" y="20"/>
                    <a:pt x="4085" y="59"/>
                  </a:cubicBezTo>
                  <a:cubicBezTo>
                    <a:pt x="3928" y="229"/>
                    <a:pt x="4033" y="465"/>
                    <a:pt x="4190" y="583"/>
                  </a:cubicBezTo>
                  <a:cubicBezTo>
                    <a:pt x="4126" y="641"/>
                    <a:pt x="4037" y="664"/>
                    <a:pt x="3937" y="664"/>
                  </a:cubicBezTo>
                  <a:cubicBezTo>
                    <a:pt x="3607" y="664"/>
                    <a:pt x="3149" y="414"/>
                    <a:pt x="2998" y="334"/>
                  </a:cubicBezTo>
                  <a:cubicBezTo>
                    <a:pt x="2854" y="256"/>
                    <a:pt x="2697" y="190"/>
                    <a:pt x="2527" y="151"/>
                  </a:cubicBezTo>
                  <a:cubicBezTo>
                    <a:pt x="2457" y="132"/>
                    <a:pt x="2385" y="123"/>
                    <a:pt x="2312" y="123"/>
                  </a:cubicBezTo>
                  <a:cubicBezTo>
                    <a:pt x="2127" y="123"/>
                    <a:pt x="1940" y="182"/>
                    <a:pt x="1781" y="295"/>
                  </a:cubicBezTo>
                  <a:cubicBezTo>
                    <a:pt x="1638" y="181"/>
                    <a:pt x="1433" y="131"/>
                    <a:pt x="1221" y="131"/>
                  </a:cubicBezTo>
                  <a:cubicBezTo>
                    <a:pt x="945" y="131"/>
                    <a:pt x="656" y="214"/>
                    <a:pt x="472" y="347"/>
                  </a:cubicBezTo>
                  <a:cubicBezTo>
                    <a:pt x="0" y="675"/>
                    <a:pt x="53" y="1591"/>
                    <a:pt x="616" y="1800"/>
                  </a:cubicBezTo>
                  <a:lnTo>
                    <a:pt x="642" y="1800"/>
                  </a:lnTo>
                  <a:cubicBezTo>
                    <a:pt x="712" y="1825"/>
                    <a:pt x="786" y="1837"/>
                    <a:pt x="859" y="1837"/>
                  </a:cubicBezTo>
                  <a:cubicBezTo>
                    <a:pt x="1102" y="1837"/>
                    <a:pt x="1338" y="1702"/>
                    <a:pt x="1388" y="1421"/>
                  </a:cubicBezTo>
                  <a:cubicBezTo>
                    <a:pt x="1436" y="1154"/>
                    <a:pt x="1213" y="916"/>
                    <a:pt x="978" y="916"/>
                  </a:cubicBezTo>
                  <a:cubicBezTo>
                    <a:pt x="889" y="916"/>
                    <a:pt x="799" y="949"/>
                    <a:pt x="720" y="1028"/>
                  </a:cubicBezTo>
                  <a:cubicBezTo>
                    <a:pt x="678" y="1071"/>
                    <a:pt x="713" y="1130"/>
                    <a:pt x="763" y="1130"/>
                  </a:cubicBezTo>
                  <a:cubicBezTo>
                    <a:pt x="774" y="1130"/>
                    <a:pt x="786" y="1127"/>
                    <a:pt x="799" y="1120"/>
                  </a:cubicBezTo>
                  <a:cubicBezTo>
                    <a:pt x="851" y="1082"/>
                    <a:pt x="907" y="1066"/>
                    <a:pt x="961" y="1066"/>
                  </a:cubicBezTo>
                  <a:cubicBezTo>
                    <a:pt x="1151" y="1066"/>
                    <a:pt x="1320" y="1272"/>
                    <a:pt x="1218" y="1486"/>
                  </a:cubicBezTo>
                  <a:cubicBezTo>
                    <a:pt x="1142" y="1671"/>
                    <a:pt x="997" y="1743"/>
                    <a:pt x="836" y="1743"/>
                  </a:cubicBezTo>
                  <a:cubicBezTo>
                    <a:pt x="747" y="1743"/>
                    <a:pt x="652" y="1720"/>
                    <a:pt x="563" y="1683"/>
                  </a:cubicBezTo>
                  <a:cubicBezTo>
                    <a:pt x="236" y="1408"/>
                    <a:pt x="236" y="753"/>
                    <a:pt x="576" y="504"/>
                  </a:cubicBezTo>
                  <a:cubicBezTo>
                    <a:pt x="750" y="374"/>
                    <a:pt x="1010" y="284"/>
                    <a:pt x="1253" y="284"/>
                  </a:cubicBezTo>
                  <a:cubicBezTo>
                    <a:pt x="1377" y="284"/>
                    <a:pt x="1496" y="307"/>
                    <a:pt x="1597" y="360"/>
                  </a:cubicBezTo>
                  <a:cubicBezTo>
                    <a:pt x="1467" y="517"/>
                    <a:pt x="1493" y="740"/>
                    <a:pt x="1637" y="871"/>
                  </a:cubicBezTo>
                  <a:cubicBezTo>
                    <a:pt x="1672" y="896"/>
                    <a:pt x="1714" y="908"/>
                    <a:pt x="1756" y="908"/>
                  </a:cubicBezTo>
                  <a:cubicBezTo>
                    <a:pt x="1820" y="908"/>
                    <a:pt x="1885" y="880"/>
                    <a:pt x="1925" y="832"/>
                  </a:cubicBezTo>
                  <a:cubicBezTo>
                    <a:pt x="1964" y="832"/>
                    <a:pt x="1990" y="805"/>
                    <a:pt x="1990" y="766"/>
                  </a:cubicBezTo>
                  <a:cubicBezTo>
                    <a:pt x="2003" y="622"/>
                    <a:pt x="1951" y="478"/>
                    <a:pt x="1859" y="360"/>
                  </a:cubicBezTo>
                  <a:cubicBezTo>
                    <a:pt x="1982" y="329"/>
                    <a:pt x="2094" y="315"/>
                    <a:pt x="2202" y="315"/>
                  </a:cubicBezTo>
                  <a:cubicBezTo>
                    <a:pt x="2542" y="315"/>
                    <a:pt x="2826" y="456"/>
                    <a:pt x="3195" y="635"/>
                  </a:cubicBezTo>
                  <a:cubicBezTo>
                    <a:pt x="3387" y="755"/>
                    <a:pt x="3622" y="820"/>
                    <a:pt x="3852" y="820"/>
                  </a:cubicBezTo>
                  <a:cubicBezTo>
                    <a:pt x="3873" y="820"/>
                    <a:pt x="3894" y="820"/>
                    <a:pt x="3915" y="819"/>
                  </a:cubicBezTo>
                  <a:cubicBezTo>
                    <a:pt x="4059" y="792"/>
                    <a:pt x="4190" y="740"/>
                    <a:pt x="4308" y="635"/>
                  </a:cubicBezTo>
                  <a:cubicBezTo>
                    <a:pt x="4571" y="796"/>
                    <a:pt x="4861" y="859"/>
                    <a:pt x="5160" y="859"/>
                  </a:cubicBezTo>
                  <a:cubicBezTo>
                    <a:pt x="5664" y="859"/>
                    <a:pt x="6191" y="680"/>
                    <a:pt x="6651" y="491"/>
                  </a:cubicBezTo>
                  <a:cubicBezTo>
                    <a:pt x="6745" y="456"/>
                    <a:pt x="6723" y="315"/>
                    <a:pt x="6632" y="315"/>
                  </a:cubicBezTo>
                  <a:cubicBezTo>
                    <a:pt x="6622" y="315"/>
                    <a:pt x="6611" y="317"/>
                    <a:pt x="6599" y="321"/>
                  </a:cubicBezTo>
                  <a:cubicBezTo>
                    <a:pt x="6075" y="493"/>
                    <a:pt x="5582" y="658"/>
                    <a:pt x="5073" y="658"/>
                  </a:cubicBezTo>
                  <a:cubicBezTo>
                    <a:pt x="4844" y="658"/>
                    <a:pt x="4612" y="625"/>
                    <a:pt x="4373" y="544"/>
                  </a:cubicBezTo>
                  <a:cubicBezTo>
                    <a:pt x="4465" y="426"/>
                    <a:pt x="4491" y="256"/>
                    <a:pt x="4452" y="112"/>
                  </a:cubicBezTo>
                  <a:cubicBezTo>
                    <a:pt x="4438" y="85"/>
                    <a:pt x="4412" y="59"/>
                    <a:pt x="4386" y="59"/>
                  </a:cubicBezTo>
                  <a:cubicBezTo>
                    <a:pt x="4347" y="20"/>
                    <a:pt x="4294" y="0"/>
                    <a:pt x="424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3"/>
          <p:cNvSpPr txBox="1"/>
          <p:nvPr>
            <p:ph idx="1" type="body"/>
          </p:nvPr>
        </p:nvSpPr>
        <p:spPr>
          <a:xfrm>
            <a:off x="612253" y="1739127"/>
            <a:ext cx="4156500" cy="29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448" name="Google Shape;448;p33"/>
          <p:cNvSpPr txBox="1"/>
          <p:nvPr>
            <p:ph idx="2" type="body"/>
          </p:nvPr>
        </p:nvSpPr>
        <p:spPr>
          <a:xfrm>
            <a:off x="4891601" y="1675876"/>
            <a:ext cx="3561300" cy="28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449" name="Google Shape;449;p33"/>
          <p:cNvSpPr txBox="1"/>
          <p:nvPr>
            <p:ph idx="3" type="subTitle"/>
          </p:nvPr>
        </p:nvSpPr>
        <p:spPr>
          <a:xfrm>
            <a:off x="699654" y="969770"/>
            <a:ext cx="7747500" cy="7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50" name="Google Shape;450;p33"/>
          <p:cNvSpPr txBox="1"/>
          <p:nvPr>
            <p:ph type="title"/>
          </p:nvPr>
        </p:nvSpPr>
        <p:spPr>
          <a:xfrm>
            <a:off x="701959" y="359011"/>
            <a:ext cx="77430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4"/>
          <p:cNvSpPr txBox="1"/>
          <p:nvPr>
            <p:ph idx="1" type="body"/>
          </p:nvPr>
        </p:nvSpPr>
        <p:spPr>
          <a:xfrm>
            <a:off x="1213050" y="1322925"/>
            <a:ext cx="6717900" cy="28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6C1"/>
              </a:buClr>
              <a:buSzPts val="1200"/>
              <a:buFont typeface="Roboto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6C1"/>
              </a:buClr>
              <a:buSzPts val="1200"/>
              <a:buFont typeface="Roboto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6C1"/>
              </a:buClr>
              <a:buSzPts val="1200"/>
              <a:buFont typeface="Roboto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6C1"/>
              </a:buClr>
              <a:buSzPts val="1200"/>
              <a:buFont typeface="Roboto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6C1"/>
              </a:buClr>
              <a:buSzPts val="1200"/>
              <a:buFont typeface="Roboto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6C1"/>
              </a:buClr>
              <a:buSzPts val="1200"/>
              <a:buFont typeface="Roboto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6C1"/>
              </a:buClr>
              <a:buSzPts val="1200"/>
              <a:buFont typeface="Roboto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46C1"/>
              </a:buClr>
              <a:buSzPts val="1200"/>
              <a:buFont typeface="Roboto"/>
              <a:buChar char="■"/>
              <a:defRPr/>
            </a:lvl9pPr>
          </a:lstStyle>
          <a:p/>
        </p:txBody>
      </p:sp>
      <p:grpSp>
        <p:nvGrpSpPr>
          <p:cNvPr id="453" name="Google Shape;453;p34"/>
          <p:cNvGrpSpPr/>
          <p:nvPr/>
        </p:nvGrpSpPr>
        <p:grpSpPr>
          <a:xfrm>
            <a:off x="228590" y="228595"/>
            <a:ext cx="8686821" cy="4687988"/>
            <a:chOff x="228590" y="228595"/>
            <a:chExt cx="8686821" cy="4687988"/>
          </a:xfrm>
        </p:grpSpPr>
        <p:grpSp>
          <p:nvGrpSpPr>
            <p:cNvPr id="454" name="Google Shape;454;p34"/>
            <p:cNvGrpSpPr/>
            <p:nvPr/>
          </p:nvGrpSpPr>
          <p:grpSpPr>
            <a:xfrm>
              <a:off x="228590" y="229545"/>
              <a:ext cx="1159249" cy="1147653"/>
              <a:chOff x="1339740" y="433220"/>
              <a:chExt cx="1159249" cy="1147653"/>
            </a:xfrm>
          </p:grpSpPr>
          <p:sp>
            <p:nvSpPr>
              <p:cNvPr id="455" name="Google Shape;455;p34"/>
              <p:cNvSpPr/>
              <p:nvPr/>
            </p:nvSpPr>
            <p:spPr>
              <a:xfrm>
                <a:off x="1339740" y="621242"/>
                <a:ext cx="282547" cy="959631"/>
              </a:xfrm>
              <a:custGeom>
                <a:rect b="b" l="l" r="r" t="t"/>
                <a:pathLst>
                  <a:path extrusionOk="0" h="6538" w="1925">
                    <a:moveTo>
                      <a:pt x="733" y="1488"/>
                    </a:moveTo>
                    <a:cubicBezTo>
                      <a:pt x="812" y="1528"/>
                      <a:pt x="851" y="1632"/>
                      <a:pt x="799" y="1711"/>
                    </a:cubicBezTo>
                    <a:cubicBezTo>
                      <a:pt x="668" y="1698"/>
                      <a:pt x="550" y="1632"/>
                      <a:pt x="458" y="1541"/>
                    </a:cubicBezTo>
                    <a:cubicBezTo>
                      <a:pt x="511" y="1506"/>
                      <a:pt x="575" y="1488"/>
                      <a:pt x="639" y="1488"/>
                    </a:cubicBezTo>
                    <a:cubicBezTo>
                      <a:pt x="671" y="1488"/>
                      <a:pt x="703" y="1493"/>
                      <a:pt x="733" y="1501"/>
                    </a:cubicBezTo>
                    <a:lnTo>
                      <a:pt x="733" y="1488"/>
                    </a:lnTo>
                    <a:close/>
                    <a:moveTo>
                      <a:pt x="319" y="3965"/>
                    </a:moveTo>
                    <a:cubicBezTo>
                      <a:pt x="399" y="3965"/>
                      <a:pt x="475" y="4023"/>
                      <a:pt x="524" y="4081"/>
                    </a:cubicBezTo>
                    <a:lnTo>
                      <a:pt x="524" y="4094"/>
                    </a:lnTo>
                    <a:cubicBezTo>
                      <a:pt x="444" y="4134"/>
                      <a:pt x="356" y="4151"/>
                      <a:pt x="267" y="4151"/>
                    </a:cubicBezTo>
                    <a:cubicBezTo>
                      <a:pt x="239" y="4151"/>
                      <a:pt x="211" y="4149"/>
                      <a:pt x="183" y="4146"/>
                    </a:cubicBezTo>
                    <a:cubicBezTo>
                      <a:pt x="157" y="4081"/>
                      <a:pt x="183" y="4015"/>
                      <a:pt x="236" y="3989"/>
                    </a:cubicBezTo>
                    <a:cubicBezTo>
                      <a:pt x="263" y="3972"/>
                      <a:pt x="291" y="3965"/>
                      <a:pt x="319" y="3965"/>
                    </a:cubicBezTo>
                    <a:close/>
                    <a:moveTo>
                      <a:pt x="1051" y="0"/>
                    </a:moveTo>
                    <a:cubicBezTo>
                      <a:pt x="782" y="0"/>
                      <a:pt x="514" y="103"/>
                      <a:pt x="367" y="310"/>
                    </a:cubicBezTo>
                    <a:cubicBezTo>
                      <a:pt x="131" y="637"/>
                      <a:pt x="52" y="1292"/>
                      <a:pt x="314" y="1619"/>
                    </a:cubicBezTo>
                    <a:cubicBezTo>
                      <a:pt x="157" y="1842"/>
                      <a:pt x="105" y="2104"/>
                      <a:pt x="170" y="2365"/>
                    </a:cubicBezTo>
                    <a:cubicBezTo>
                      <a:pt x="210" y="2536"/>
                      <a:pt x="275" y="2680"/>
                      <a:pt x="354" y="2837"/>
                    </a:cubicBezTo>
                    <a:cubicBezTo>
                      <a:pt x="458" y="3033"/>
                      <a:pt x="838" y="3740"/>
                      <a:pt x="602" y="4028"/>
                    </a:cubicBezTo>
                    <a:cubicBezTo>
                      <a:pt x="525" y="3926"/>
                      <a:pt x="398" y="3840"/>
                      <a:pt x="272" y="3840"/>
                    </a:cubicBezTo>
                    <a:cubicBezTo>
                      <a:pt x="205" y="3840"/>
                      <a:pt x="138" y="3864"/>
                      <a:pt x="79" y="3923"/>
                    </a:cubicBezTo>
                    <a:cubicBezTo>
                      <a:pt x="0" y="4002"/>
                      <a:pt x="0" y="4133"/>
                      <a:pt x="79" y="4225"/>
                    </a:cubicBezTo>
                    <a:cubicBezTo>
                      <a:pt x="79" y="4251"/>
                      <a:pt x="105" y="4277"/>
                      <a:pt x="131" y="4290"/>
                    </a:cubicBezTo>
                    <a:cubicBezTo>
                      <a:pt x="174" y="4302"/>
                      <a:pt x="220" y="4308"/>
                      <a:pt x="266" y="4308"/>
                    </a:cubicBezTo>
                    <a:cubicBezTo>
                      <a:pt x="374" y="4308"/>
                      <a:pt x="484" y="4276"/>
                      <a:pt x="576" y="4211"/>
                    </a:cubicBezTo>
                    <a:lnTo>
                      <a:pt x="576" y="4211"/>
                    </a:lnTo>
                    <a:cubicBezTo>
                      <a:pt x="838" y="4971"/>
                      <a:pt x="589" y="5678"/>
                      <a:pt x="340" y="6437"/>
                    </a:cubicBezTo>
                    <a:cubicBezTo>
                      <a:pt x="317" y="6499"/>
                      <a:pt x="367" y="6538"/>
                      <a:pt x="420" y="6538"/>
                    </a:cubicBezTo>
                    <a:cubicBezTo>
                      <a:pt x="457" y="6538"/>
                      <a:pt x="495" y="6519"/>
                      <a:pt x="511" y="6476"/>
                    </a:cubicBezTo>
                    <a:cubicBezTo>
                      <a:pt x="812" y="5756"/>
                      <a:pt x="1087" y="4840"/>
                      <a:pt x="655" y="4133"/>
                    </a:cubicBezTo>
                    <a:cubicBezTo>
                      <a:pt x="759" y="4028"/>
                      <a:pt x="825" y="3897"/>
                      <a:pt x="838" y="3753"/>
                    </a:cubicBezTo>
                    <a:cubicBezTo>
                      <a:pt x="851" y="3504"/>
                      <a:pt x="786" y="3243"/>
                      <a:pt x="655" y="3033"/>
                    </a:cubicBezTo>
                    <a:cubicBezTo>
                      <a:pt x="419" y="2549"/>
                      <a:pt x="249" y="2208"/>
                      <a:pt x="380" y="1698"/>
                    </a:cubicBezTo>
                    <a:lnTo>
                      <a:pt x="380" y="1698"/>
                    </a:lnTo>
                    <a:cubicBezTo>
                      <a:pt x="486" y="1780"/>
                      <a:pt x="612" y="1831"/>
                      <a:pt x="742" y="1831"/>
                    </a:cubicBezTo>
                    <a:cubicBezTo>
                      <a:pt x="756" y="1831"/>
                      <a:pt x="771" y="1830"/>
                      <a:pt x="786" y="1829"/>
                    </a:cubicBezTo>
                    <a:cubicBezTo>
                      <a:pt x="825" y="1829"/>
                      <a:pt x="851" y="1803"/>
                      <a:pt x="851" y="1763"/>
                    </a:cubicBezTo>
                    <a:cubicBezTo>
                      <a:pt x="930" y="1698"/>
                      <a:pt x="956" y="1567"/>
                      <a:pt x="890" y="1475"/>
                    </a:cubicBezTo>
                    <a:cubicBezTo>
                      <a:pt x="819" y="1390"/>
                      <a:pt x="720" y="1347"/>
                      <a:pt x="620" y="1347"/>
                    </a:cubicBezTo>
                    <a:cubicBezTo>
                      <a:pt x="536" y="1347"/>
                      <a:pt x="451" y="1376"/>
                      <a:pt x="380" y="1436"/>
                    </a:cubicBezTo>
                    <a:cubicBezTo>
                      <a:pt x="236" y="1135"/>
                      <a:pt x="327" y="664"/>
                      <a:pt x="524" y="415"/>
                    </a:cubicBezTo>
                    <a:cubicBezTo>
                      <a:pt x="651" y="241"/>
                      <a:pt x="883" y="153"/>
                      <a:pt x="1116" y="153"/>
                    </a:cubicBezTo>
                    <a:cubicBezTo>
                      <a:pt x="1341" y="153"/>
                      <a:pt x="1567" y="235"/>
                      <a:pt x="1702" y="402"/>
                    </a:cubicBezTo>
                    <a:cubicBezTo>
                      <a:pt x="1807" y="650"/>
                      <a:pt x="1794" y="938"/>
                      <a:pt x="1506" y="1056"/>
                    </a:cubicBezTo>
                    <a:cubicBezTo>
                      <a:pt x="1461" y="1077"/>
                      <a:pt x="1417" y="1087"/>
                      <a:pt x="1375" y="1087"/>
                    </a:cubicBezTo>
                    <a:cubicBezTo>
                      <a:pt x="1157" y="1087"/>
                      <a:pt x="997" y="833"/>
                      <a:pt x="1139" y="624"/>
                    </a:cubicBezTo>
                    <a:cubicBezTo>
                      <a:pt x="1168" y="585"/>
                      <a:pt x="1133" y="540"/>
                      <a:pt x="1091" y="540"/>
                    </a:cubicBezTo>
                    <a:cubicBezTo>
                      <a:pt x="1076" y="540"/>
                      <a:pt x="1061" y="545"/>
                      <a:pt x="1047" y="559"/>
                    </a:cubicBezTo>
                    <a:cubicBezTo>
                      <a:pt x="778" y="816"/>
                      <a:pt x="1035" y="1233"/>
                      <a:pt x="1369" y="1233"/>
                    </a:cubicBezTo>
                    <a:cubicBezTo>
                      <a:pt x="1393" y="1233"/>
                      <a:pt x="1416" y="1231"/>
                      <a:pt x="1440" y="1226"/>
                    </a:cubicBezTo>
                    <a:cubicBezTo>
                      <a:pt x="1807" y="1161"/>
                      <a:pt x="1925" y="794"/>
                      <a:pt x="1820" y="480"/>
                    </a:cubicBezTo>
                    <a:cubicBezTo>
                      <a:pt x="1820" y="467"/>
                      <a:pt x="1820" y="467"/>
                      <a:pt x="1820" y="454"/>
                    </a:cubicBezTo>
                    <a:cubicBezTo>
                      <a:pt x="1705" y="152"/>
                      <a:pt x="1377" y="0"/>
                      <a:pt x="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4"/>
              <p:cNvSpPr/>
              <p:nvPr/>
            </p:nvSpPr>
            <p:spPr>
              <a:xfrm>
                <a:off x="1508828" y="433220"/>
                <a:ext cx="990161" cy="269777"/>
              </a:xfrm>
              <a:custGeom>
                <a:rect b="b" l="l" r="r" t="t"/>
                <a:pathLst>
                  <a:path extrusionOk="0" h="1838" w="6746">
                    <a:moveTo>
                      <a:pt x="4243" y="151"/>
                    </a:moveTo>
                    <a:cubicBezTo>
                      <a:pt x="4264" y="151"/>
                      <a:pt x="4286" y="155"/>
                      <a:pt x="4308" y="164"/>
                    </a:cubicBezTo>
                    <a:cubicBezTo>
                      <a:pt x="4321" y="282"/>
                      <a:pt x="4308" y="400"/>
                      <a:pt x="4255" y="504"/>
                    </a:cubicBezTo>
                    <a:lnTo>
                      <a:pt x="4242" y="504"/>
                    </a:lnTo>
                    <a:cubicBezTo>
                      <a:pt x="4164" y="439"/>
                      <a:pt x="4072" y="321"/>
                      <a:pt x="4137" y="203"/>
                    </a:cubicBezTo>
                    <a:cubicBezTo>
                      <a:pt x="4164" y="168"/>
                      <a:pt x="4201" y="151"/>
                      <a:pt x="4243" y="151"/>
                    </a:cubicBezTo>
                    <a:close/>
                    <a:moveTo>
                      <a:pt x="1702" y="426"/>
                    </a:moveTo>
                    <a:cubicBezTo>
                      <a:pt x="1794" y="517"/>
                      <a:pt x="1859" y="635"/>
                      <a:pt x="1859" y="766"/>
                    </a:cubicBezTo>
                    <a:cubicBezTo>
                      <a:pt x="1835" y="783"/>
                      <a:pt x="1809" y="790"/>
                      <a:pt x="1783" y="790"/>
                    </a:cubicBezTo>
                    <a:cubicBezTo>
                      <a:pt x="1728" y="790"/>
                      <a:pt x="1677" y="755"/>
                      <a:pt x="1650" y="701"/>
                    </a:cubicBezTo>
                    <a:cubicBezTo>
                      <a:pt x="1624" y="609"/>
                      <a:pt x="1650" y="504"/>
                      <a:pt x="1702" y="426"/>
                    </a:cubicBezTo>
                    <a:close/>
                    <a:moveTo>
                      <a:pt x="4240" y="0"/>
                    </a:moveTo>
                    <a:cubicBezTo>
                      <a:pt x="4186" y="0"/>
                      <a:pt x="4131" y="20"/>
                      <a:pt x="4085" y="59"/>
                    </a:cubicBezTo>
                    <a:cubicBezTo>
                      <a:pt x="3928" y="229"/>
                      <a:pt x="4033" y="465"/>
                      <a:pt x="4190" y="583"/>
                    </a:cubicBezTo>
                    <a:cubicBezTo>
                      <a:pt x="4126" y="641"/>
                      <a:pt x="4037" y="664"/>
                      <a:pt x="3937" y="664"/>
                    </a:cubicBezTo>
                    <a:cubicBezTo>
                      <a:pt x="3607" y="664"/>
                      <a:pt x="3149" y="414"/>
                      <a:pt x="2998" y="334"/>
                    </a:cubicBezTo>
                    <a:cubicBezTo>
                      <a:pt x="2854" y="256"/>
                      <a:pt x="2697" y="190"/>
                      <a:pt x="2527" y="151"/>
                    </a:cubicBezTo>
                    <a:cubicBezTo>
                      <a:pt x="2457" y="132"/>
                      <a:pt x="2385" y="123"/>
                      <a:pt x="2312" y="123"/>
                    </a:cubicBezTo>
                    <a:cubicBezTo>
                      <a:pt x="2127" y="123"/>
                      <a:pt x="1940" y="182"/>
                      <a:pt x="1781" y="295"/>
                    </a:cubicBezTo>
                    <a:cubicBezTo>
                      <a:pt x="1638" y="181"/>
                      <a:pt x="1433" y="131"/>
                      <a:pt x="1221" y="131"/>
                    </a:cubicBezTo>
                    <a:cubicBezTo>
                      <a:pt x="945" y="131"/>
                      <a:pt x="656" y="214"/>
                      <a:pt x="472" y="347"/>
                    </a:cubicBezTo>
                    <a:cubicBezTo>
                      <a:pt x="0" y="675"/>
                      <a:pt x="53" y="1591"/>
                      <a:pt x="616" y="1800"/>
                    </a:cubicBezTo>
                    <a:lnTo>
                      <a:pt x="642" y="1800"/>
                    </a:lnTo>
                    <a:cubicBezTo>
                      <a:pt x="712" y="1825"/>
                      <a:pt x="786" y="1837"/>
                      <a:pt x="859" y="1837"/>
                    </a:cubicBezTo>
                    <a:cubicBezTo>
                      <a:pt x="1102" y="1837"/>
                      <a:pt x="1338" y="1702"/>
                      <a:pt x="1388" y="1421"/>
                    </a:cubicBezTo>
                    <a:cubicBezTo>
                      <a:pt x="1436" y="1154"/>
                      <a:pt x="1213" y="916"/>
                      <a:pt x="978" y="916"/>
                    </a:cubicBezTo>
                    <a:cubicBezTo>
                      <a:pt x="889" y="916"/>
                      <a:pt x="799" y="949"/>
                      <a:pt x="720" y="1028"/>
                    </a:cubicBezTo>
                    <a:cubicBezTo>
                      <a:pt x="678" y="1071"/>
                      <a:pt x="713" y="1130"/>
                      <a:pt x="763" y="1130"/>
                    </a:cubicBezTo>
                    <a:cubicBezTo>
                      <a:pt x="774" y="1130"/>
                      <a:pt x="786" y="1127"/>
                      <a:pt x="799" y="1120"/>
                    </a:cubicBezTo>
                    <a:cubicBezTo>
                      <a:pt x="851" y="1082"/>
                      <a:pt x="907" y="1066"/>
                      <a:pt x="961" y="1066"/>
                    </a:cubicBezTo>
                    <a:cubicBezTo>
                      <a:pt x="1151" y="1066"/>
                      <a:pt x="1320" y="1272"/>
                      <a:pt x="1218" y="1486"/>
                    </a:cubicBezTo>
                    <a:cubicBezTo>
                      <a:pt x="1142" y="1671"/>
                      <a:pt x="997" y="1743"/>
                      <a:pt x="836" y="1743"/>
                    </a:cubicBezTo>
                    <a:cubicBezTo>
                      <a:pt x="747" y="1743"/>
                      <a:pt x="652" y="1720"/>
                      <a:pt x="563" y="1683"/>
                    </a:cubicBezTo>
                    <a:cubicBezTo>
                      <a:pt x="236" y="1408"/>
                      <a:pt x="236" y="753"/>
                      <a:pt x="576" y="504"/>
                    </a:cubicBezTo>
                    <a:cubicBezTo>
                      <a:pt x="750" y="374"/>
                      <a:pt x="1010" y="284"/>
                      <a:pt x="1253" y="284"/>
                    </a:cubicBezTo>
                    <a:cubicBezTo>
                      <a:pt x="1377" y="284"/>
                      <a:pt x="1496" y="307"/>
                      <a:pt x="1597" y="360"/>
                    </a:cubicBezTo>
                    <a:cubicBezTo>
                      <a:pt x="1467" y="517"/>
                      <a:pt x="1493" y="740"/>
                      <a:pt x="1637" y="871"/>
                    </a:cubicBezTo>
                    <a:cubicBezTo>
                      <a:pt x="1672" y="896"/>
                      <a:pt x="1714" y="908"/>
                      <a:pt x="1756" y="908"/>
                    </a:cubicBezTo>
                    <a:cubicBezTo>
                      <a:pt x="1820" y="908"/>
                      <a:pt x="1885" y="880"/>
                      <a:pt x="1925" y="832"/>
                    </a:cubicBezTo>
                    <a:cubicBezTo>
                      <a:pt x="1964" y="832"/>
                      <a:pt x="1990" y="805"/>
                      <a:pt x="1990" y="766"/>
                    </a:cubicBezTo>
                    <a:cubicBezTo>
                      <a:pt x="2003" y="622"/>
                      <a:pt x="1951" y="478"/>
                      <a:pt x="1859" y="360"/>
                    </a:cubicBezTo>
                    <a:cubicBezTo>
                      <a:pt x="1982" y="329"/>
                      <a:pt x="2094" y="315"/>
                      <a:pt x="2202" y="315"/>
                    </a:cubicBezTo>
                    <a:cubicBezTo>
                      <a:pt x="2542" y="315"/>
                      <a:pt x="2826" y="456"/>
                      <a:pt x="3195" y="635"/>
                    </a:cubicBezTo>
                    <a:cubicBezTo>
                      <a:pt x="3387" y="755"/>
                      <a:pt x="3622" y="820"/>
                      <a:pt x="3852" y="820"/>
                    </a:cubicBezTo>
                    <a:cubicBezTo>
                      <a:pt x="3873" y="820"/>
                      <a:pt x="3894" y="820"/>
                      <a:pt x="3915" y="819"/>
                    </a:cubicBezTo>
                    <a:cubicBezTo>
                      <a:pt x="4059" y="792"/>
                      <a:pt x="4190" y="740"/>
                      <a:pt x="4308" y="635"/>
                    </a:cubicBezTo>
                    <a:cubicBezTo>
                      <a:pt x="4571" y="796"/>
                      <a:pt x="4861" y="859"/>
                      <a:pt x="5160" y="859"/>
                    </a:cubicBezTo>
                    <a:cubicBezTo>
                      <a:pt x="5664" y="859"/>
                      <a:pt x="6191" y="680"/>
                      <a:pt x="6651" y="491"/>
                    </a:cubicBezTo>
                    <a:cubicBezTo>
                      <a:pt x="6745" y="456"/>
                      <a:pt x="6723" y="315"/>
                      <a:pt x="6632" y="315"/>
                    </a:cubicBezTo>
                    <a:cubicBezTo>
                      <a:pt x="6622" y="315"/>
                      <a:pt x="6611" y="317"/>
                      <a:pt x="6599" y="321"/>
                    </a:cubicBezTo>
                    <a:cubicBezTo>
                      <a:pt x="6075" y="493"/>
                      <a:pt x="5582" y="658"/>
                      <a:pt x="5073" y="658"/>
                    </a:cubicBezTo>
                    <a:cubicBezTo>
                      <a:pt x="4844" y="658"/>
                      <a:pt x="4612" y="625"/>
                      <a:pt x="4373" y="544"/>
                    </a:cubicBezTo>
                    <a:cubicBezTo>
                      <a:pt x="4465" y="426"/>
                      <a:pt x="4491" y="256"/>
                      <a:pt x="4452" y="112"/>
                    </a:cubicBezTo>
                    <a:cubicBezTo>
                      <a:pt x="4438" y="85"/>
                      <a:pt x="4412" y="59"/>
                      <a:pt x="4386" y="59"/>
                    </a:cubicBezTo>
                    <a:cubicBezTo>
                      <a:pt x="4347" y="20"/>
                      <a:pt x="4294" y="0"/>
                      <a:pt x="4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" name="Google Shape;457;p34"/>
            <p:cNvGrpSpPr/>
            <p:nvPr/>
          </p:nvGrpSpPr>
          <p:grpSpPr>
            <a:xfrm>
              <a:off x="7759979" y="228595"/>
              <a:ext cx="1155432" cy="1149561"/>
              <a:chOff x="6648829" y="433220"/>
              <a:chExt cx="1155432" cy="1149561"/>
            </a:xfrm>
          </p:grpSpPr>
          <p:sp>
            <p:nvSpPr>
              <p:cNvPr id="458" name="Google Shape;458;p34"/>
              <p:cNvSpPr/>
              <p:nvPr/>
            </p:nvSpPr>
            <p:spPr>
              <a:xfrm>
                <a:off x="7523476" y="622417"/>
                <a:ext cx="280785" cy="960365"/>
              </a:xfrm>
              <a:custGeom>
                <a:rect b="b" l="l" r="r" t="t"/>
                <a:pathLst>
                  <a:path extrusionOk="0" h="6543" w="1913">
                    <a:moveTo>
                      <a:pt x="1296" y="1480"/>
                    </a:moveTo>
                    <a:cubicBezTo>
                      <a:pt x="1357" y="1480"/>
                      <a:pt x="1415" y="1498"/>
                      <a:pt x="1467" y="1533"/>
                    </a:cubicBezTo>
                    <a:cubicBezTo>
                      <a:pt x="1389" y="1637"/>
                      <a:pt x="1258" y="1690"/>
                      <a:pt x="1127" y="1703"/>
                    </a:cubicBezTo>
                    <a:cubicBezTo>
                      <a:pt x="1087" y="1624"/>
                      <a:pt x="1114" y="1520"/>
                      <a:pt x="1205" y="1493"/>
                    </a:cubicBezTo>
                    <a:cubicBezTo>
                      <a:pt x="1236" y="1485"/>
                      <a:pt x="1266" y="1480"/>
                      <a:pt x="1296" y="1480"/>
                    </a:cubicBezTo>
                    <a:close/>
                    <a:moveTo>
                      <a:pt x="1607" y="3957"/>
                    </a:moveTo>
                    <a:cubicBezTo>
                      <a:pt x="1635" y="3957"/>
                      <a:pt x="1663" y="3964"/>
                      <a:pt x="1690" y="3981"/>
                    </a:cubicBezTo>
                    <a:cubicBezTo>
                      <a:pt x="1742" y="4020"/>
                      <a:pt x="1768" y="4086"/>
                      <a:pt x="1742" y="4151"/>
                    </a:cubicBezTo>
                    <a:cubicBezTo>
                      <a:pt x="1722" y="4153"/>
                      <a:pt x="1702" y="4154"/>
                      <a:pt x="1681" y="4154"/>
                    </a:cubicBezTo>
                    <a:cubicBezTo>
                      <a:pt x="1584" y="4154"/>
                      <a:pt x="1488" y="4129"/>
                      <a:pt x="1402" y="4086"/>
                    </a:cubicBezTo>
                    <a:cubicBezTo>
                      <a:pt x="1450" y="4018"/>
                      <a:pt x="1528" y="3957"/>
                      <a:pt x="1607" y="3957"/>
                    </a:cubicBezTo>
                    <a:close/>
                    <a:moveTo>
                      <a:pt x="866" y="0"/>
                    </a:moveTo>
                    <a:cubicBezTo>
                      <a:pt x="538" y="0"/>
                      <a:pt x="208" y="156"/>
                      <a:pt x="92" y="459"/>
                    </a:cubicBezTo>
                    <a:cubicBezTo>
                      <a:pt x="92" y="459"/>
                      <a:pt x="92" y="472"/>
                      <a:pt x="92" y="485"/>
                    </a:cubicBezTo>
                    <a:cubicBezTo>
                      <a:pt x="1" y="786"/>
                      <a:pt x="119" y="1153"/>
                      <a:pt x="472" y="1232"/>
                    </a:cubicBezTo>
                    <a:cubicBezTo>
                      <a:pt x="496" y="1236"/>
                      <a:pt x="520" y="1238"/>
                      <a:pt x="543" y="1238"/>
                    </a:cubicBezTo>
                    <a:cubicBezTo>
                      <a:pt x="877" y="1238"/>
                      <a:pt x="1135" y="821"/>
                      <a:pt x="878" y="564"/>
                    </a:cubicBezTo>
                    <a:cubicBezTo>
                      <a:pt x="864" y="550"/>
                      <a:pt x="848" y="545"/>
                      <a:pt x="832" y="545"/>
                    </a:cubicBezTo>
                    <a:cubicBezTo>
                      <a:pt x="787" y="545"/>
                      <a:pt x="744" y="591"/>
                      <a:pt x="773" y="629"/>
                    </a:cubicBezTo>
                    <a:cubicBezTo>
                      <a:pt x="915" y="836"/>
                      <a:pt x="757" y="1080"/>
                      <a:pt x="549" y="1080"/>
                    </a:cubicBezTo>
                    <a:cubicBezTo>
                      <a:pt x="507" y="1080"/>
                      <a:pt x="463" y="1070"/>
                      <a:pt x="420" y="1048"/>
                    </a:cubicBezTo>
                    <a:cubicBezTo>
                      <a:pt x="132" y="930"/>
                      <a:pt x="119" y="642"/>
                      <a:pt x="210" y="394"/>
                    </a:cubicBezTo>
                    <a:cubicBezTo>
                      <a:pt x="353" y="232"/>
                      <a:pt x="585" y="150"/>
                      <a:pt x="814" y="150"/>
                    </a:cubicBezTo>
                    <a:cubicBezTo>
                      <a:pt x="1047" y="150"/>
                      <a:pt x="1276" y="235"/>
                      <a:pt x="1402" y="407"/>
                    </a:cubicBezTo>
                    <a:cubicBezTo>
                      <a:pt x="1598" y="669"/>
                      <a:pt x="1690" y="1140"/>
                      <a:pt x="1546" y="1441"/>
                    </a:cubicBezTo>
                    <a:cubicBezTo>
                      <a:pt x="1474" y="1382"/>
                      <a:pt x="1387" y="1352"/>
                      <a:pt x="1300" y="1352"/>
                    </a:cubicBezTo>
                    <a:cubicBezTo>
                      <a:pt x="1196" y="1352"/>
                      <a:pt x="1093" y="1395"/>
                      <a:pt x="1022" y="1480"/>
                    </a:cubicBezTo>
                    <a:cubicBezTo>
                      <a:pt x="970" y="1572"/>
                      <a:pt x="983" y="1690"/>
                      <a:pt x="1074" y="1768"/>
                    </a:cubicBezTo>
                    <a:cubicBezTo>
                      <a:pt x="1061" y="1795"/>
                      <a:pt x="1087" y="1834"/>
                      <a:pt x="1127" y="1834"/>
                    </a:cubicBezTo>
                    <a:cubicBezTo>
                      <a:pt x="1284" y="1834"/>
                      <a:pt x="1428" y="1795"/>
                      <a:pt x="1533" y="1690"/>
                    </a:cubicBezTo>
                    <a:lnTo>
                      <a:pt x="1533" y="1690"/>
                    </a:lnTo>
                    <a:cubicBezTo>
                      <a:pt x="1663" y="2213"/>
                      <a:pt x="1506" y="2554"/>
                      <a:pt x="1271" y="3025"/>
                    </a:cubicBezTo>
                    <a:cubicBezTo>
                      <a:pt x="1140" y="3248"/>
                      <a:pt x="1074" y="3496"/>
                      <a:pt x="1087" y="3758"/>
                    </a:cubicBezTo>
                    <a:cubicBezTo>
                      <a:pt x="1100" y="3902"/>
                      <a:pt x="1166" y="4033"/>
                      <a:pt x="1258" y="4138"/>
                    </a:cubicBezTo>
                    <a:cubicBezTo>
                      <a:pt x="826" y="4845"/>
                      <a:pt x="1100" y="5761"/>
                      <a:pt x="1402" y="6481"/>
                    </a:cubicBezTo>
                    <a:cubicBezTo>
                      <a:pt x="1423" y="6523"/>
                      <a:pt x="1462" y="6542"/>
                      <a:pt x="1500" y="6542"/>
                    </a:cubicBezTo>
                    <a:cubicBezTo>
                      <a:pt x="1557" y="6542"/>
                      <a:pt x="1608" y="6500"/>
                      <a:pt x="1585" y="6429"/>
                    </a:cubicBezTo>
                    <a:cubicBezTo>
                      <a:pt x="1323" y="5683"/>
                      <a:pt x="1087" y="4976"/>
                      <a:pt x="1349" y="4217"/>
                    </a:cubicBezTo>
                    <a:lnTo>
                      <a:pt x="1349" y="4217"/>
                    </a:lnTo>
                    <a:cubicBezTo>
                      <a:pt x="1441" y="4281"/>
                      <a:pt x="1545" y="4313"/>
                      <a:pt x="1649" y="4313"/>
                    </a:cubicBezTo>
                    <a:cubicBezTo>
                      <a:pt x="1694" y="4313"/>
                      <a:pt x="1738" y="4307"/>
                      <a:pt x="1781" y="4295"/>
                    </a:cubicBezTo>
                    <a:cubicBezTo>
                      <a:pt x="1821" y="4282"/>
                      <a:pt x="1834" y="4256"/>
                      <a:pt x="1834" y="4230"/>
                    </a:cubicBezTo>
                    <a:cubicBezTo>
                      <a:pt x="1912" y="4138"/>
                      <a:pt x="1912" y="4007"/>
                      <a:pt x="1834" y="3929"/>
                    </a:cubicBezTo>
                    <a:cubicBezTo>
                      <a:pt x="1777" y="3868"/>
                      <a:pt x="1711" y="3842"/>
                      <a:pt x="1643" y="3842"/>
                    </a:cubicBezTo>
                    <a:cubicBezTo>
                      <a:pt x="1521" y="3842"/>
                      <a:pt x="1394" y="3924"/>
                      <a:pt x="1310" y="4033"/>
                    </a:cubicBezTo>
                    <a:cubicBezTo>
                      <a:pt x="1061" y="3745"/>
                      <a:pt x="1467" y="3038"/>
                      <a:pt x="1559" y="2829"/>
                    </a:cubicBezTo>
                    <a:cubicBezTo>
                      <a:pt x="1650" y="2685"/>
                      <a:pt x="1703" y="2528"/>
                      <a:pt x="1742" y="2371"/>
                    </a:cubicBezTo>
                    <a:cubicBezTo>
                      <a:pt x="1807" y="2109"/>
                      <a:pt x="1755" y="1834"/>
                      <a:pt x="1598" y="1624"/>
                    </a:cubicBezTo>
                    <a:cubicBezTo>
                      <a:pt x="1860" y="1297"/>
                      <a:pt x="1781" y="642"/>
                      <a:pt x="1546" y="315"/>
                    </a:cubicBezTo>
                    <a:cubicBezTo>
                      <a:pt x="1399" y="104"/>
                      <a:pt x="1133" y="0"/>
                      <a:pt x="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4"/>
              <p:cNvSpPr/>
              <p:nvPr/>
            </p:nvSpPr>
            <p:spPr>
              <a:xfrm>
                <a:off x="6648829" y="433220"/>
                <a:ext cx="988253" cy="269777"/>
              </a:xfrm>
              <a:custGeom>
                <a:rect b="b" l="l" r="r" t="t"/>
                <a:pathLst>
                  <a:path extrusionOk="0" h="1838" w="6733">
                    <a:moveTo>
                      <a:pt x="2477" y="141"/>
                    </a:moveTo>
                    <a:cubicBezTo>
                      <a:pt x="2524" y="141"/>
                      <a:pt x="2566" y="165"/>
                      <a:pt x="2595" y="203"/>
                    </a:cubicBezTo>
                    <a:cubicBezTo>
                      <a:pt x="2647" y="308"/>
                      <a:pt x="2569" y="426"/>
                      <a:pt x="2490" y="504"/>
                    </a:cubicBezTo>
                    <a:lnTo>
                      <a:pt x="2477" y="504"/>
                    </a:lnTo>
                    <a:cubicBezTo>
                      <a:pt x="2425" y="387"/>
                      <a:pt x="2412" y="269"/>
                      <a:pt x="2425" y="151"/>
                    </a:cubicBezTo>
                    <a:cubicBezTo>
                      <a:pt x="2442" y="144"/>
                      <a:pt x="2460" y="141"/>
                      <a:pt x="2477" y="141"/>
                    </a:cubicBezTo>
                    <a:close/>
                    <a:moveTo>
                      <a:pt x="5030" y="439"/>
                    </a:moveTo>
                    <a:cubicBezTo>
                      <a:pt x="5083" y="517"/>
                      <a:pt x="5109" y="609"/>
                      <a:pt x="5083" y="701"/>
                    </a:cubicBezTo>
                    <a:cubicBezTo>
                      <a:pt x="5055" y="765"/>
                      <a:pt x="4995" y="797"/>
                      <a:pt x="4940" y="797"/>
                    </a:cubicBezTo>
                    <a:cubicBezTo>
                      <a:pt x="4916" y="797"/>
                      <a:pt x="4893" y="791"/>
                      <a:pt x="4873" y="779"/>
                    </a:cubicBezTo>
                    <a:cubicBezTo>
                      <a:pt x="4873" y="648"/>
                      <a:pt x="4939" y="517"/>
                      <a:pt x="5030" y="439"/>
                    </a:cubicBezTo>
                    <a:close/>
                    <a:moveTo>
                      <a:pt x="2505" y="0"/>
                    </a:moveTo>
                    <a:cubicBezTo>
                      <a:pt x="2451" y="0"/>
                      <a:pt x="2399" y="20"/>
                      <a:pt x="2359" y="59"/>
                    </a:cubicBezTo>
                    <a:cubicBezTo>
                      <a:pt x="2320" y="59"/>
                      <a:pt x="2294" y="85"/>
                      <a:pt x="2294" y="112"/>
                    </a:cubicBezTo>
                    <a:cubicBezTo>
                      <a:pt x="2255" y="256"/>
                      <a:pt x="2281" y="426"/>
                      <a:pt x="2372" y="544"/>
                    </a:cubicBezTo>
                    <a:cubicBezTo>
                      <a:pt x="2133" y="625"/>
                      <a:pt x="1901" y="658"/>
                      <a:pt x="1673" y="658"/>
                    </a:cubicBezTo>
                    <a:cubicBezTo>
                      <a:pt x="1164" y="658"/>
                      <a:pt x="671" y="493"/>
                      <a:pt x="147" y="321"/>
                    </a:cubicBezTo>
                    <a:cubicBezTo>
                      <a:pt x="135" y="317"/>
                      <a:pt x="124" y="315"/>
                      <a:pt x="113" y="315"/>
                    </a:cubicBezTo>
                    <a:cubicBezTo>
                      <a:pt x="22" y="315"/>
                      <a:pt x="0" y="456"/>
                      <a:pt x="94" y="491"/>
                    </a:cubicBezTo>
                    <a:cubicBezTo>
                      <a:pt x="555" y="680"/>
                      <a:pt x="1082" y="859"/>
                      <a:pt x="1586" y="859"/>
                    </a:cubicBezTo>
                    <a:cubicBezTo>
                      <a:pt x="1884" y="859"/>
                      <a:pt x="2175" y="796"/>
                      <a:pt x="2438" y="635"/>
                    </a:cubicBezTo>
                    <a:cubicBezTo>
                      <a:pt x="2543" y="740"/>
                      <a:pt x="2674" y="792"/>
                      <a:pt x="2818" y="819"/>
                    </a:cubicBezTo>
                    <a:cubicBezTo>
                      <a:pt x="2840" y="820"/>
                      <a:pt x="2861" y="820"/>
                      <a:pt x="2883" y="820"/>
                    </a:cubicBezTo>
                    <a:cubicBezTo>
                      <a:pt x="3121" y="820"/>
                      <a:pt x="3347" y="755"/>
                      <a:pt x="3551" y="635"/>
                    </a:cubicBezTo>
                    <a:cubicBezTo>
                      <a:pt x="3919" y="456"/>
                      <a:pt x="4204" y="315"/>
                      <a:pt x="4544" y="315"/>
                    </a:cubicBezTo>
                    <a:cubicBezTo>
                      <a:pt x="4651" y="315"/>
                      <a:pt x="4764" y="329"/>
                      <a:pt x="4886" y="360"/>
                    </a:cubicBezTo>
                    <a:cubicBezTo>
                      <a:pt x="4795" y="478"/>
                      <a:pt x="4742" y="622"/>
                      <a:pt x="4755" y="766"/>
                    </a:cubicBezTo>
                    <a:cubicBezTo>
                      <a:pt x="4755" y="805"/>
                      <a:pt x="4781" y="832"/>
                      <a:pt x="4821" y="832"/>
                    </a:cubicBezTo>
                    <a:cubicBezTo>
                      <a:pt x="4861" y="880"/>
                      <a:pt x="4920" y="908"/>
                      <a:pt x="4981" y="908"/>
                    </a:cubicBezTo>
                    <a:cubicBezTo>
                      <a:pt x="5020" y="908"/>
                      <a:pt x="5060" y="896"/>
                      <a:pt x="5096" y="871"/>
                    </a:cubicBezTo>
                    <a:cubicBezTo>
                      <a:pt x="5253" y="740"/>
                      <a:pt x="5279" y="517"/>
                      <a:pt x="5148" y="360"/>
                    </a:cubicBezTo>
                    <a:cubicBezTo>
                      <a:pt x="5245" y="307"/>
                      <a:pt x="5363" y="284"/>
                      <a:pt x="5487" y="284"/>
                    </a:cubicBezTo>
                    <a:cubicBezTo>
                      <a:pt x="5730" y="284"/>
                      <a:pt x="5996" y="374"/>
                      <a:pt x="6169" y="504"/>
                    </a:cubicBezTo>
                    <a:cubicBezTo>
                      <a:pt x="6497" y="753"/>
                      <a:pt x="6510" y="1408"/>
                      <a:pt x="6182" y="1683"/>
                    </a:cubicBezTo>
                    <a:cubicBezTo>
                      <a:pt x="6093" y="1720"/>
                      <a:pt x="5999" y="1743"/>
                      <a:pt x="5909" y="1743"/>
                    </a:cubicBezTo>
                    <a:cubicBezTo>
                      <a:pt x="5749" y="1743"/>
                      <a:pt x="5603" y="1671"/>
                      <a:pt x="5528" y="1486"/>
                    </a:cubicBezTo>
                    <a:cubicBezTo>
                      <a:pt x="5426" y="1272"/>
                      <a:pt x="5594" y="1066"/>
                      <a:pt x="5785" y="1066"/>
                    </a:cubicBezTo>
                    <a:cubicBezTo>
                      <a:pt x="5839" y="1066"/>
                      <a:pt x="5895" y="1082"/>
                      <a:pt x="5947" y="1120"/>
                    </a:cubicBezTo>
                    <a:cubicBezTo>
                      <a:pt x="5959" y="1127"/>
                      <a:pt x="5971" y="1130"/>
                      <a:pt x="5982" y="1130"/>
                    </a:cubicBezTo>
                    <a:cubicBezTo>
                      <a:pt x="6029" y="1130"/>
                      <a:pt x="6057" y="1071"/>
                      <a:pt x="6025" y="1028"/>
                    </a:cubicBezTo>
                    <a:cubicBezTo>
                      <a:pt x="5947" y="949"/>
                      <a:pt x="5855" y="916"/>
                      <a:pt x="5765" y="916"/>
                    </a:cubicBezTo>
                    <a:cubicBezTo>
                      <a:pt x="5527" y="916"/>
                      <a:pt x="5300" y="1154"/>
                      <a:pt x="5357" y="1421"/>
                    </a:cubicBezTo>
                    <a:cubicBezTo>
                      <a:pt x="5408" y="1702"/>
                      <a:pt x="5636" y="1837"/>
                      <a:pt x="5881" y="1837"/>
                    </a:cubicBezTo>
                    <a:cubicBezTo>
                      <a:pt x="5955" y="1837"/>
                      <a:pt x="6031" y="1825"/>
                      <a:pt x="6104" y="1800"/>
                    </a:cubicBezTo>
                    <a:lnTo>
                      <a:pt x="6117" y="1800"/>
                    </a:lnTo>
                    <a:cubicBezTo>
                      <a:pt x="6680" y="1591"/>
                      <a:pt x="6732" y="675"/>
                      <a:pt x="6261" y="347"/>
                    </a:cubicBezTo>
                    <a:cubicBezTo>
                      <a:pt x="6076" y="214"/>
                      <a:pt x="5787" y="131"/>
                      <a:pt x="5512" y="131"/>
                    </a:cubicBezTo>
                    <a:cubicBezTo>
                      <a:pt x="5299" y="131"/>
                      <a:pt x="5094" y="181"/>
                      <a:pt x="4952" y="295"/>
                    </a:cubicBezTo>
                    <a:cubicBezTo>
                      <a:pt x="4801" y="182"/>
                      <a:pt x="4617" y="123"/>
                      <a:pt x="4428" y="123"/>
                    </a:cubicBezTo>
                    <a:cubicBezTo>
                      <a:pt x="4354" y="123"/>
                      <a:pt x="4279" y="132"/>
                      <a:pt x="4205" y="151"/>
                    </a:cubicBezTo>
                    <a:cubicBezTo>
                      <a:pt x="4048" y="190"/>
                      <a:pt x="3891" y="256"/>
                      <a:pt x="3747" y="334"/>
                    </a:cubicBezTo>
                    <a:cubicBezTo>
                      <a:pt x="3586" y="415"/>
                      <a:pt x="3129" y="659"/>
                      <a:pt x="2802" y="659"/>
                    </a:cubicBezTo>
                    <a:cubicBezTo>
                      <a:pt x="2705" y="659"/>
                      <a:pt x="2619" y="637"/>
                      <a:pt x="2556" y="583"/>
                    </a:cubicBezTo>
                    <a:cubicBezTo>
                      <a:pt x="2713" y="465"/>
                      <a:pt x="2831" y="229"/>
                      <a:pt x="2661" y="59"/>
                    </a:cubicBezTo>
                    <a:cubicBezTo>
                      <a:pt x="2615" y="20"/>
                      <a:pt x="2559" y="0"/>
                      <a:pt x="2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0" name="Google Shape;460;p34"/>
            <p:cNvGrpSpPr/>
            <p:nvPr/>
          </p:nvGrpSpPr>
          <p:grpSpPr>
            <a:xfrm flipH="1" rot="10800000">
              <a:off x="228590" y="3767980"/>
              <a:ext cx="1159249" cy="1147653"/>
              <a:chOff x="1339740" y="433220"/>
              <a:chExt cx="1159249" cy="1147653"/>
            </a:xfrm>
          </p:grpSpPr>
          <p:sp>
            <p:nvSpPr>
              <p:cNvPr id="461" name="Google Shape;461;p34"/>
              <p:cNvSpPr/>
              <p:nvPr/>
            </p:nvSpPr>
            <p:spPr>
              <a:xfrm>
                <a:off x="1339740" y="621242"/>
                <a:ext cx="282547" cy="959631"/>
              </a:xfrm>
              <a:custGeom>
                <a:rect b="b" l="l" r="r" t="t"/>
                <a:pathLst>
                  <a:path extrusionOk="0" h="6538" w="1925">
                    <a:moveTo>
                      <a:pt x="733" y="1488"/>
                    </a:moveTo>
                    <a:cubicBezTo>
                      <a:pt x="812" y="1528"/>
                      <a:pt x="851" y="1632"/>
                      <a:pt x="799" y="1711"/>
                    </a:cubicBezTo>
                    <a:cubicBezTo>
                      <a:pt x="668" y="1698"/>
                      <a:pt x="550" y="1632"/>
                      <a:pt x="458" y="1541"/>
                    </a:cubicBezTo>
                    <a:cubicBezTo>
                      <a:pt x="511" y="1506"/>
                      <a:pt x="575" y="1488"/>
                      <a:pt x="639" y="1488"/>
                    </a:cubicBezTo>
                    <a:cubicBezTo>
                      <a:pt x="671" y="1488"/>
                      <a:pt x="703" y="1493"/>
                      <a:pt x="733" y="1501"/>
                    </a:cubicBezTo>
                    <a:lnTo>
                      <a:pt x="733" y="1488"/>
                    </a:lnTo>
                    <a:close/>
                    <a:moveTo>
                      <a:pt x="319" y="3965"/>
                    </a:moveTo>
                    <a:cubicBezTo>
                      <a:pt x="399" y="3965"/>
                      <a:pt x="475" y="4023"/>
                      <a:pt x="524" y="4081"/>
                    </a:cubicBezTo>
                    <a:lnTo>
                      <a:pt x="524" y="4094"/>
                    </a:lnTo>
                    <a:cubicBezTo>
                      <a:pt x="444" y="4134"/>
                      <a:pt x="356" y="4151"/>
                      <a:pt x="267" y="4151"/>
                    </a:cubicBezTo>
                    <a:cubicBezTo>
                      <a:pt x="239" y="4151"/>
                      <a:pt x="211" y="4149"/>
                      <a:pt x="183" y="4146"/>
                    </a:cubicBezTo>
                    <a:cubicBezTo>
                      <a:pt x="157" y="4081"/>
                      <a:pt x="183" y="4015"/>
                      <a:pt x="236" y="3989"/>
                    </a:cubicBezTo>
                    <a:cubicBezTo>
                      <a:pt x="263" y="3972"/>
                      <a:pt x="291" y="3965"/>
                      <a:pt x="319" y="3965"/>
                    </a:cubicBezTo>
                    <a:close/>
                    <a:moveTo>
                      <a:pt x="1051" y="0"/>
                    </a:moveTo>
                    <a:cubicBezTo>
                      <a:pt x="782" y="0"/>
                      <a:pt x="514" y="103"/>
                      <a:pt x="367" y="310"/>
                    </a:cubicBezTo>
                    <a:cubicBezTo>
                      <a:pt x="131" y="637"/>
                      <a:pt x="52" y="1292"/>
                      <a:pt x="314" y="1619"/>
                    </a:cubicBezTo>
                    <a:cubicBezTo>
                      <a:pt x="157" y="1842"/>
                      <a:pt x="105" y="2104"/>
                      <a:pt x="170" y="2365"/>
                    </a:cubicBezTo>
                    <a:cubicBezTo>
                      <a:pt x="210" y="2536"/>
                      <a:pt x="275" y="2680"/>
                      <a:pt x="354" y="2837"/>
                    </a:cubicBezTo>
                    <a:cubicBezTo>
                      <a:pt x="458" y="3033"/>
                      <a:pt x="838" y="3740"/>
                      <a:pt x="602" y="4028"/>
                    </a:cubicBezTo>
                    <a:cubicBezTo>
                      <a:pt x="525" y="3926"/>
                      <a:pt x="398" y="3840"/>
                      <a:pt x="272" y="3840"/>
                    </a:cubicBezTo>
                    <a:cubicBezTo>
                      <a:pt x="205" y="3840"/>
                      <a:pt x="138" y="3864"/>
                      <a:pt x="79" y="3923"/>
                    </a:cubicBezTo>
                    <a:cubicBezTo>
                      <a:pt x="0" y="4002"/>
                      <a:pt x="0" y="4133"/>
                      <a:pt x="79" y="4225"/>
                    </a:cubicBezTo>
                    <a:cubicBezTo>
                      <a:pt x="79" y="4251"/>
                      <a:pt x="105" y="4277"/>
                      <a:pt x="131" y="4290"/>
                    </a:cubicBezTo>
                    <a:cubicBezTo>
                      <a:pt x="174" y="4302"/>
                      <a:pt x="220" y="4308"/>
                      <a:pt x="266" y="4308"/>
                    </a:cubicBezTo>
                    <a:cubicBezTo>
                      <a:pt x="374" y="4308"/>
                      <a:pt x="484" y="4276"/>
                      <a:pt x="576" y="4211"/>
                    </a:cubicBezTo>
                    <a:lnTo>
                      <a:pt x="576" y="4211"/>
                    </a:lnTo>
                    <a:cubicBezTo>
                      <a:pt x="838" y="4971"/>
                      <a:pt x="589" y="5678"/>
                      <a:pt x="340" y="6437"/>
                    </a:cubicBezTo>
                    <a:cubicBezTo>
                      <a:pt x="317" y="6499"/>
                      <a:pt x="367" y="6538"/>
                      <a:pt x="420" y="6538"/>
                    </a:cubicBezTo>
                    <a:cubicBezTo>
                      <a:pt x="457" y="6538"/>
                      <a:pt x="495" y="6519"/>
                      <a:pt x="511" y="6476"/>
                    </a:cubicBezTo>
                    <a:cubicBezTo>
                      <a:pt x="812" y="5756"/>
                      <a:pt x="1087" y="4840"/>
                      <a:pt x="655" y="4133"/>
                    </a:cubicBezTo>
                    <a:cubicBezTo>
                      <a:pt x="759" y="4028"/>
                      <a:pt x="825" y="3897"/>
                      <a:pt x="838" y="3753"/>
                    </a:cubicBezTo>
                    <a:cubicBezTo>
                      <a:pt x="851" y="3504"/>
                      <a:pt x="786" y="3243"/>
                      <a:pt x="655" y="3033"/>
                    </a:cubicBezTo>
                    <a:cubicBezTo>
                      <a:pt x="419" y="2549"/>
                      <a:pt x="249" y="2208"/>
                      <a:pt x="380" y="1698"/>
                    </a:cubicBezTo>
                    <a:lnTo>
                      <a:pt x="380" y="1698"/>
                    </a:lnTo>
                    <a:cubicBezTo>
                      <a:pt x="486" y="1780"/>
                      <a:pt x="612" y="1831"/>
                      <a:pt x="742" y="1831"/>
                    </a:cubicBezTo>
                    <a:cubicBezTo>
                      <a:pt x="756" y="1831"/>
                      <a:pt x="771" y="1830"/>
                      <a:pt x="786" y="1829"/>
                    </a:cubicBezTo>
                    <a:cubicBezTo>
                      <a:pt x="825" y="1829"/>
                      <a:pt x="851" y="1803"/>
                      <a:pt x="851" y="1763"/>
                    </a:cubicBezTo>
                    <a:cubicBezTo>
                      <a:pt x="930" y="1698"/>
                      <a:pt x="956" y="1567"/>
                      <a:pt x="890" y="1475"/>
                    </a:cubicBezTo>
                    <a:cubicBezTo>
                      <a:pt x="819" y="1390"/>
                      <a:pt x="720" y="1347"/>
                      <a:pt x="620" y="1347"/>
                    </a:cubicBezTo>
                    <a:cubicBezTo>
                      <a:pt x="536" y="1347"/>
                      <a:pt x="451" y="1376"/>
                      <a:pt x="380" y="1436"/>
                    </a:cubicBezTo>
                    <a:cubicBezTo>
                      <a:pt x="236" y="1135"/>
                      <a:pt x="327" y="664"/>
                      <a:pt x="524" y="415"/>
                    </a:cubicBezTo>
                    <a:cubicBezTo>
                      <a:pt x="651" y="241"/>
                      <a:pt x="883" y="153"/>
                      <a:pt x="1116" y="153"/>
                    </a:cubicBezTo>
                    <a:cubicBezTo>
                      <a:pt x="1341" y="153"/>
                      <a:pt x="1567" y="235"/>
                      <a:pt x="1702" y="402"/>
                    </a:cubicBezTo>
                    <a:cubicBezTo>
                      <a:pt x="1807" y="650"/>
                      <a:pt x="1794" y="938"/>
                      <a:pt x="1506" y="1056"/>
                    </a:cubicBezTo>
                    <a:cubicBezTo>
                      <a:pt x="1461" y="1077"/>
                      <a:pt x="1417" y="1087"/>
                      <a:pt x="1375" y="1087"/>
                    </a:cubicBezTo>
                    <a:cubicBezTo>
                      <a:pt x="1157" y="1087"/>
                      <a:pt x="997" y="833"/>
                      <a:pt x="1139" y="624"/>
                    </a:cubicBezTo>
                    <a:cubicBezTo>
                      <a:pt x="1168" y="585"/>
                      <a:pt x="1133" y="540"/>
                      <a:pt x="1091" y="540"/>
                    </a:cubicBezTo>
                    <a:cubicBezTo>
                      <a:pt x="1076" y="540"/>
                      <a:pt x="1061" y="545"/>
                      <a:pt x="1047" y="559"/>
                    </a:cubicBezTo>
                    <a:cubicBezTo>
                      <a:pt x="778" y="816"/>
                      <a:pt x="1035" y="1233"/>
                      <a:pt x="1369" y="1233"/>
                    </a:cubicBezTo>
                    <a:cubicBezTo>
                      <a:pt x="1393" y="1233"/>
                      <a:pt x="1416" y="1231"/>
                      <a:pt x="1440" y="1226"/>
                    </a:cubicBezTo>
                    <a:cubicBezTo>
                      <a:pt x="1807" y="1161"/>
                      <a:pt x="1925" y="794"/>
                      <a:pt x="1820" y="480"/>
                    </a:cubicBezTo>
                    <a:cubicBezTo>
                      <a:pt x="1820" y="467"/>
                      <a:pt x="1820" y="467"/>
                      <a:pt x="1820" y="454"/>
                    </a:cubicBezTo>
                    <a:cubicBezTo>
                      <a:pt x="1705" y="152"/>
                      <a:pt x="1377" y="0"/>
                      <a:pt x="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4"/>
              <p:cNvSpPr/>
              <p:nvPr/>
            </p:nvSpPr>
            <p:spPr>
              <a:xfrm>
                <a:off x="1508828" y="433220"/>
                <a:ext cx="990161" cy="269777"/>
              </a:xfrm>
              <a:custGeom>
                <a:rect b="b" l="l" r="r" t="t"/>
                <a:pathLst>
                  <a:path extrusionOk="0" h="1838" w="6746">
                    <a:moveTo>
                      <a:pt x="4243" y="151"/>
                    </a:moveTo>
                    <a:cubicBezTo>
                      <a:pt x="4264" y="151"/>
                      <a:pt x="4286" y="155"/>
                      <a:pt x="4308" y="164"/>
                    </a:cubicBezTo>
                    <a:cubicBezTo>
                      <a:pt x="4321" y="282"/>
                      <a:pt x="4308" y="400"/>
                      <a:pt x="4255" y="504"/>
                    </a:cubicBezTo>
                    <a:lnTo>
                      <a:pt x="4242" y="504"/>
                    </a:lnTo>
                    <a:cubicBezTo>
                      <a:pt x="4164" y="439"/>
                      <a:pt x="4072" y="321"/>
                      <a:pt x="4137" y="203"/>
                    </a:cubicBezTo>
                    <a:cubicBezTo>
                      <a:pt x="4164" y="168"/>
                      <a:pt x="4201" y="151"/>
                      <a:pt x="4243" y="151"/>
                    </a:cubicBezTo>
                    <a:close/>
                    <a:moveTo>
                      <a:pt x="1702" y="426"/>
                    </a:moveTo>
                    <a:cubicBezTo>
                      <a:pt x="1794" y="517"/>
                      <a:pt x="1859" y="635"/>
                      <a:pt x="1859" y="766"/>
                    </a:cubicBezTo>
                    <a:cubicBezTo>
                      <a:pt x="1835" y="783"/>
                      <a:pt x="1809" y="790"/>
                      <a:pt x="1783" y="790"/>
                    </a:cubicBezTo>
                    <a:cubicBezTo>
                      <a:pt x="1728" y="790"/>
                      <a:pt x="1677" y="755"/>
                      <a:pt x="1650" y="701"/>
                    </a:cubicBezTo>
                    <a:cubicBezTo>
                      <a:pt x="1624" y="609"/>
                      <a:pt x="1650" y="504"/>
                      <a:pt x="1702" y="426"/>
                    </a:cubicBezTo>
                    <a:close/>
                    <a:moveTo>
                      <a:pt x="4240" y="0"/>
                    </a:moveTo>
                    <a:cubicBezTo>
                      <a:pt x="4186" y="0"/>
                      <a:pt x="4131" y="20"/>
                      <a:pt x="4085" y="59"/>
                    </a:cubicBezTo>
                    <a:cubicBezTo>
                      <a:pt x="3928" y="229"/>
                      <a:pt x="4033" y="465"/>
                      <a:pt x="4190" y="583"/>
                    </a:cubicBezTo>
                    <a:cubicBezTo>
                      <a:pt x="4126" y="641"/>
                      <a:pt x="4037" y="664"/>
                      <a:pt x="3937" y="664"/>
                    </a:cubicBezTo>
                    <a:cubicBezTo>
                      <a:pt x="3607" y="664"/>
                      <a:pt x="3149" y="414"/>
                      <a:pt x="2998" y="334"/>
                    </a:cubicBezTo>
                    <a:cubicBezTo>
                      <a:pt x="2854" y="256"/>
                      <a:pt x="2697" y="190"/>
                      <a:pt x="2527" y="151"/>
                    </a:cubicBezTo>
                    <a:cubicBezTo>
                      <a:pt x="2457" y="132"/>
                      <a:pt x="2385" y="123"/>
                      <a:pt x="2312" y="123"/>
                    </a:cubicBezTo>
                    <a:cubicBezTo>
                      <a:pt x="2127" y="123"/>
                      <a:pt x="1940" y="182"/>
                      <a:pt x="1781" y="295"/>
                    </a:cubicBezTo>
                    <a:cubicBezTo>
                      <a:pt x="1638" y="181"/>
                      <a:pt x="1433" y="131"/>
                      <a:pt x="1221" y="131"/>
                    </a:cubicBezTo>
                    <a:cubicBezTo>
                      <a:pt x="945" y="131"/>
                      <a:pt x="656" y="214"/>
                      <a:pt x="472" y="347"/>
                    </a:cubicBezTo>
                    <a:cubicBezTo>
                      <a:pt x="0" y="675"/>
                      <a:pt x="53" y="1591"/>
                      <a:pt x="616" y="1800"/>
                    </a:cubicBezTo>
                    <a:lnTo>
                      <a:pt x="642" y="1800"/>
                    </a:lnTo>
                    <a:cubicBezTo>
                      <a:pt x="712" y="1825"/>
                      <a:pt x="786" y="1837"/>
                      <a:pt x="859" y="1837"/>
                    </a:cubicBezTo>
                    <a:cubicBezTo>
                      <a:pt x="1102" y="1837"/>
                      <a:pt x="1338" y="1702"/>
                      <a:pt x="1388" y="1421"/>
                    </a:cubicBezTo>
                    <a:cubicBezTo>
                      <a:pt x="1436" y="1154"/>
                      <a:pt x="1213" y="916"/>
                      <a:pt x="978" y="916"/>
                    </a:cubicBezTo>
                    <a:cubicBezTo>
                      <a:pt x="889" y="916"/>
                      <a:pt x="799" y="949"/>
                      <a:pt x="720" y="1028"/>
                    </a:cubicBezTo>
                    <a:cubicBezTo>
                      <a:pt x="678" y="1071"/>
                      <a:pt x="713" y="1130"/>
                      <a:pt x="763" y="1130"/>
                    </a:cubicBezTo>
                    <a:cubicBezTo>
                      <a:pt x="774" y="1130"/>
                      <a:pt x="786" y="1127"/>
                      <a:pt x="799" y="1120"/>
                    </a:cubicBezTo>
                    <a:cubicBezTo>
                      <a:pt x="851" y="1082"/>
                      <a:pt x="907" y="1066"/>
                      <a:pt x="961" y="1066"/>
                    </a:cubicBezTo>
                    <a:cubicBezTo>
                      <a:pt x="1151" y="1066"/>
                      <a:pt x="1320" y="1272"/>
                      <a:pt x="1218" y="1486"/>
                    </a:cubicBezTo>
                    <a:cubicBezTo>
                      <a:pt x="1142" y="1671"/>
                      <a:pt x="997" y="1743"/>
                      <a:pt x="836" y="1743"/>
                    </a:cubicBezTo>
                    <a:cubicBezTo>
                      <a:pt x="747" y="1743"/>
                      <a:pt x="652" y="1720"/>
                      <a:pt x="563" y="1683"/>
                    </a:cubicBezTo>
                    <a:cubicBezTo>
                      <a:pt x="236" y="1408"/>
                      <a:pt x="236" y="753"/>
                      <a:pt x="576" y="504"/>
                    </a:cubicBezTo>
                    <a:cubicBezTo>
                      <a:pt x="750" y="374"/>
                      <a:pt x="1010" y="284"/>
                      <a:pt x="1253" y="284"/>
                    </a:cubicBezTo>
                    <a:cubicBezTo>
                      <a:pt x="1377" y="284"/>
                      <a:pt x="1496" y="307"/>
                      <a:pt x="1597" y="360"/>
                    </a:cubicBezTo>
                    <a:cubicBezTo>
                      <a:pt x="1467" y="517"/>
                      <a:pt x="1493" y="740"/>
                      <a:pt x="1637" y="871"/>
                    </a:cubicBezTo>
                    <a:cubicBezTo>
                      <a:pt x="1672" y="896"/>
                      <a:pt x="1714" y="908"/>
                      <a:pt x="1756" y="908"/>
                    </a:cubicBezTo>
                    <a:cubicBezTo>
                      <a:pt x="1820" y="908"/>
                      <a:pt x="1885" y="880"/>
                      <a:pt x="1925" y="832"/>
                    </a:cubicBezTo>
                    <a:cubicBezTo>
                      <a:pt x="1964" y="832"/>
                      <a:pt x="1990" y="805"/>
                      <a:pt x="1990" y="766"/>
                    </a:cubicBezTo>
                    <a:cubicBezTo>
                      <a:pt x="2003" y="622"/>
                      <a:pt x="1951" y="478"/>
                      <a:pt x="1859" y="360"/>
                    </a:cubicBezTo>
                    <a:cubicBezTo>
                      <a:pt x="1982" y="329"/>
                      <a:pt x="2094" y="315"/>
                      <a:pt x="2202" y="315"/>
                    </a:cubicBezTo>
                    <a:cubicBezTo>
                      <a:pt x="2542" y="315"/>
                      <a:pt x="2826" y="456"/>
                      <a:pt x="3195" y="635"/>
                    </a:cubicBezTo>
                    <a:cubicBezTo>
                      <a:pt x="3387" y="755"/>
                      <a:pt x="3622" y="820"/>
                      <a:pt x="3852" y="820"/>
                    </a:cubicBezTo>
                    <a:cubicBezTo>
                      <a:pt x="3873" y="820"/>
                      <a:pt x="3894" y="820"/>
                      <a:pt x="3915" y="819"/>
                    </a:cubicBezTo>
                    <a:cubicBezTo>
                      <a:pt x="4059" y="792"/>
                      <a:pt x="4190" y="740"/>
                      <a:pt x="4308" y="635"/>
                    </a:cubicBezTo>
                    <a:cubicBezTo>
                      <a:pt x="4571" y="796"/>
                      <a:pt x="4861" y="859"/>
                      <a:pt x="5160" y="859"/>
                    </a:cubicBezTo>
                    <a:cubicBezTo>
                      <a:pt x="5664" y="859"/>
                      <a:pt x="6191" y="680"/>
                      <a:pt x="6651" y="491"/>
                    </a:cubicBezTo>
                    <a:cubicBezTo>
                      <a:pt x="6745" y="456"/>
                      <a:pt x="6723" y="315"/>
                      <a:pt x="6632" y="315"/>
                    </a:cubicBezTo>
                    <a:cubicBezTo>
                      <a:pt x="6622" y="315"/>
                      <a:pt x="6611" y="317"/>
                      <a:pt x="6599" y="321"/>
                    </a:cubicBezTo>
                    <a:cubicBezTo>
                      <a:pt x="6075" y="493"/>
                      <a:pt x="5582" y="658"/>
                      <a:pt x="5073" y="658"/>
                    </a:cubicBezTo>
                    <a:cubicBezTo>
                      <a:pt x="4844" y="658"/>
                      <a:pt x="4612" y="625"/>
                      <a:pt x="4373" y="544"/>
                    </a:cubicBezTo>
                    <a:cubicBezTo>
                      <a:pt x="4465" y="426"/>
                      <a:pt x="4491" y="256"/>
                      <a:pt x="4452" y="112"/>
                    </a:cubicBezTo>
                    <a:cubicBezTo>
                      <a:pt x="4438" y="85"/>
                      <a:pt x="4412" y="59"/>
                      <a:pt x="4386" y="59"/>
                    </a:cubicBezTo>
                    <a:cubicBezTo>
                      <a:pt x="4347" y="20"/>
                      <a:pt x="4294" y="0"/>
                      <a:pt x="4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3" name="Google Shape;463;p34"/>
            <p:cNvGrpSpPr/>
            <p:nvPr/>
          </p:nvGrpSpPr>
          <p:grpSpPr>
            <a:xfrm flipH="1" rot="10800000">
              <a:off x="7759979" y="3767022"/>
              <a:ext cx="1155432" cy="1149561"/>
              <a:chOff x="6648829" y="433220"/>
              <a:chExt cx="1155432" cy="1149561"/>
            </a:xfrm>
          </p:grpSpPr>
          <p:sp>
            <p:nvSpPr>
              <p:cNvPr id="464" name="Google Shape;464;p34"/>
              <p:cNvSpPr/>
              <p:nvPr/>
            </p:nvSpPr>
            <p:spPr>
              <a:xfrm>
                <a:off x="7523476" y="622417"/>
                <a:ext cx="280785" cy="960365"/>
              </a:xfrm>
              <a:custGeom>
                <a:rect b="b" l="l" r="r" t="t"/>
                <a:pathLst>
                  <a:path extrusionOk="0" h="6543" w="1913">
                    <a:moveTo>
                      <a:pt x="1296" y="1480"/>
                    </a:moveTo>
                    <a:cubicBezTo>
                      <a:pt x="1357" y="1480"/>
                      <a:pt x="1415" y="1498"/>
                      <a:pt x="1467" y="1533"/>
                    </a:cubicBezTo>
                    <a:cubicBezTo>
                      <a:pt x="1389" y="1637"/>
                      <a:pt x="1258" y="1690"/>
                      <a:pt x="1127" y="1703"/>
                    </a:cubicBezTo>
                    <a:cubicBezTo>
                      <a:pt x="1087" y="1624"/>
                      <a:pt x="1114" y="1520"/>
                      <a:pt x="1205" y="1493"/>
                    </a:cubicBezTo>
                    <a:cubicBezTo>
                      <a:pt x="1236" y="1485"/>
                      <a:pt x="1266" y="1480"/>
                      <a:pt x="1296" y="1480"/>
                    </a:cubicBezTo>
                    <a:close/>
                    <a:moveTo>
                      <a:pt x="1607" y="3957"/>
                    </a:moveTo>
                    <a:cubicBezTo>
                      <a:pt x="1635" y="3957"/>
                      <a:pt x="1663" y="3964"/>
                      <a:pt x="1690" y="3981"/>
                    </a:cubicBezTo>
                    <a:cubicBezTo>
                      <a:pt x="1742" y="4020"/>
                      <a:pt x="1768" y="4086"/>
                      <a:pt x="1742" y="4151"/>
                    </a:cubicBezTo>
                    <a:cubicBezTo>
                      <a:pt x="1722" y="4153"/>
                      <a:pt x="1702" y="4154"/>
                      <a:pt x="1681" y="4154"/>
                    </a:cubicBezTo>
                    <a:cubicBezTo>
                      <a:pt x="1584" y="4154"/>
                      <a:pt x="1488" y="4129"/>
                      <a:pt x="1402" y="4086"/>
                    </a:cubicBezTo>
                    <a:cubicBezTo>
                      <a:pt x="1450" y="4018"/>
                      <a:pt x="1528" y="3957"/>
                      <a:pt x="1607" y="3957"/>
                    </a:cubicBezTo>
                    <a:close/>
                    <a:moveTo>
                      <a:pt x="866" y="0"/>
                    </a:moveTo>
                    <a:cubicBezTo>
                      <a:pt x="538" y="0"/>
                      <a:pt x="208" y="156"/>
                      <a:pt x="92" y="459"/>
                    </a:cubicBezTo>
                    <a:cubicBezTo>
                      <a:pt x="92" y="459"/>
                      <a:pt x="92" y="472"/>
                      <a:pt x="92" y="485"/>
                    </a:cubicBezTo>
                    <a:cubicBezTo>
                      <a:pt x="1" y="786"/>
                      <a:pt x="119" y="1153"/>
                      <a:pt x="472" y="1232"/>
                    </a:cubicBezTo>
                    <a:cubicBezTo>
                      <a:pt x="496" y="1236"/>
                      <a:pt x="520" y="1238"/>
                      <a:pt x="543" y="1238"/>
                    </a:cubicBezTo>
                    <a:cubicBezTo>
                      <a:pt x="877" y="1238"/>
                      <a:pt x="1135" y="821"/>
                      <a:pt x="878" y="564"/>
                    </a:cubicBezTo>
                    <a:cubicBezTo>
                      <a:pt x="864" y="550"/>
                      <a:pt x="848" y="545"/>
                      <a:pt x="832" y="545"/>
                    </a:cubicBezTo>
                    <a:cubicBezTo>
                      <a:pt x="787" y="545"/>
                      <a:pt x="744" y="591"/>
                      <a:pt x="773" y="629"/>
                    </a:cubicBezTo>
                    <a:cubicBezTo>
                      <a:pt x="915" y="836"/>
                      <a:pt x="757" y="1080"/>
                      <a:pt x="549" y="1080"/>
                    </a:cubicBezTo>
                    <a:cubicBezTo>
                      <a:pt x="507" y="1080"/>
                      <a:pt x="463" y="1070"/>
                      <a:pt x="420" y="1048"/>
                    </a:cubicBezTo>
                    <a:cubicBezTo>
                      <a:pt x="132" y="930"/>
                      <a:pt x="119" y="642"/>
                      <a:pt x="210" y="394"/>
                    </a:cubicBezTo>
                    <a:cubicBezTo>
                      <a:pt x="353" y="232"/>
                      <a:pt x="585" y="150"/>
                      <a:pt x="814" y="150"/>
                    </a:cubicBezTo>
                    <a:cubicBezTo>
                      <a:pt x="1047" y="150"/>
                      <a:pt x="1276" y="235"/>
                      <a:pt x="1402" y="407"/>
                    </a:cubicBezTo>
                    <a:cubicBezTo>
                      <a:pt x="1598" y="669"/>
                      <a:pt x="1690" y="1140"/>
                      <a:pt x="1546" y="1441"/>
                    </a:cubicBezTo>
                    <a:cubicBezTo>
                      <a:pt x="1474" y="1382"/>
                      <a:pt x="1387" y="1352"/>
                      <a:pt x="1300" y="1352"/>
                    </a:cubicBezTo>
                    <a:cubicBezTo>
                      <a:pt x="1196" y="1352"/>
                      <a:pt x="1093" y="1395"/>
                      <a:pt x="1022" y="1480"/>
                    </a:cubicBezTo>
                    <a:cubicBezTo>
                      <a:pt x="970" y="1572"/>
                      <a:pt x="983" y="1690"/>
                      <a:pt x="1074" y="1768"/>
                    </a:cubicBezTo>
                    <a:cubicBezTo>
                      <a:pt x="1061" y="1795"/>
                      <a:pt x="1087" y="1834"/>
                      <a:pt x="1127" y="1834"/>
                    </a:cubicBezTo>
                    <a:cubicBezTo>
                      <a:pt x="1284" y="1834"/>
                      <a:pt x="1428" y="1795"/>
                      <a:pt x="1533" y="1690"/>
                    </a:cubicBezTo>
                    <a:lnTo>
                      <a:pt x="1533" y="1690"/>
                    </a:lnTo>
                    <a:cubicBezTo>
                      <a:pt x="1663" y="2213"/>
                      <a:pt x="1506" y="2554"/>
                      <a:pt x="1271" y="3025"/>
                    </a:cubicBezTo>
                    <a:cubicBezTo>
                      <a:pt x="1140" y="3248"/>
                      <a:pt x="1074" y="3496"/>
                      <a:pt x="1087" y="3758"/>
                    </a:cubicBezTo>
                    <a:cubicBezTo>
                      <a:pt x="1100" y="3902"/>
                      <a:pt x="1166" y="4033"/>
                      <a:pt x="1258" y="4138"/>
                    </a:cubicBezTo>
                    <a:cubicBezTo>
                      <a:pt x="826" y="4845"/>
                      <a:pt x="1100" y="5761"/>
                      <a:pt x="1402" y="6481"/>
                    </a:cubicBezTo>
                    <a:cubicBezTo>
                      <a:pt x="1423" y="6523"/>
                      <a:pt x="1462" y="6542"/>
                      <a:pt x="1500" y="6542"/>
                    </a:cubicBezTo>
                    <a:cubicBezTo>
                      <a:pt x="1557" y="6542"/>
                      <a:pt x="1608" y="6500"/>
                      <a:pt x="1585" y="6429"/>
                    </a:cubicBezTo>
                    <a:cubicBezTo>
                      <a:pt x="1323" y="5683"/>
                      <a:pt x="1087" y="4976"/>
                      <a:pt x="1349" y="4217"/>
                    </a:cubicBezTo>
                    <a:lnTo>
                      <a:pt x="1349" y="4217"/>
                    </a:lnTo>
                    <a:cubicBezTo>
                      <a:pt x="1441" y="4281"/>
                      <a:pt x="1545" y="4313"/>
                      <a:pt x="1649" y="4313"/>
                    </a:cubicBezTo>
                    <a:cubicBezTo>
                      <a:pt x="1694" y="4313"/>
                      <a:pt x="1738" y="4307"/>
                      <a:pt x="1781" y="4295"/>
                    </a:cubicBezTo>
                    <a:cubicBezTo>
                      <a:pt x="1821" y="4282"/>
                      <a:pt x="1834" y="4256"/>
                      <a:pt x="1834" y="4230"/>
                    </a:cubicBezTo>
                    <a:cubicBezTo>
                      <a:pt x="1912" y="4138"/>
                      <a:pt x="1912" y="4007"/>
                      <a:pt x="1834" y="3929"/>
                    </a:cubicBezTo>
                    <a:cubicBezTo>
                      <a:pt x="1777" y="3868"/>
                      <a:pt x="1711" y="3842"/>
                      <a:pt x="1643" y="3842"/>
                    </a:cubicBezTo>
                    <a:cubicBezTo>
                      <a:pt x="1521" y="3842"/>
                      <a:pt x="1394" y="3924"/>
                      <a:pt x="1310" y="4033"/>
                    </a:cubicBezTo>
                    <a:cubicBezTo>
                      <a:pt x="1061" y="3745"/>
                      <a:pt x="1467" y="3038"/>
                      <a:pt x="1559" y="2829"/>
                    </a:cubicBezTo>
                    <a:cubicBezTo>
                      <a:pt x="1650" y="2685"/>
                      <a:pt x="1703" y="2528"/>
                      <a:pt x="1742" y="2371"/>
                    </a:cubicBezTo>
                    <a:cubicBezTo>
                      <a:pt x="1807" y="2109"/>
                      <a:pt x="1755" y="1834"/>
                      <a:pt x="1598" y="1624"/>
                    </a:cubicBezTo>
                    <a:cubicBezTo>
                      <a:pt x="1860" y="1297"/>
                      <a:pt x="1781" y="642"/>
                      <a:pt x="1546" y="315"/>
                    </a:cubicBezTo>
                    <a:cubicBezTo>
                      <a:pt x="1399" y="104"/>
                      <a:pt x="1133" y="0"/>
                      <a:pt x="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4"/>
              <p:cNvSpPr/>
              <p:nvPr/>
            </p:nvSpPr>
            <p:spPr>
              <a:xfrm>
                <a:off x="6648829" y="433220"/>
                <a:ext cx="988253" cy="269777"/>
              </a:xfrm>
              <a:custGeom>
                <a:rect b="b" l="l" r="r" t="t"/>
                <a:pathLst>
                  <a:path extrusionOk="0" h="1838" w="6733">
                    <a:moveTo>
                      <a:pt x="2477" y="141"/>
                    </a:moveTo>
                    <a:cubicBezTo>
                      <a:pt x="2524" y="141"/>
                      <a:pt x="2566" y="165"/>
                      <a:pt x="2595" y="203"/>
                    </a:cubicBezTo>
                    <a:cubicBezTo>
                      <a:pt x="2647" y="308"/>
                      <a:pt x="2569" y="426"/>
                      <a:pt x="2490" y="504"/>
                    </a:cubicBezTo>
                    <a:lnTo>
                      <a:pt x="2477" y="504"/>
                    </a:lnTo>
                    <a:cubicBezTo>
                      <a:pt x="2425" y="387"/>
                      <a:pt x="2412" y="269"/>
                      <a:pt x="2425" y="151"/>
                    </a:cubicBezTo>
                    <a:cubicBezTo>
                      <a:pt x="2442" y="144"/>
                      <a:pt x="2460" y="141"/>
                      <a:pt x="2477" y="141"/>
                    </a:cubicBezTo>
                    <a:close/>
                    <a:moveTo>
                      <a:pt x="5030" y="439"/>
                    </a:moveTo>
                    <a:cubicBezTo>
                      <a:pt x="5083" y="517"/>
                      <a:pt x="5109" y="609"/>
                      <a:pt x="5083" y="701"/>
                    </a:cubicBezTo>
                    <a:cubicBezTo>
                      <a:pt x="5055" y="765"/>
                      <a:pt x="4995" y="797"/>
                      <a:pt x="4940" y="797"/>
                    </a:cubicBezTo>
                    <a:cubicBezTo>
                      <a:pt x="4916" y="797"/>
                      <a:pt x="4893" y="791"/>
                      <a:pt x="4873" y="779"/>
                    </a:cubicBezTo>
                    <a:cubicBezTo>
                      <a:pt x="4873" y="648"/>
                      <a:pt x="4939" y="517"/>
                      <a:pt x="5030" y="439"/>
                    </a:cubicBezTo>
                    <a:close/>
                    <a:moveTo>
                      <a:pt x="2505" y="0"/>
                    </a:moveTo>
                    <a:cubicBezTo>
                      <a:pt x="2451" y="0"/>
                      <a:pt x="2399" y="20"/>
                      <a:pt x="2359" y="59"/>
                    </a:cubicBezTo>
                    <a:cubicBezTo>
                      <a:pt x="2320" y="59"/>
                      <a:pt x="2294" y="85"/>
                      <a:pt x="2294" y="112"/>
                    </a:cubicBezTo>
                    <a:cubicBezTo>
                      <a:pt x="2255" y="256"/>
                      <a:pt x="2281" y="426"/>
                      <a:pt x="2372" y="544"/>
                    </a:cubicBezTo>
                    <a:cubicBezTo>
                      <a:pt x="2133" y="625"/>
                      <a:pt x="1901" y="658"/>
                      <a:pt x="1673" y="658"/>
                    </a:cubicBezTo>
                    <a:cubicBezTo>
                      <a:pt x="1164" y="658"/>
                      <a:pt x="671" y="493"/>
                      <a:pt x="147" y="321"/>
                    </a:cubicBezTo>
                    <a:cubicBezTo>
                      <a:pt x="135" y="317"/>
                      <a:pt x="124" y="315"/>
                      <a:pt x="113" y="315"/>
                    </a:cubicBezTo>
                    <a:cubicBezTo>
                      <a:pt x="22" y="315"/>
                      <a:pt x="0" y="456"/>
                      <a:pt x="94" y="491"/>
                    </a:cubicBezTo>
                    <a:cubicBezTo>
                      <a:pt x="555" y="680"/>
                      <a:pt x="1082" y="859"/>
                      <a:pt x="1586" y="859"/>
                    </a:cubicBezTo>
                    <a:cubicBezTo>
                      <a:pt x="1884" y="859"/>
                      <a:pt x="2175" y="796"/>
                      <a:pt x="2438" y="635"/>
                    </a:cubicBezTo>
                    <a:cubicBezTo>
                      <a:pt x="2543" y="740"/>
                      <a:pt x="2674" y="792"/>
                      <a:pt x="2818" y="819"/>
                    </a:cubicBezTo>
                    <a:cubicBezTo>
                      <a:pt x="2840" y="820"/>
                      <a:pt x="2861" y="820"/>
                      <a:pt x="2883" y="820"/>
                    </a:cubicBezTo>
                    <a:cubicBezTo>
                      <a:pt x="3121" y="820"/>
                      <a:pt x="3347" y="755"/>
                      <a:pt x="3551" y="635"/>
                    </a:cubicBezTo>
                    <a:cubicBezTo>
                      <a:pt x="3919" y="456"/>
                      <a:pt x="4204" y="315"/>
                      <a:pt x="4544" y="315"/>
                    </a:cubicBezTo>
                    <a:cubicBezTo>
                      <a:pt x="4651" y="315"/>
                      <a:pt x="4764" y="329"/>
                      <a:pt x="4886" y="360"/>
                    </a:cubicBezTo>
                    <a:cubicBezTo>
                      <a:pt x="4795" y="478"/>
                      <a:pt x="4742" y="622"/>
                      <a:pt x="4755" y="766"/>
                    </a:cubicBezTo>
                    <a:cubicBezTo>
                      <a:pt x="4755" y="805"/>
                      <a:pt x="4781" y="832"/>
                      <a:pt x="4821" y="832"/>
                    </a:cubicBezTo>
                    <a:cubicBezTo>
                      <a:pt x="4861" y="880"/>
                      <a:pt x="4920" y="908"/>
                      <a:pt x="4981" y="908"/>
                    </a:cubicBezTo>
                    <a:cubicBezTo>
                      <a:pt x="5020" y="908"/>
                      <a:pt x="5060" y="896"/>
                      <a:pt x="5096" y="871"/>
                    </a:cubicBezTo>
                    <a:cubicBezTo>
                      <a:pt x="5253" y="740"/>
                      <a:pt x="5279" y="517"/>
                      <a:pt x="5148" y="360"/>
                    </a:cubicBezTo>
                    <a:cubicBezTo>
                      <a:pt x="5245" y="307"/>
                      <a:pt x="5363" y="284"/>
                      <a:pt x="5487" y="284"/>
                    </a:cubicBezTo>
                    <a:cubicBezTo>
                      <a:pt x="5730" y="284"/>
                      <a:pt x="5996" y="374"/>
                      <a:pt x="6169" y="504"/>
                    </a:cubicBezTo>
                    <a:cubicBezTo>
                      <a:pt x="6497" y="753"/>
                      <a:pt x="6510" y="1408"/>
                      <a:pt x="6182" y="1683"/>
                    </a:cubicBezTo>
                    <a:cubicBezTo>
                      <a:pt x="6093" y="1720"/>
                      <a:pt x="5999" y="1743"/>
                      <a:pt x="5909" y="1743"/>
                    </a:cubicBezTo>
                    <a:cubicBezTo>
                      <a:pt x="5749" y="1743"/>
                      <a:pt x="5603" y="1671"/>
                      <a:pt x="5528" y="1486"/>
                    </a:cubicBezTo>
                    <a:cubicBezTo>
                      <a:pt x="5426" y="1272"/>
                      <a:pt x="5594" y="1066"/>
                      <a:pt x="5785" y="1066"/>
                    </a:cubicBezTo>
                    <a:cubicBezTo>
                      <a:pt x="5839" y="1066"/>
                      <a:pt x="5895" y="1082"/>
                      <a:pt x="5947" y="1120"/>
                    </a:cubicBezTo>
                    <a:cubicBezTo>
                      <a:pt x="5959" y="1127"/>
                      <a:pt x="5971" y="1130"/>
                      <a:pt x="5982" y="1130"/>
                    </a:cubicBezTo>
                    <a:cubicBezTo>
                      <a:pt x="6029" y="1130"/>
                      <a:pt x="6057" y="1071"/>
                      <a:pt x="6025" y="1028"/>
                    </a:cubicBezTo>
                    <a:cubicBezTo>
                      <a:pt x="5947" y="949"/>
                      <a:pt x="5855" y="916"/>
                      <a:pt x="5765" y="916"/>
                    </a:cubicBezTo>
                    <a:cubicBezTo>
                      <a:pt x="5527" y="916"/>
                      <a:pt x="5300" y="1154"/>
                      <a:pt x="5357" y="1421"/>
                    </a:cubicBezTo>
                    <a:cubicBezTo>
                      <a:pt x="5408" y="1702"/>
                      <a:pt x="5636" y="1837"/>
                      <a:pt x="5881" y="1837"/>
                    </a:cubicBezTo>
                    <a:cubicBezTo>
                      <a:pt x="5955" y="1837"/>
                      <a:pt x="6031" y="1825"/>
                      <a:pt x="6104" y="1800"/>
                    </a:cubicBezTo>
                    <a:lnTo>
                      <a:pt x="6117" y="1800"/>
                    </a:lnTo>
                    <a:cubicBezTo>
                      <a:pt x="6680" y="1591"/>
                      <a:pt x="6732" y="675"/>
                      <a:pt x="6261" y="347"/>
                    </a:cubicBezTo>
                    <a:cubicBezTo>
                      <a:pt x="6076" y="214"/>
                      <a:pt x="5787" y="131"/>
                      <a:pt x="5512" y="131"/>
                    </a:cubicBezTo>
                    <a:cubicBezTo>
                      <a:pt x="5299" y="131"/>
                      <a:pt x="5094" y="181"/>
                      <a:pt x="4952" y="295"/>
                    </a:cubicBezTo>
                    <a:cubicBezTo>
                      <a:pt x="4801" y="182"/>
                      <a:pt x="4617" y="123"/>
                      <a:pt x="4428" y="123"/>
                    </a:cubicBezTo>
                    <a:cubicBezTo>
                      <a:pt x="4354" y="123"/>
                      <a:pt x="4279" y="132"/>
                      <a:pt x="4205" y="151"/>
                    </a:cubicBezTo>
                    <a:cubicBezTo>
                      <a:pt x="4048" y="190"/>
                      <a:pt x="3891" y="256"/>
                      <a:pt x="3747" y="334"/>
                    </a:cubicBezTo>
                    <a:cubicBezTo>
                      <a:pt x="3586" y="415"/>
                      <a:pt x="3129" y="659"/>
                      <a:pt x="2802" y="659"/>
                    </a:cubicBezTo>
                    <a:cubicBezTo>
                      <a:pt x="2705" y="659"/>
                      <a:pt x="2619" y="637"/>
                      <a:pt x="2556" y="583"/>
                    </a:cubicBezTo>
                    <a:cubicBezTo>
                      <a:pt x="2713" y="465"/>
                      <a:pt x="2831" y="229"/>
                      <a:pt x="2661" y="59"/>
                    </a:cubicBezTo>
                    <a:cubicBezTo>
                      <a:pt x="2615" y="20"/>
                      <a:pt x="2559" y="0"/>
                      <a:pt x="2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6" name="Google Shape;466;p34"/>
          <p:cNvSpPr txBox="1"/>
          <p:nvPr>
            <p:ph type="title"/>
          </p:nvPr>
        </p:nvSpPr>
        <p:spPr>
          <a:xfrm>
            <a:off x="701959" y="339961"/>
            <a:ext cx="77430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5"/>
          <p:cNvSpPr txBox="1"/>
          <p:nvPr>
            <p:ph idx="1" type="body"/>
          </p:nvPr>
        </p:nvSpPr>
        <p:spPr>
          <a:xfrm>
            <a:off x="713000" y="1380325"/>
            <a:ext cx="7745100" cy="32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6C1"/>
              </a:buClr>
              <a:buSzPts val="1200"/>
              <a:buFont typeface="Roboto"/>
              <a:buAutoNum type="alphaLcPeriod"/>
              <a:defRPr/>
            </a:lvl2pPr>
            <a:lvl3pPr indent="-3048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6C1"/>
              </a:buClr>
              <a:buSzPts val="1200"/>
              <a:buFont typeface="Roboto"/>
              <a:buAutoNum type="romanLcPeriod"/>
              <a:defRPr/>
            </a:lvl3pPr>
            <a:lvl4pPr indent="-3048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6C1"/>
              </a:buClr>
              <a:buSzPts val="1200"/>
              <a:buFont typeface="Roboto"/>
              <a:buAutoNum type="arabicPeriod"/>
              <a:defRPr/>
            </a:lvl4pPr>
            <a:lvl5pPr indent="-3048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6C1"/>
              </a:buClr>
              <a:buSzPts val="1200"/>
              <a:buFont typeface="Roboto"/>
              <a:buAutoNum type="alphaLcPeriod"/>
              <a:defRPr/>
            </a:lvl5pPr>
            <a:lvl6pPr indent="-3048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6C1"/>
              </a:buClr>
              <a:buSzPts val="1200"/>
              <a:buFont typeface="Roboto"/>
              <a:buAutoNum type="romanLcPeriod"/>
              <a:defRPr/>
            </a:lvl6pPr>
            <a:lvl7pPr indent="-3048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6C1"/>
              </a:buClr>
              <a:buSzPts val="1200"/>
              <a:buFont typeface="Roboto"/>
              <a:buAutoNum type="arabicPeriod"/>
              <a:defRPr/>
            </a:lvl7pPr>
            <a:lvl8pPr indent="-3048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46C1"/>
              </a:buClr>
              <a:buSzPts val="1200"/>
              <a:buFont typeface="Roboto"/>
              <a:buAutoNum type="alphaLcPeriod"/>
              <a:defRPr/>
            </a:lvl8pPr>
            <a:lvl9pPr indent="-3048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46C1"/>
              </a:buClr>
              <a:buSzPts val="1200"/>
              <a:buFont typeface="Roboto"/>
              <a:buAutoNum type="romanLcPeriod"/>
              <a:defRPr/>
            </a:lvl9pPr>
          </a:lstStyle>
          <a:p/>
        </p:txBody>
      </p:sp>
      <p:grpSp>
        <p:nvGrpSpPr>
          <p:cNvPr id="469" name="Google Shape;469;p35"/>
          <p:cNvGrpSpPr/>
          <p:nvPr/>
        </p:nvGrpSpPr>
        <p:grpSpPr>
          <a:xfrm>
            <a:off x="228590" y="228595"/>
            <a:ext cx="8686821" cy="4687988"/>
            <a:chOff x="228590" y="228595"/>
            <a:chExt cx="8686821" cy="4687988"/>
          </a:xfrm>
        </p:grpSpPr>
        <p:grpSp>
          <p:nvGrpSpPr>
            <p:cNvPr id="470" name="Google Shape;470;p35"/>
            <p:cNvGrpSpPr/>
            <p:nvPr/>
          </p:nvGrpSpPr>
          <p:grpSpPr>
            <a:xfrm>
              <a:off x="228590" y="229545"/>
              <a:ext cx="1159249" cy="1147653"/>
              <a:chOff x="1339740" y="433220"/>
              <a:chExt cx="1159249" cy="1147653"/>
            </a:xfrm>
          </p:grpSpPr>
          <p:sp>
            <p:nvSpPr>
              <p:cNvPr id="471" name="Google Shape;471;p35"/>
              <p:cNvSpPr/>
              <p:nvPr/>
            </p:nvSpPr>
            <p:spPr>
              <a:xfrm>
                <a:off x="1339740" y="621242"/>
                <a:ext cx="282547" cy="959631"/>
              </a:xfrm>
              <a:custGeom>
                <a:rect b="b" l="l" r="r" t="t"/>
                <a:pathLst>
                  <a:path extrusionOk="0" h="6538" w="1925">
                    <a:moveTo>
                      <a:pt x="733" y="1488"/>
                    </a:moveTo>
                    <a:cubicBezTo>
                      <a:pt x="812" y="1528"/>
                      <a:pt x="851" y="1632"/>
                      <a:pt x="799" y="1711"/>
                    </a:cubicBezTo>
                    <a:cubicBezTo>
                      <a:pt x="668" y="1698"/>
                      <a:pt x="550" y="1632"/>
                      <a:pt x="458" y="1541"/>
                    </a:cubicBezTo>
                    <a:cubicBezTo>
                      <a:pt x="511" y="1506"/>
                      <a:pt x="575" y="1488"/>
                      <a:pt x="639" y="1488"/>
                    </a:cubicBezTo>
                    <a:cubicBezTo>
                      <a:pt x="671" y="1488"/>
                      <a:pt x="703" y="1493"/>
                      <a:pt x="733" y="1501"/>
                    </a:cubicBezTo>
                    <a:lnTo>
                      <a:pt x="733" y="1488"/>
                    </a:lnTo>
                    <a:close/>
                    <a:moveTo>
                      <a:pt x="319" y="3965"/>
                    </a:moveTo>
                    <a:cubicBezTo>
                      <a:pt x="399" y="3965"/>
                      <a:pt x="475" y="4023"/>
                      <a:pt x="524" y="4081"/>
                    </a:cubicBezTo>
                    <a:lnTo>
                      <a:pt x="524" y="4094"/>
                    </a:lnTo>
                    <a:cubicBezTo>
                      <a:pt x="444" y="4134"/>
                      <a:pt x="356" y="4151"/>
                      <a:pt x="267" y="4151"/>
                    </a:cubicBezTo>
                    <a:cubicBezTo>
                      <a:pt x="239" y="4151"/>
                      <a:pt x="211" y="4149"/>
                      <a:pt x="183" y="4146"/>
                    </a:cubicBezTo>
                    <a:cubicBezTo>
                      <a:pt x="157" y="4081"/>
                      <a:pt x="183" y="4015"/>
                      <a:pt x="236" y="3989"/>
                    </a:cubicBezTo>
                    <a:cubicBezTo>
                      <a:pt x="263" y="3972"/>
                      <a:pt x="291" y="3965"/>
                      <a:pt x="319" y="3965"/>
                    </a:cubicBezTo>
                    <a:close/>
                    <a:moveTo>
                      <a:pt x="1051" y="0"/>
                    </a:moveTo>
                    <a:cubicBezTo>
                      <a:pt x="782" y="0"/>
                      <a:pt x="514" y="103"/>
                      <a:pt x="367" y="310"/>
                    </a:cubicBezTo>
                    <a:cubicBezTo>
                      <a:pt x="131" y="637"/>
                      <a:pt x="52" y="1292"/>
                      <a:pt x="314" y="1619"/>
                    </a:cubicBezTo>
                    <a:cubicBezTo>
                      <a:pt x="157" y="1842"/>
                      <a:pt x="105" y="2104"/>
                      <a:pt x="170" y="2365"/>
                    </a:cubicBezTo>
                    <a:cubicBezTo>
                      <a:pt x="210" y="2536"/>
                      <a:pt x="275" y="2680"/>
                      <a:pt x="354" y="2837"/>
                    </a:cubicBezTo>
                    <a:cubicBezTo>
                      <a:pt x="458" y="3033"/>
                      <a:pt x="838" y="3740"/>
                      <a:pt x="602" y="4028"/>
                    </a:cubicBezTo>
                    <a:cubicBezTo>
                      <a:pt x="525" y="3926"/>
                      <a:pt x="398" y="3840"/>
                      <a:pt x="272" y="3840"/>
                    </a:cubicBezTo>
                    <a:cubicBezTo>
                      <a:pt x="205" y="3840"/>
                      <a:pt x="138" y="3864"/>
                      <a:pt x="79" y="3923"/>
                    </a:cubicBezTo>
                    <a:cubicBezTo>
                      <a:pt x="0" y="4002"/>
                      <a:pt x="0" y="4133"/>
                      <a:pt x="79" y="4225"/>
                    </a:cubicBezTo>
                    <a:cubicBezTo>
                      <a:pt x="79" y="4251"/>
                      <a:pt x="105" y="4277"/>
                      <a:pt x="131" y="4290"/>
                    </a:cubicBezTo>
                    <a:cubicBezTo>
                      <a:pt x="174" y="4302"/>
                      <a:pt x="220" y="4308"/>
                      <a:pt x="266" y="4308"/>
                    </a:cubicBezTo>
                    <a:cubicBezTo>
                      <a:pt x="374" y="4308"/>
                      <a:pt x="484" y="4276"/>
                      <a:pt x="576" y="4211"/>
                    </a:cubicBezTo>
                    <a:lnTo>
                      <a:pt x="576" y="4211"/>
                    </a:lnTo>
                    <a:cubicBezTo>
                      <a:pt x="838" y="4971"/>
                      <a:pt x="589" y="5678"/>
                      <a:pt x="340" y="6437"/>
                    </a:cubicBezTo>
                    <a:cubicBezTo>
                      <a:pt x="317" y="6499"/>
                      <a:pt x="367" y="6538"/>
                      <a:pt x="420" y="6538"/>
                    </a:cubicBezTo>
                    <a:cubicBezTo>
                      <a:pt x="457" y="6538"/>
                      <a:pt x="495" y="6519"/>
                      <a:pt x="511" y="6476"/>
                    </a:cubicBezTo>
                    <a:cubicBezTo>
                      <a:pt x="812" y="5756"/>
                      <a:pt x="1087" y="4840"/>
                      <a:pt x="655" y="4133"/>
                    </a:cubicBezTo>
                    <a:cubicBezTo>
                      <a:pt x="759" y="4028"/>
                      <a:pt x="825" y="3897"/>
                      <a:pt x="838" y="3753"/>
                    </a:cubicBezTo>
                    <a:cubicBezTo>
                      <a:pt x="851" y="3504"/>
                      <a:pt x="786" y="3243"/>
                      <a:pt x="655" y="3033"/>
                    </a:cubicBezTo>
                    <a:cubicBezTo>
                      <a:pt x="419" y="2549"/>
                      <a:pt x="249" y="2208"/>
                      <a:pt x="380" y="1698"/>
                    </a:cubicBezTo>
                    <a:lnTo>
                      <a:pt x="380" y="1698"/>
                    </a:lnTo>
                    <a:cubicBezTo>
                      <a:pt x="486" y="1780"/>
                      <a:pt x="612" y="1831"/>
                      <a:pt x="742" y="1831"/>
                    </a:cubicBezTo>
                    <a:cubicBezTo>
                      <a:pt x="756" y="1831"/>
                      <a:pt x="771" y="1830"/>
                      <a:pt x="786" y="1829"/>
                    </a:cubicBezTo>
                    <a:cubicBezTo>
                      <a:pt x="825" y="1829"/>
                      <a:pt x="851" y="1803"/>
                      <a:pt x="851" y="1763"/>
                    </a:cubicBezTo>
                    <a:cubicBezTo>
                      <a:pt x="930" y="1698"/>
                      <a:pt x="956" y="1567"/>
                      <a:pt x="890" y="1475"/>
                    </a:cubicBezTo>
                    <a:cubicBezTo>
                      <a:pt x="819" y="1390"/>
                      <a:pt x="720" y="1347"/>
                      <a:pt x="620" y="1347"/>
                    </a:cubicBezTo>
                    <a:cubicBezTo>
                      <a:pt x="536" y="1347"/>
                      <a:pt x="451" y="1376"/>
                      <a:pt x="380" y="1436"/>
                    </a:cubicBezTo>
                    <a:cubicBezTo>
                      <a:pt x="236" y="1135"/>
                      <a:pt x="327" y="664"/>
                      <a:pt x="524" y="415"/>
                    </a:cubicBezTo>
                    <a:cubicBezTo>
                      <a:pt x="651" y="241"/>
                      <a:pt x="883" y="153"/>
                      <a:pt x="1116" y="153"/>
                    </a:cubicBezTo>
                    <a:cubicBezTo>
                      <a:pt x="1341" y="153"/>
                      <a:pt x="1567" y="235"/>
                      <a:pt x="1702" y="402"/>
                    </a:cubicBezTo>
                    <a:cubicBezTo>
                      <a:pt x="1807" y="650"/>
                      <a:pt x="1794" y="938"/>
                      <a:pt x="1506" y="1056"/>
                    </a:cubicBezTo>
                    <a:cubicBezTo>
                      <a:pt x="1461" y="1077"/>
                      <a:pt x="1417" y="1087"/>
                      <a:pt x="1375" y="1087"/>
                    </a:cubicBezTo>
                    <a:cubicBezTo>
                      <a:pt x="1157" y="1087"/>
                      <a:pt x="997" y="833"/>
                      <a:pt x="1139" y="624"/>
                    </a:cubicBezTo>
                    <a:cubicBezTo>
                      <a:pt x="1168" y="585"/>
                      <a:pt x="1133" y="540"/>
                      <a:pt x="1091" y="540"/>
                    </a:cubicBezTo>
                    <a:cubicBezTo>
                      <a:pt x="1076" y="540"/>
                      <a:pt x="1061" y="545"/>
                      <a:pt x="1047" y="559"/>
                    </a:cubicBezTo>
                    <a:cubicBezTo>
                      <a:pt x="778" y="816"/>
                      <a:pt x="1035" y="1233"/>
                      <a:pt x="1369" y="1233"/>
                    </a:cubicBezTo>
                    <a:cubicBezTo>
                      <a:pt x="1393" y="1233"/>
                      <a:pt x="1416" y="1231"/>
                      <a:pt x="1440" y="1226"/>
                    </a:cubicBezTo>
                    <a:cubicBezTo>
                      <a:pt x="1807" y="1161"/>
                      <a:pt x="1925" y="794"/>
                      <a:pt x="1820" y="480"/>
                    </a:cubicBezTo>
                    <a:cubicBezTo>
                      <a:pt x="1820" y="467"/>
                      <a:pt x="1820" y="467"/>
                      <a:pt x="1820" y="454"/>
                    </a:cubicBezTo>
                    <a:cubicBezTo>
                      <a:pt x="1705" y="152"/>
                      <a:pt x="1377" y="0"/>
                      <a:pt x="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5"/>
              <p:cNvSpPr/>
              <p:nvPr/>
            </p:nvSpPr>
            <p:spPr>
              <a:xfrm>
                <a:off x="1508828" y="433220"/>
                <a:ext cx="990161" cy="269777"/>
              </a:xfrm>
              <a:custGeom>
                <a:rect b="b" l="l" r="r" t="t"/>
                <a:pathLst>
                  <a:path extrusionOk="0" h="1838" w="6746">
                    <a:moveTo>
                      <a:pt x="4243" y="151"/>
                    </a:moveTo>
                    <a:cubicBezTo>
                      <a:pt x="4264" y="151"/>
                      <a:pt x="4286" y="155"/>
                      <a:pt x="4308" y="164"/>
                    </a:cubicBezTo>
                    <a:cubicBezTo>
                      <a:pt x="4321" y="282"/>
                      <a:pt x="4308" y="400"/>
                      <a:pt x="4255" y="504"/>
                    </a:cubicBezTo>
                    <a:lnTo>
                      <a:pt x="4242" y="504"/>
                    </a:lnTo>
                    <a:cubicBezTo>
                      <a:pt x="4164" y="439"/>
                      <a:pt x="4072" y="321"/>
                      <a:pt x="4137" y="203"/>
                    </a:cubicBezTo>
                    <a:cubicBezTo>
                      <a:pt x="4164" y="168"/>
                      <a:pt x="4201" y="151"/>
                      <a:pt x="4243" y="151"/>
                    </a:cubicBezTo>
                    <a:close/>
                    <a:moveTo>
                      <a:pt x="1702" y="426"/>
                    </a:moveTo>
                    <a:cubicBezTo>
                      <a:pt x="1794" y="517"/>
                      <a:pt x="1859" y="635"/>
                      <a:pt x="1859" y="766"/>
                    </a:cubicBezTo>
                    <a:cubicBezTo>
                      <a:pt x="1835" y="783"/>
                      <a:pt x="1809" y="790"/>
                      <a:pt x="1783" y="790"/>
                    </a:cubicBezTo>
                    <a:cubicBezTo>
                      <a:pt x="1728" y="790"/>
                      <a:pt x="1677" y="755"/>
                      <a:pt x="1650" y="701"/>
                    </a:cubicBezTo>
                    <a:cubicBezTo>
                      <a:pt x="1624" y="609"/>
                      <a:pt x="1650" y="504"/>
                      <a:pt x="1702" y="426"/>
                    </a:cubicBezTo>
                    <a:close/>
                    <a:moveTo>
                      <a:pt x="4240" y="0"/>
                    </a:moveTo>
                    <a:cubicBezTo>
                      <a:pt x="4186" y="0"/>
                      <a:pt x="4131" y="20"/>
                      <a:pt x="4085" y="59"/>
                    </a:cubicBezTo>
                    <a:cubicBezTo>
                      <a:pt x="3928" y="229"/>
                      <a:pt x="4033" y="465"/>
                      <a:pt x="4190" y="583"/>
                    </a:cubicBezTo>
                    <a:cubicBezTo>
                      <a:pt x="4126" y="641"/>
                      <a:pt x="4037" y="664"/>
                      <a:pt x="3937" y="664"/>
                    </a:cubicBezTo>
                    <a:cubicBezTo>
                      <a:pt x="3607" y="664"/>
                      <a:pt x="3149" y="414"/>
                      <a:pt x="2998" y="334"/>
                    </a:cubicBezTo>
                    <a:cubicBezTo>
                      <a:pt x="2854" y="256"/>
                      <a:pt x="2697" y="190"/>
                      <a:pt x="2527" y="151"/>
                    </a:cubicBezTo>
                    <a:cubicBezTo>
                      <a:pt x="2457" y="132"/>
                      <a:pt x="2385" y="123"/>
                      <a:pt x="2312" y="123"/>
                    </a:cubicBezTo>
                    <a:cubicBezTo>
                      <a:pt x="2127" y="123"/>
                      <a:pt x="1940" y="182"/>
                      <a:pt x="1781" y="295"/>
                    </a:cubicBezTo>
                    <a:cubicBezTo>
                      <a:pt x="1638" y="181"/>
                      <a:pt x="1433" y="131"/>
                      <a:pt x="1221" y="131"/>
                    </a:cubicBezTo>
                    <a:cubicBezTo>
                      <a:pt x="945" y="131"/>
                      <a:pt x="656" y="214"/>
                      <a:pt x="472" y="347"/>
                    </a:cubicBezTo>
                    <a:cubicBezTo>
                      <a:pt x="0" y="675"/>
                      <a:pt x="53" y="1591"/>
                      <a:pt x="616" y="1800"/>
                    </a:cubicBezTo>
                    <a:lnTo>
                      <a:pt x="642" y="1800"/>
                    </a:lnTo>
                    <a:cubicBezTo>
                      <a:pt x="712" y="1825"/>
                      <a:pt x="786" y="1837"/>
                      <a:pt x="859" y="1837"/>
                    </a:cubicBezTo>
                    <a:cubicBezTo>
                      <a:pt x="1102" y="1837"/>
                      <a:pt x="1338" y="1702"/>
                      <a:pt x="1388" y="1421"/>
                    </a:cubicBezTo>
                    <a:cubicBezTo>
                      <a:pt x="1436" y="1154"/>
                      <a:pt x="1213" y="916"/>
                      <a:pt x="978" y="916"/>
                    </a:cubicBezTo>
                    <a:cubicBezTo>
                      <a:pt x="889" y="916"/>
                      <a:pt x="799" y="949"/>
                      <a:pt x="720" y="1028"/>
                    </a:cubicBezTo>
                    <a:cubicBezTo>
                      <a:pt x="678" y="1071"/>
                      <a:pt x="713" y="1130"/>
                      <a:pt x="763" y="1130"/>
                    </a:cubicBezTo>
                    <a:cubicBezTo>
                      <a:pt x="774" y="1130"/>
                      <a:pt x="786" y="1127"/>
                      <a:pt x="799" y="1120"/>
                    </a:cubicBezTo>
                    <a:cubicBezTo>
                      <a:pt x="851" y="1082"/>
                      <a:pt x="907" y="1066"/>
                      <a:pt x="961" y="1066"/>
                    </a:cubicBezTo>
                    <a:cubicBezTo>
                      <a:pt x="1151" y="1066"/>
                      <a:pt x="1320" y="1272"/>
                      <a:pt x="1218" y="1486"/>
                    </a:cubicBezTo>
                    <a:cubicBezTo>
                      <a:pt x="1142" y="1671"/>
                      <a:pt x="997" y="1743"/>
                      <a:pt x="836" y="1743"/>
                    </a:cubicBezTo>
                    <a:cubicBezTo>
                      <a:pt x="747" y="1743"/>
                      <a:pt x="652" y="1720"/>
                      <a:pt x="563" y="1683"/>
                    </a:cubicBezTo>
                    <a:cubicBezTo>
                      <a:pt x="236" y="1408"/>
                      <a:pt x="236" y="753"/>
                      <a:pt x="576" y="504"/>
                    </a:cubicBezTo>
                    <a:cubicBezTo>
                      <a:pt x="750" y="374"/>
                      <a:pt x="1010" y="284"/>
                      <a:pt x="1253" y="284"/>
                    </a:cubicBezTo>
                    <a:cubicBezTo>
                      <a:pt x="1377" y="284"/>
                      <a:pt x="1496" y="307"/>
                      <a:pt x="1597" y="360"/>
                    </a:cubicBezTo>
                    <a:cubicBezTo>
                      <a:pt x="1467" y="517"/>
                      <a:pt x="1493" y="740"/>
                      <a:pt x="1637" y="871"/>
                    </a:cubicBezTo>
                    <a:cubicBezTo>
                      <a:pt x="1672" y="896"/>
                      <a:pt x="1714" y="908"/>
                      <a:pt x="1756" y="908"/>
                    </a:cubicBezTo>
                    <a:cubicBezTo>
                      <a:pt x="1820" y="908"/>
                      <a:pt x="1885" y="880"/>
                      <a:pt x="1925" y="832"/>
                    </a:cubicBezTo>
                    <a:cubicBezTo>
                      <a:pt x="1964" y="832"/>
                      <a:pt x="1990" y="805"/>
                      <a:pt x="1990" y="766"/>
                    </a:cubicBezTo>
                    <a:cubicBezTo>
                      <a:pt x="2003" y="622"/>
                      <a:pt x="1951" y="478"/>
                      <a:pt x="1859" y="360"/>
                    </a:cubicBezTo>
                    <a:cubicBezTo>
                      <a:pt x="1982" y="329"/>
                      <a:pt x="2094" y="315"/>
                      <a:pt x="2202" y="315"/>
                    </a:cubicBezTo>
                    <a:cubicBezTo>
                      <a:pt x="2542" y="315"/>
                      <a:pt x="2826" y="456"/>
                      <a:pt x="3195" y="635"/>
                    </a:cubicBezTo>
                    <a:cubicBezTo>
                      <a:pt x="3387" y="755"/>
                      <a:pt x="3622" y="820"/>
                      <a:pt x="3852" y="820"/>
                    </a:cubicBezTo>
                    <a:cubicBezTo>
                      <a:pt x="3873" y="820"/>
                      <a:pt x="3894" y="820"/>
                      <a:pt x="3915" y="819"/>
                    </a:cubicBezTo>
                    <a:cubicBezTo>
                      <a:pt x="4059" y="792"/>
                      <a:pt x="4190" y="740"/>
                      <a:pt x="4308" y="635"/>
                    </a:cubicBezTo>
                    <a:cubicBezTo>
                      <a:pt x="4571" y="796"/>
                      <a:pt x="4861" y="859"/>
                      <a:pt x="5160" y="859"/>
                    </a:cubicBezTo>
                    <a:cubicBezTo>
                      <a:pt x="5664" y="859"/>
                      <a:pt x="6191" y="680"/>
                      <a:pt x="6651" y="491"/>
                    </a:cubicBezTo>
                    <a:cubicBezTo>
                      <a:pt x="6745" y="456"/>
                      <a:pt x="6723" y="315"/>
                      <a:pt x="6632" y="315"/>
                    </a:cubicBezTo>
                    <a:cubicBezTo>
                      <a:pt x="6622" y="315"/>
                      <a:pt x="6611" y="317"/>
                      <a:pt x="6599" y="321"/>
                    </a:cubicBezTo>
                    <a:cubicBezTo>
                      <a:pt x="6075" y="493"/>
                      <a:pt x="5582" y="658"/>
                      <a:pt x="5073" y="658"/>
                    </a:cubicBezTo>
                    <a:cubicBezTo>
                      <a:pt x="4844" y="658"/>
                      <a:pt x="4612" y="625"/>
                      <a:pt x="4373" y="544"/>
                    </a:cubicBezTo>
                    <a:cubicBezTo>
                      <a:pt x="4465" y="426"/>
                      <a:pt x="4491" y="256"/>
                      <a:pt x="4452" y="112"/>
                    </a:cubicBezTo>
                    <a:cubicBezTo>
                      <a:pt x="4438" y="85"/>
                      <a:pt x="4412" y="59"/>
                      <a:pt x="4386" y="59"/>
                    </a:cubicBezTo>
                    <a:cubicBezTo>
                      <a:pt x="4347" y="20"/>
                      <a:pt x="4294" y="0"/>
                      <a:pt x="4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3" name="Google Shape;473;p35"/>
            <p:cNvGrpSpPr/>
            <p:nvPr/>
          </p:nvGrpSpPr>
          <p:grpSpPr>
            <a:xfrm>
              <a:off x="7759979" y="228595"/>
              <a:ext cx="1155432" cy="1149561"/>
              <a:chOff x="6648829" y="433220"/>
              <a:chExt cx="1155432" cy="1149561"/>
            </a:xfrm>
          </p:grpSpPr>
          <p:sp>
            <p:nvSpPr>
              <p:cNvPr id="474" name="Google Shape;474;p35"/>
              <p:cNvSpPr/>
              <p:nvPr/>
            </p:nvSpPr>
            <p:spPr>
              <a:xfrm>
                <a:off x="7523476" y="622417"/>
                <a:ext cx="280785" cy="960365"/>
              </a:xfrm>
              <a:custGeom>
                <a:rect b="b" l="l" r="r" t="t"/>
                <a:pathLst>
                  <a:path extrusionOk="0" h="6543" w="1913">
                    <a:moveTo>
                      <a:pt x="1296" y="1480"/>
                    </a:moveTo>
                    <a:cubicBezTo>
                      <a:pt x="1357" y="1480"/>
                      <a:pt x="1415" y="1498"/>
                      <a:pt x="1467" y="1533"/>
                    </a:cubicBezTo>
                    <a:cubicBezTo>
                      <a:pt x="1389" y="1637"/>
                      <a:pt x="1258" y="1690"/>
                      <a:pt x="1127" y="1703"/>
                    </a:cubicBezTo>
                    <a:cubicBezTo>
                      <a:pt x="1087" y="1624"/>
                      <a:pt x="1114" y="1520"/>
                      <a:pt x="1205" y="1493"/>
                    </a:cubicBezTo>
                    <a:cubicBezTo>
                      <a:pt x="1236" y="1485"/>
                      <a:pt x="1266" y="1480"/>
                      <a:pt x="1296" y="1480"/>
                    </a:cubicBezTo>
                    <a:close/>
                    <a:moveTo>
                      <a:pt x="1607" y="3957"/>
                    </a:moveTo>
                    <a:cubicBezTo>
                      <a:pt x="1635" y="3957"/>
                      <a:pt x="1663" y="3964"/>
                      <a:pt x="1690" y="3981"/>
                    </a:cubicBezTo>
                    <a:cubicBezTo>
                      <a:pt x="1742" y="4020"/>
                      <a:pt x="1768" y="4086"/>
                      <a:pt x="1742" y="4151"/>
                    </a:cubicBezTo>
                    <a:cubicBezTo>
                      <a:pt x="1722" y="4153"/>
                      <a:pt x="1702" y="4154"/>
                      <a:pt x="1681" y="4154"/>
                    </a:cubicBezTo>
                    <a:cubicBezTo>
                      <a:pt x="1584" y="4154"/>
                      <a:pt x="1488" y="4129"/>
                      <a:pt x="1402" y="4086"/>
                    </a:cubicBezTo>
                    <a:cubicBezTo>
                      <a:pt x="1450" y="4018"/>
                      <a:pt x="1528" y="3957"/>
                      <a:pt x="1607" y="3957"/>
                    </a:cubicBezTo>
                    <a:close/>
                    <a:moveTo>
                      <a:pt x="866" y="0"/>
                    </a:moveTo>
                    <a:cubicBezTo>
                      <a:pt x="538" y="0"/>
                      <a:pt x="208" y="156"/>
                      <a:pt x="92" y="459"/>
                    </a:cubicBezTo>
                    <a:cubicBezTo>
                      <a:pt x="92" y="459"/>
                      <a:pt x="92" y="472"/>
                      <a:pt x="92" y="485"/>
                    </a:cubicBezTo>
                    <a:cubicBezTo>
                      <a:pt x="1" y="786"/>
                      <a:pt x="119" y="1153"/>
                      <a:pt x="472" y="1232"/>
                    </a:cubicBezTo>
                    <a:cubicBezTo>
                      <a:pt x="496" y="1236"/>
                      <a:pt x="520" y="1238"/>
                      <a:pt x="543" y="1238"/>
                    </a:cubicBezTo>
                    <a:cubicBezTo>
                      <a:pt x="877" y="1238"/>
                      <a:pt x="1135" y="821"/>
                      <a:pt x="878" y="564"/>
                    </a:cubicBezTo>
                    <a:cubicBezTo>
                      <a:pt x="864" y="550"/>
                      <a:pt x="848" y="545"/>
                      <a:pt x="832" y="545"/>
                    </a:cubicBezTo>
                    <a:cubicBezTo>
                      <a:pt x="787" y="545"/>
                      <a:pt x="744" y="591"/>
                      <a:pt x="773" y="629"/>
                    </a:cubicBezTo>
                    <a:cubicBezTo>
                      <a:pt x="915" y="836"/>
                      <a:pt x="757" y="1080"/>
                      <a:pt x="549" y="1080"/>
                    </a:cubicBezTo>
                    <a:cubicBezTo>
                      <a:pt x="507" y="1080"/>
                      <a:pt x="463" y="1070"/>
                      <a:pt x="420" y="1048"/>
                    </a:cubicBezTo>
                    <a:cubicBezTo>
                      <a:pt x="132" y="930"/>
                      <a:pt x="119" y="642"/>
                      <a:pt x="210" y="394"/>
                    </a:cubicBezTo>
                    <a:cubicBezTo>
                      <a:pt x="353" y="232"/>
                      <a:pt x="585" y="150"/>
                      <a:pt x="814" y="150"/>
                    </a:cubicBezTo>
                    <a:cubicBezTo>
                      <a:pt x="1047" y="150"/>
                      <a:pt x="1276" y="235"/>
                      <a:pt x="1402" y="407"/>
                    </a:cubicBezTo>
                    <a:cubicBezTo>
                      <a:pt x="1598" y="669"/>
                      <a:pt x="1690" y="1140"/>
                      <a:pt x="1546" y="1441"/>
                    </a:cubicBezTo>
                    <a:cubicBezTo>
                      <a:pt x="1474" y="1382"/>
                      <a:pt x="1387" y="1352"/>
                      <a:pt x="1300" y="1352"/>
                    </a:cubicBezTo>
                    <a:cubicBezTo>
                      <a:pt x="1196" y="1352"/>
                      <a:pt x="1093" y="1395"/>
                      <a:pt x="1022" y="1480"/>
                    </a:cubicBezTo>
                    <a:cubicBezTo>
                      <a:pt x="970" y="1572"/>
                      <a:pt x="983" y="1690"/>
                      <a:pt x="1074" y="1768"/>
                    </a:cubicBezTo>
                    <a:cubicBezTo>
                      <a:pt x="1061" y="1795"/>
                      <a:pt x="1087" y="1834"/>
                      <a:pt x="1127" y="1834"/>
                    </a:cubicBezTo>
                    <a:cubicBezTo>
                      <a:pt x="1284" y="1834"/>
                      <a:pt x="1428" y="1795"/>
                      <a:pt x="1533" y="1690"/>
                    </a:cubicBezTo>
                    <a:lnTo>
                      <a:pt x="1533" y="1690"/>
                    </a:lnTo>
                    <a:cubicBezTo>
                      <a:pt x="1663" y="2213"/>
                      <a:pt x="1506" y="2554"/>
                      <a:pt x="1271" y="3025"/>
                    </a:cubicBezTo>
                    <a:cubicBezTo>
                      <a:pt x="1140" y="3248"/>
                      <a:pt x="1074" y="3496"/>
                      <a:pt x="1087" y="3758"/>
                    </a:cubicBezTo>
                    <a:cubicBezTo>
                      <a:pt x="1100" y="3902"/>
                      <a:pt x="1166" y="4033"/>
                      <a:pt x="1258" y="4138"/>
                    </a:cubicBezTo>
                    <a:cubicBezTo>
                      <a:pt x="826" y="4845"/>
                      <a:pt x="1100" y="5761"/>
                      <a:pt x="1402" y="6481"/>
                    </a:cubicBezTo>
                    <a:cubicBezTo>
                      <a:pt x="1423" y="6523"/>
                      <a:pt x="1462" y="6542"/>
                      <a:pt x="1500" y="6542"/>
                    </a:cubicBezTo>
                    <a:cubicBezTo>
                      <a:pt x="1557" y="6542"/>
                      <a:pt x="1608" y="6500"/>
                      <a:pt x="1585" y="6429"/>
                    </a:cubicBezTo>
                    <a:cubicBezTo>
                      <a:pt x="1323" y="5683"/>
                      <a:pt x="1087" y="4976"/>
                      <a:pt x="1349" y="4217"/>
                    </a:cubicBezTo>
                    <a:lnTo>
                      <a:pt x="1349" y="4217"/>
                    </a:lnTo>
                    <a:cubicBezTo>
                      <a:pt x="1441" y="4281"/>
                      <a:pt x="1545" y="4313"/>
                      <a:pt x="1649" y="4313"/>
                    </a:cubicBezTo>
                    <a:cubicBezTo>
                      <a:pt x="1694" y="4313"/>
                      <a:pt x="1738" y="4307"/>
                      <a:pt x="1781" y="4295"/>
                    </a:cubicBezTo>
                    <a:cubicBezTo>
                      <a:pt x="1821" y="4282"/>
                      <a:pt x="1834" y="4256"/>
                      <a:pt x="1834" y="4230"/>
                    </a:cubicBezTo>
                    <a:cubicBezTo>
                      <a:pt x="1912" y="4138"/>
                      <a:pt x="1912" y="4007"/>
                      <a:pt x="1834" y="3929"/>
                    </a:cubicBezTo>
                    <a:cubicBezTo>
                      <a:pt x="1777" y="3868"/>
                      <a:pt x="1711" y="3842"/>
                      <a:pt x="1643" y="3842"/>
                    </a:cubicBezTo>
                    <a:cubicBezTo>
                      <a:pt x="1521" y="3842"/>
                      <a:pt x="1394" y="3924"/>
                      <a:pt x="1310" y="4033"/>
                    </a:cubicBezTo>
                    <a:cubicBezTo>
                      <a:pt x="1061" y="3745"/>
                      <a:pt x="1467" y="3038"/>
                      <a:pt x="1559" y="2829"/>
                    </a:cubicBezTo>
                    <a:cubicBezTo>
                      <a:pt x="1650" y="2685"/>
                      <a:pt x="1703" y="2528"/>
                      <a:pt x="1742" y="2371"/>
                    </a:cubicBezTo>
                    <a:cubicBezTo>
                      <a:pt x="1807" y="2109"/>
                      <a:pt x="1755" y="1834"/>
                      <a:pt x="1598" y="1624"/>
                    </a:cubicBezTo>
                    <a:cubicBezTo>
                      <a:pt x="1860" y="1297"/>
                      <a:pt x="1781" y="642"/>
                      <a:pt x="1546" y="315"/>
                    </a:cubicBezTo>
                    <a:cubicBezTo>
                      <a:pt x="1399" y="104"/>
                      <a:pt x="1133" y="0"/>
                      <a:pt x="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5"/>
              <p:cNvSpPr/>
              <p:nvPr/>
            </p:nvSpPr>
            <p:spPr>
              <a:xfrm>
                <a:off x="6648829" y="433220"/>
                <a:ext cx="988253" cy="269777"/>
              </a:xfrm>
              <a:custGeom>
                <a:rect b="b" l="l" r="r" t="t"/>
                <a:pathLst>
                  <a:path extrusionOk="0" h="1838" w="6733">
                    <a:moveTo>
                      <a:pt x="2477" y="141"/>
                    </a:moveTo>
                    <a:cubicBezTo>
                      <a:pt x="2524" y="141"/>
                      <a:pt x="2566" y="165"/>
                      <a:pt x="2595" y="203"/>
                    </a:cubicBezTo>
                    <a:cubicBezTo>
                      <a:pt x="2647" y="308"/>
                      <a:pt x="2569" y="426"/>
                      <a:pt x="2490" y="504"/>
                    </a:cubicBezTo>
                    <a:lnTo>
                      <a:pt x="2477" y="504"/>
                    </a:lnTo>
                    <a:cubicBezTo>
                      <a:pt x="2425" y="387"/>
                      <a:pt x="2412" y="269"/>
                      <a:pt x="2425" y="151"/>
                    </a:cubicBezTo>
                    <a:cubicBezTo>
                      <a:pt x="2442" y="144"/>
                      <a:pt x="2460" y="141"/>
                      <a:pt x="2477" y="141"/>
                    </a:cubicBezTo>
                    <a:close/>
                    <a:moveTo>
                      <a:pt x="5030" y="439"/>
                    </a:moveTo>
                    <a:cubicBezTo>
                      <a:pt x="5083" y="517"/>
                      <a:pt x="5109" y="609"/>
                      <a:pt x="5083" y="701"/>
                    </a:cubicBezTo>
                    <a:cubicBezTo>
                      <a:pt x="5055" y="765"/>
                      <a:pt x="4995" y="797"/>
                      <a:pt x="4940" y="797"/>
                    </a:cubicBezTo>
                    <a:cubicBezTo>
                      <a:pt x="4916" y="797"/>
                      <a:pt x="4893" y="791"/>
                      <a:pt x="4873" y="779"/>
                    </a:cubicBezTo>
                    <a:cubicBezTo>
                      <a:pt x="4873" y="648"/>
                      <a:pt x="4939" y="517"/>
                      <a:pt x="5030" y="439"/>
                    </a:cubicBezTo>
                    <a:close/>
                    <a:moveTo>
                      <a:pt x="2505" y="0"/>
                    </a:moveTo>
                    <a:cubicBezTo>
                      <a:pt x="2451" y="0"/>
                      <a:pt x="2399" y="20"/>
                      <a:pt x="2359" y="59"/>
                    </a:cubicBezTo>
                    <a:cubicBezTo>
                      <a:pt x="2320" y="59"/>
                      <a:pt x="2294" y="85"/>
                      <a:pt x="2294" y="112"/>
                    </a:cubicBezTo>
                    <a:cubicBezTo>
                      <a:pt x="2255" y="256"/>
                      <a:pt x="2281" y="426"/>
                      <a:pt x="2372" y="544"/>
                    </a:cubicBezTo>
                    <a:cubicBezTo>
                      <a:pt x="2133" y="625"/>
                      <a:pt x="1901" y="658"/>
                      <a:pt x="1673" y="658"/>
                    </a:cubicBezTo>
                    <a:cubicBezTo>
                      <a:pt x="1164" y="658"/>
                      <a:pt x="671" y="493"/>
                      <a:pt x="147" y="321"/>
                    </a:cubicBezTo>
                    <a:cubicBezTo>
                      <a:pt x="135" y="317"/>
                      <a:pt x="124" y="315"/>
                      <a:pt x="113" y="315"/>
                    </a:cubicBezTo>
                    <a:cubicBezTo>
                      <a:pt x="22" y="315"/>
                      <a:pt x="0" y="456"/>
                      <a:pt x="94" y="491"/>
                    </a:cubicBezTo>
                    <a:cubicBezTo>
                      <a:pt x="555" y="680"/>
                      <a:pt x="1082" y="859"/>
                      <a:pt x="1586" y="859"/>
                    </a:cubicBezTo>
                    <a:cubicBezTo>
                      <a:pt x="1884" y="859"/>
                      <a:pt x="2175" y="796"/>
                      <a:pt x="2438" y="635"/>
                    </a:cubicBezTo>
                    <a:cubicBezTo>
                      <a:pt x="2543" y="740"/>
                      <a:pt x="2674" y="792"/>
                      <a:pt x="2818" y="819"/>
                    </a:cubicBezTo>
                    <a:cubicBezTo>
                      <a:pt x="2840" y="820"/>
                      <a:pt x="2861" y="820"/>
                      <a:pt x="2883" y="820"/>
                    </a:cubicBezTo>
                    <a:cubicBezTo>
                      <a:pt x="3121" y="820"/>
                      <a:pt x="3347" y="755"/>
                      <a:pt x="3551" y="635"/>
                    </a:cubicBezTo>
                    <a:cubicBezTo>
                      <a:pt x="3919" y="456"/>
                      <a:pt x="4204" y="315"/>
                      <a:pt x="4544" y="315"/>
                    </a:cubicBezTo>
                    <a:cubicBezTo>
                      <a:pt x="4651" y="315"/>
                      <a:pt x="4764" y="329"/>
                      <a:pt x="4886" y="360"/>
                    </a:cubicBezTo>
                    <a:cubicBezTo>
                      <a:pt x="4795" y="478"/>
                      <a:pt x="4742" y="622"/>
                      <a:pt x="4755" y="766"/>
                    </a:cubicBezTo>
                    <a:cubicBezTo>
                      <a:pt x="4755" y="805"/>
                      <a:pt x="4781" y="832"/>
                      <a:pt x="4821" y="832"/>
                    </a:cubicBezTo>
                    <a:cubicBezTo>
                      <a:pt x="4861" y="880"/>
                      <a:pt x="4920" y="908"/>
                      <a:pt x="4981" y="908"/>
                    </a:cubicBezTo>
                    <a:cubicBezTo>
                      <a:pt x="5020" y="908"/>
                      <a:pt x="5060" y="896"/>
                      <a:pt x="5096" y="871"/>
                    </a:cubicBezTo>
                    <a:cubicBezTo>
                      <a:pt x="5253" y="740"/>
                      <a:pt x="5279" y="517"/>
                      <a:pt x="5148" y="360"/>
                    </a:cubicBezTo>
                    <a:cubicBezTo>
                      <a:pt x="5245" y="307"/>
                      <a:pt x="5363" y="284"/>
                      <a:pt x="5487" y="284"/>
                    </a:cubicBezTo>
                    <a:cubicBezTo>
                      <a:pt x="5730" y="284"/>
                      <a:pt x="5996" y="374"/>
                      <a:pt x="6169" y="504"/>
                    </a:cubicBezTo>
                    <a:cubicBezTo>
                      <a:pt x="6497" y="753"/>
                      <a:pt x="6510" y="1408"/>
                      <a:pt x="6182" y="1683"/>
                    </a:cubicBezTo>
                    <a:cubicBezTo>
                      <a:pt x="6093" y="1720"/>
                      <a:pt x="5999" y="1743"/>
                      <a:pt x="5909" y="1743"/>
                    </a:cubicBezTo>
                    <a:cubicBezTo>
                      <a:pt x="5749" y="1743"/>
                      <a:pt x="5603" y="1671"/>
                      <a:pt x="5528" y="1486"/>
                    </a:cubicBezTo>
                    <a:cubicBezTo>
                      <a:pt x="5426" y="1272"/>
                      <a:pt x="5594" y="1066"/>
                      <a:pt x="5785" y="1066"/>
                    </a:cubicBezTo>
                    <a:cubicBezTo>
                      <a:pt x="5839" y="1066"/>
                      <a:pt x="5895" y="1082"/>
                      <a:pt x="5947" y="1120"/>
                    </a:cubicBezTo>
                    <a:cubicBezTo>
                      <a:pt x="5959" y="1127"/>
                      <a:pt x="5971" y="1130"/>
                      <a:pt x="5982" y="1130"/>
                    </a:cubicBezTo>
                    <a:cubicBezTo>
                      <a:pt x="6029" y="1130"/>
                      <a:pt x="6057" y="1071"/>
                      <a:pt x="6025" y="1028"/>
                    </a:cubicBezTo>
                    <a:cubicBezTo>
                      <a:pt x="5947" y="949"/>
                      <a:pt x="5855" y="916"/>
                      <a:pt x="5765" y="916"/>
                    </a:cubicBezTo>
                    <a:cubicBezTo>
                      <a:pt x="5527" y="916"/>
                      <a:pt x="5300" y="1154"/>
                      <a:pt x="5357" y="1421"/>
                    </a:cubicBezTo>
                    <a:cubicBezTo>
                      <a:pt x="5408" y="1702"/>
                      <a:pt x="5636" y="1837"/>
                      <a:pt x="5881" y="1837"/>
                    </a:cubicBezTo>
                    <a:cubicBezTo>
                      <a:pt x="5955" y="1837"/>
                      <a:pt x="6031" y="1825"/>
                      <a:pt x="6104" y="1800"/>
                    </a:cubicBezTo>
                    <a:lnTo>
                      <a:pt x="6117" y="1800"/>
                    </a:lnTo>
                    <a:cubicBezTo>
                      <a:pt x="6680" y="1591"/>
                      <a:pt x="6732" y="675"/>
                      <a:pt x="6261" y="347"/>
                    </a:cubicBezTo>
                    <a:cubicBezTo>
                      <a:pt x="6076" y="214"/>
                      <a:pt x="5787" y="131"/>
                      <a:pt x="5512" y="131"/>
                    </a:cubicBezTo>
                    <a:cubicBezTo>
                      <a:pt x="5299" y="131"/>
                      <a:pt x="5094" y="181"/>
                      <a:pt x="4952" y="295"/>
                    </a:cubicBezTo>
                    <a:cubicBezTo>
                      <a:pt x="4801" y="182"/>
                      <a:pt x="4617" y="123"/>
                      <a:pt x="4428" y="123"/>
                    </a:cubicBezTo>
                    <a:cubicBezTo>
                      <a:pt x="4354" y="123"/>
                      <a:pt x="4279" y="132"/>
                      <a:pt x="4205" y="151"/>
                    </a:cubicBezTo>
                    <a:cubicBezTo>
                      <a:pt x="4048" y="190"/>
                      <a:pt x="3891" y="256"/>
                      <a:pt x="3747" y="334"/>
                    </a:cubicBezTo>
                    <a:cubicBezTo>
                      <a:pt x="3586" y="415"/>
                      <a:pt x="3129" y="659"/>
                      <a:pt x="2802" y="659"/>
                    </a:cubicBezTo>
                    <a:cubicBezTo>
                      <a:pt x="2705" y="659"/>
                      <a:pt x="2619" y="637"/>
                      <a:pt x="2556" y="583"/>
                    </a:cubicBezTo>
                    <a:cubicBezTo>
                      <a:pt x="2713" y="465"/>
                      <a:pt x="2831" y="229"/>
                      <a:pt x="2661" y="59"/>
                    </a:cubicBezTo>
                    <a:cubicBezTo>
                      <a:pt x="2615" y="20"/>
                      <a:pt x="2559" y="0"/>
                      <a:pt x="2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6" name="Google Shape;476;p35"/>
            <p:cNvGrpSpPr/>
            <p:nvPr/>
          </p:nvGrpSpPr>
          <p:grpSpPr>
            <a:xfrm flipH="1" rot="10800000">
              <a:off x="228590" y="3767980"/>
              <a:ext cx="1159249" cy="1147653"/>
              <a:chOff x="1339740" y="433220"/>
              <a:chExt cx="1159249" cy="1147653"/>
            </a:xfrm>
          </p:grpSpPr>
          <p:sp>
            <p:nvSpPr>
              <p:cNvPr id="477" name="Google Shape;477;p35"/>
              <p:cNvSpPr/>
              <p:nvPr/>
            </p:nvSpPr>
            <p:spPr>
              <a:xfrm>
                <a:off x="1339740" y="621242"/>
                <a:ext cx="282547" cy="959631"/>
              </a:xfrm>
              <a:custGeom>
                <a:rect b="b" l="l" r="r" t="t"/>
                <a:pathLst>
                  <a:path extrusionOk="0" h="6538" w="1925">
                    <a:moveTo>
                      <a:pt x="733" y="1488"/>
                    </a:moveTo>
                    <a:cubicBezTo>
                      <a:pt x="812" y="1528"/>
                      <a:pt x="851" y="1632"/>
                      <a:pt x="799" y="1711"/>
                    </a:cubicBezTo>
                    <a:cubicBezTo>
                      <a:pt x="668" y="1698"/>
                      <a:pt x="550" y="1632"/>
                      <a:pt x="458" y="1541"/>
                    </a:cubicBezTo>
                    <a:cubicBezTo>
                      <a:pt x="511" y="1506"/>
                      <a:pt x="575" y="1488"/>
                      <a:pt x="639" y="1488"/>
                    </a:cubicBezTo>
                    <a:cubicBezTo>
                      <a:pt x="671" y="1488"/>
                      <a:pt x="703" y="1493"/>
                      <a:pt x="733" y="1501"/>
                    </a:cubicBezTo>
                    <a:lnTo>
                      <a:pt x="733" y="1488"/>
                    </a:lnTo>
                    <a:close/>
                    <a:moveTo>
                      <a:pt x="319" y="3965"/>
                    </a:moveTo>
                    <a:cubicBezTo>
                      <a:pt x="399" y="3965"/>
                      <a:pt x="475" y="4023"/>
                      <a:pt x="524" y="4081"/>
                    </a:cubicBezTo>
                    <a:lnTo>
                      <a:pt x="524" y="4094"/>
                    </a:lnTo>
                    <a:cubicBezTo>
                      <a:pt x="444" y="4134"/>
                      <a:pt x="356" y="4151"/>
                      <a:pt x="267" y="4151"/>
                    </a:cubicBezTo>
                    <a:cubicBezTo>
                      <a:pt x="239" y="4151"/>
                      <a:pt x="211" y="4149"/>
                      <a:pt x="183" y="4146"/>
                    </a:cubicBezTo>
                    <a:cubicBezTo>
                      <a:pt x="157" y="4081"/>
                      <a:pt x="183" y="4015"/>
                      <a:pt x="236" y="3989"/>
                    </a:cubicBezTo>
                    <a:cubicBezTo>
                      <a:pt x="263" y="3972"/>
                      <a:pt x="291" y="3965"/>
                      <a:pt x="319" y="3965"/>
                    </a:cubicBezTo>
                    <a:close/>
                    <a:moveTo>
                      <a:pt x="1051" y="0"/>
                    </a:moveTo>
                    <a:cubicBezTo>
                      <a:pt x="782" y="0"/>
                      <a:pt x="514" y="103"/>
                      <a:pt x="367" y="310"/>
                    </a:cubicBezTo>
                    <a:cubicBezTo>
                      <a:pt x="131" y="637"/>
                      <a:pt x="52" y="1292"/>
                      <a:pt x="314" y="1619"/>
                    </a:cubicBezTo>
                    <a:cubicBezTo>
                      <a:pt x="157" y="1842"/>
                      <a:pt x="105" y="2104"/>
                      <a:pt x="170" y="2365"/>
                    </a:cubicBezTo>
                    <a:cubicBezTo>
                      <a:pt x="210" y="2536"/>
                      <a:pt x="275" y="2680"/>
                      <a:pt x="354" y="2837"/>
                    </a:cubicBezTo>
                    <a:cubicBezTo>
                      <a:pt x="458" y="3033"/>
                      <a:pt x="838" y="3740"/>
                      <a:pt x="602" y="4028"/>
                    </a:cubicBezTo>
                    <a:cubicBezTo>
                      <a:pt x="525" y="3926"/>
                      <a:pt x="398" y="3840"/>
                      <a:pt x="272" y="3840"/>
                    </a:cubicBezTo>
                    <a:cubicBezTo>
                      <a:pt x="205" y="3840"/>
                      <a:pt x="138" y="3864"/>
                      <a:pt x="79" y="3923"/>
                    </a:cubicBezTo>
                    <a:cubicBezTo>
                      <a:pt x="0" y="4002"/>
                      <a:pt x="0" y="4133"/>
                      <a:pt x="79" y="4225"/>
                    </a:cubicBezTo>
                    <a:cubicBezTo>
                      <a:pt x="79" y="4251"/>
                      <a:pt x="105" y="4277"/>
                      <a:pt x="131" y="4290"/>
                    </a:cubicBezTo>
                    <a:cubicBezTo>
                      <a:pt x="174" y="4302"/>
                      <a:pt x="220" y="4308"/>
                      <a:pt x="266" y="4308"/>
                    </a:cubicBezTo>
                    <a:cubicBezTo>
                      <a:pt x="374" y="4308"/>
                      <a:pt x="484" y="4276"/>
                      <a:pt x="576" y="4211"/>
                    </a:cubicBezTo>
                    <a:lnTo>
                      <a:pt x="576" y="4211"/>
                    </a:lnTo>
                    <a:cubicBezTo>
                      <a:pt x="838" y="4971"/>
                      <a:pt x="589" y="5678"/>
                      <a:pt x="340" y="6437"/>
                    </a:cubicBezTo>
                    <a:cubicBezTo>
                      <a:pt x="317" y="6499"/>
                      <a:pt x="367" y="6538"/>
                      <a:pt x="420" y="6538"/>
                    </a:cubicBezTo>
                    <a:cubicBezTo>
                      <a:pt x="457" y="6538"/>
                      <a:pt x="495" y="6519"/>
                      <a:pt x="511" y="6476"/>
                    </a:cubicBezTo>
                    <a:cubicBezTo>
                      <a:pt x="812" y="5756"/>
                      <a:pt x="1087" y="4840"/>
                      <a:pt x="655" y="4133"/>
                    </a:cubicBezTo>
                    <a:cubicBezTo>
                      <a:pt x="759" y="4028"/>
                      <a:pt x="825" y="3897"/>
                      <a:pt x="838" y="3753"/>
                    </a:cubicBezTo>
                    <a:cubicBezTo>
                      <a:pt x="851" y="3504"/>
                      <a:pt x="786" y="3243"/>
                      <a:pt x="655" y="3033"/>
                    </a:cubicBezTo>
                    <a:cubicBezTo>
                      <a:pt x="419" y="2549"/>
                      <a:pt x="249" y="2208"/>
                      <a:pt x="380" y="1698"/>
                    </a:cubicBezTo>
                    <a:lnTo>
                      <a:pt x="380" y="1698"/>
                    </a:lnTo>
                    <a:cubicBezTo>
                      <a:pt x="486" y="1780"/>
                      <a:pt x="612" y="1831"/>
                      <a:pt x="742" y="1831"/>
                    </a:cubicBezTo>
                    <a:cubicBezTo>
                      <a:pt x="756" y="1831"/>
                      <a:pt x="771" y="1830"/>
                      <a:pt x="786" y="1829"/>
                    </a:cubicBezTo>
                    <a:cubicBezTo>
                      <a:pt x="825" y="1829"/>
                      <a:pt x="851" y="1803"/>
                      <a:pt x="851" y="1763"/>
                    </a:cubicBezTo>
                    <a:cubicBezTo>
                      <a:pt x="930" y="1698"/>
                      <a:pt x="956" y="1567"/>
                      <a:pt x="890" y="1475"/>
                    </a:cubicBezTo>
                    <a:cubicBezTo>
                      <a:pt x="819" y="1390"/>
                      <a:pt x="720" y="1347"/>
                      <a:pt x="620" y="1347"/>
                    </a:cubicBezTo>
                    <a:cubicBezTo>
                      <a:pt x="536" y="1347"/>
                      <a:pt x="451" y="1376"/>
                      <a:pt x="380" y="1436"/>
                    </a:cubicBezTo>
                    <a:cubicBezTo>
                      <a:pt x="236" y="1135"/>
                      <a:pt x="327" y="664"/>
                      <a:pt x="524" y="415"/>
                    </a:cubicBezTo>
                    <a:cubicBezTo>
                      <a:pt x="651" y="241"/>
                      <a:pt x="883" y="153"/>
                      <a:pt x="1116" y="153"/>
                    </a:cubicBezTo>
                    <a:cubicBezTo>
                      <a:pt x="1341" y="153"/>
                      <a:pt x="1567" y="235"/>
                      <a:pt x="1702" y="402"/>
                    </a:cubicBezTo>
                    <a:cubicBezTo>
                      <a:pt x="1807" y="650"/>
                      <a:pt x="1794" y="938"/>
                      <a:pt x="1506" y="1056"/>
                    </a:cubicBezTo>
                    <a:cubicBezTo>
                      <a:pt x="1461" y="1077"/>
                      <a:pt x="1417" y="1087"/>
                      <a:pt x="1375" y="1087"/>
                    </a:cubicBezTo>
                    <a:cubicBezTo>
                      <a:pt x="1157" y="1087"/>
                      <a:pt x="997" y="833"/>
                      <a:pt x="1139" y="624"/>
                    </a:cubicBezTo>
                    <a:cubicBezTo>
                      <a:pt x="1168" y="585"/>
                      <a:pt x="1133" y="540"/>
                      <a:pt x="1091" y="540"/>
                    </a:cubicBezTo>
                    <a:cubicBezTo>
                      <a:pt x="1076" y="540"/>
                      <a:pt x="1061" y="545"/>
                      <a:pt x="1047" y="559"/>
                    </a:cubicBezTo>
                    <a:cubicBezTo>
                      <a:pt x="778" y="816"/>
                      <a:pt x="1035" y="1233"/>
                      <a:pt x="1369" y="1233"/>
                    </a:cubicBezTo>
                    <a:cubicBezTo>
                      <a:pt x="1393" y="1233"/>
                      <a:pt x="1416" y="1231"/>
                      <a:pt x="1440" y="1226"/>
                    </a:cubicBezTo>
                    <a:cubicBezTo>
                      <a:pt x="1807" y="1161"/>
                      <a:pt x="1925" y="794"/>
                      <a:pt x="1820" y="480"/>
                    </a:cubicBezTo>
                    <a:cubicBezTo>
                      <a:pt x="1820" y="467"/>
                      <a:pt x="1820" y="467"/>
                      <a:pt x="1820" y="454"/>
                    </a:cubicBezTo>
                    <a:cubicBezTo>
                      <a:pt x="1705" y="152"/>
                      <a:pt x="1377" y="0"/>
                      <a:pt x="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5"/>
              <p:cNvSpPr/>
              <p:nvPr/>
            </p:nvSpPr>
            <p:spPr>
              <a:xfrm>
                <a:off x="1508828" y="433220"/>
                <a:ext cx="990161" cy="269777"/>
              </a:xfrm>
              <a:custGeom>
                <a:rect b="b" l="l" r="r" t="t"/>
                <a:pathLst>
                  <a:path extrusionOk="0" h="1838" w="6746">
                    <a:moveTo>
                      <a:pt x="4243" y="151"/>
                    </a:moveTo>
                    <a:cubicBezTo>
                      <a:pt x="4264" y="151"/>
                      <a:pt x="4286" y="155"/>
                      <a:pt x="4308" y="164"/>
                    </a:cubicBezTo>
                    <a:cubicBezTo>
                      <a:pt x="4321" y="282"/>
                      <a:pt x="4308" y="400"/>
                      <a:pt x="4255" y="504"/>
                    </a:cubicBezTo>
                    <a:lnTo>
                      <a:pt x="4242" y="504"/>
                    </a:lnTo>
                    <a:cubicBezTo>
                      <a:pt x="4164" y="439"/>
                      <a:pt x="4072" y="321"/>
                      <a:pt x="4137" y="203"/>
                    </a:cubicBezTo>
                    <a:cubicBezTo>
                      <a:pt x="4164" y="168"/>
                      <a:pt x="4201" y="151"/>
                      <a:pt x="4243" y="151"/>
                    </a:cubicBezTo>
                    <a:close/>
                    <a:moveTo>
                      <a:pt x="1702" y="426"/>
                    </a:moveTo>
                    <a:cubicBezTo>
                      <a:pt x="1794" y="517"/>
                      <a:pt x="1859" y="635"/>
                      <a:pt x="1859" y="766"/>
                    </a:cubicBezTo>
                    <a:cubicBezTo>
                      <a:pt x="1835" y="783"/>
                      <a:pt x="1809" y="790"/>
                      <a:pt x="1783" y="790"/>
                    </a:cubicBezTo>
                    <a:cubicBezTo>
                      <a:pt x="1728" y="790"/>
                      <a:pt x="1677" y="755"/>
                      <a:pt x="1650" y="701"/>
                    </a:cubicBezTo>
                    <a:cubicBezTo>
                      <a:pt x="1624" y="609"/>
                      <a:pt x="1650" y="504"/>
                      <a:pt x="1702" y="426"/>
                    </a:cubicBezTo>
                    <a:close/>
                    <a:moveTo>
                      <a:pt x="4240" y="0"/>
                    </a:moveTo>
                    <a:cubicBezTo>
                      <a:pt x="4186" y="0"/>
                      <a:pt x="4131" y="20"/>
                      <a:pt x="4085" y="59"/>
                    </a:cubicBezTo>
                    <a:cubicBezTo>
                      <a:pt x="3928" y="229"/>
                      <a:pt x="4033" y="465"/>
                      <a:pt x="4190" y="583"/>
                    </a:cubicBezTo>
                    <a:cubicBezTo>
                      <a:pt x="4126" y="641"/>
                      <a:pt x="4037" y="664"/>
                      <a:pt x="3937" y="664"/>
                    </a:cubicBezTo>
                    <a:cubicBezTo>
                      <a:pt x="3607" y="664"/>
                      <a:pt x="3149" y="414"/>
                      <a:pt x="2998" y="334"/>
                    </a:cubicBezTo>
                    <a:cubicBezTo>
                      <a:pt x="2854" y="256"/>
                      <a:pt x="2697" y="190"/>
                      <a:pt x="2527" y="151"/>
                    </a:cubicBezTo>
                    <a:cubicBezTo>
                      <a:pt x="2457" y="132"/>
                      <a:pt x="2385" y="123"/>
                      <a:pt x="2312" y="123"/>
                    </a:cubicBezTo>
                    <a:cubicBezTo>
                      <a:pt x="2127" y="123"/>
                      <a:pt x="1940" y="182"/>
                      <a:pt x="1781" y="295"/>
                    </a:cubicBezTo>
                    <a:cubicBezTo>
                      <a:pt x="1638" y="181"/>
                      <a:pt x="1433" y="131"/>
                      <a:pt x="1221" y="131"/>
                    </a:cubicBezTo>
                    <a:cubicBezTo>
                      <a:pt x="945" y="131"/>
                      <a:pt x="656" y="214"/>
                      <a:pt x="472" y="347"/>
                    </a:cubicBezTo>
                    <a:cubicBezTo>
                      <a:pt x="0" y="675"/>
                      <a:pt x="53" y="1591"/>
                      <a:pt x="616" y="1800"/>
                    </a:cubicBezTo>
                    <a:lnTo>
                      <a:pt x="642" y="1800"/>
                    </a:lnTo>
                    <a:cubicBezTo>
                      <a:pt x="712" y="1825"/>
                      <a:pt x="786" y="1837"/>
                      <a:pt x="859" y="1837"/>
                    </a:cubicBezTo>
                    <a:cubicBezTo>
                      <a:pt x="1102" y="1837"/>
                      <a:pt x="1338" y="1702"/>
                      <a:pt x="1388" y="1421"/>
                    </a:cubicBezTo>
                    <a:cubicBezTo>
                      <a:pt x="1436" y="1154"/>
                      <a:pt x="1213" y="916"/>
                      <a:pt x="978" y="916"/>
                    </a:cubicBezTo>
                    <a:cubicBezTo>
                      <a:pt x="889" y="916"/>
                      <a:pt x="799" y="949"/>
                      <a:pt x="720" y="1028"/>
                    </a:cubicBezTo>
                    <a:cubicBezTo>
                      <a:pt x="678" y="1071"/>
                      <a:pt x="713" y="1130"/>
                      <a:pt x="763" y="1130"/>
                    </a:cubicBezTo>
                    <a:cubicBezTo>
                      <a:pt x="774" y="1130"/>
                      <a:pt x="786" y="1127"/>
                      <a:pt x="799" y="1120"/>
                    </a:cubicBezTo>
                    <a:cubicBezTo>
                      <a:pt x="851" y="1082"/>
                      <a:pt x="907" y="1066"/>
                      <a:pt x="961" y="1066"/>
                    </a:cubicBezTo>
                    <a:cubicBezTo>
                      <a:pt x="1151" y="1066"/>
                      <a:pt x="1320" y="1272"/>
                      <a:pt x="1218" y="1486"/>
                    </a:cubicBezTo>
                    <a:cubicBezTo>
                      <a:pt x="1142" y="1671"/>
                      <a:pt x="997" y="1743"/>
                      <a:pt x="836" y="1743"/>
                    </a:cubicBezTo>
                    <a:cubicBezTo>
                      <a:pt x="747" y="1743"/>
                      <a:pt x="652" y="1720"/>
                      <a:pt x="563" y="1683"/>
                    </a:cubicBezTo>
                    <a:cubicBezTo>
                      <a:pt x="236" y="1408"/>
                      <a:pt x="236" y="753"/>
                      <a:pt x="576" y="504"/>
                    </a:cubicBezTo>
                    <a:cubicBezTo>
                      <a:pt x="750" y="374"/>
                      <a:pt x="1010" y="284"/>
                      <a:pt x="1253" y="284"/>
                    </a:cubicBezTo>
                    <a:cubicBezTo>
                      <a:pt x="1377" y="284"/>
                      <a:pt x="1496" y="307"/>
                      <a:pt x="1597" y="360"/>
                    </a:cubicBezTo>
                    <a:cubicBezTo>
                      <a:pt x="1467" y="517"/>
                      <a:pt x="1493" y="740"/>
                      <a:pt x="1637" y="871"/>
                    </a:cubicBezTo>
                    <a:cubicBezTo>
                      <a:pt x="1672" y="896"/>
                      <a:pt x="1714" y="908"/>
                      <a:pt x="1756" y="908"/>
                    </a:cubicBezTo>
                    <a:cubicBezTo>
                      <a:pt x="1820" y="908"/>
                      <a:pt x="1885" y="880"/>
                      <a:pt x="1925" y="832"/>
                    </a:cubicBezTo>
                    <a:cubicBezTo>
                      <a:pt x="1964" y="832"/>
                      <a:pt x="1990" y="805"/>
                      <a:pt x="1990" y="766"/>
                    </a:cubicBezTo>
                    <a:cubicBezTo>
                      <a:pt x="2003" y="622"/>
                      <a:pt x="1951" y="478"/>
                      <a:pt x="1859" y="360"/>
                    </a:cubicBezTo>
                    <a:cubicBezTo>
                      <a:pt x="1982" y="329"/>
                      <a:pt x="2094" y="315"/>
                      <a:pt x="2202" y="315"/>
                    </a:cubicBezTo>
                    <a:cubicBezTo>
                      <a:pt x="2542" y="315"/>
                      <a:pt x="2826" y="456"/>
                      <a:pt x="3195" y="635"/>
                    </a:cubicBezTo>
                    <a:cubicBezTo>
                      <a:pt x="3387" y="755"/>
                      <a:pt x="3622" y="820"/>
                      <a:pt x="3852" y="820"/>
                    </a:cubicBezTo>
                    <a:cubicBezTo>
                      <a:pt x="3873" y="820"/>
                      <a:pt x="3894" y="820"/>
                      <a:pt x="3915" y="819"/>
                    </a:cubicBezTo>
                    <a:cubicBezTo>
                      <a:pt x="4059" y="792"/>
                      <a:pt x="4190" y="740"/>
                      <a:pt x="4308" y="635"/>
                    </a:cubicBezTo>
                    <a:cubicBezTo>
                      <a:pt x="4571" y="796"/>
                      <a:pt x="4861" y="859"/>
                      <a:pt x="5160" y="859"/>
                    </a:cubicBezTo>
                    <a:cubicBezTo>
                      <a:pt x="5664" y="859"/>
                      <a:pt x="6191" y="680"/>
                      <a:pt x="6651" y="491"/>
                    </a:cubicBezTo>
                    <a:cubicBezTo>
                      <a:pt x="6745" y="456"/>
                      <a:pt x="6723" y="315"/>
                      <a:pt x="6632" y="315"/>
                    </a:cubicBezTo>
                    <a:cubicBezTo>
                      <a:pt x="6622" y="315"/>
                      <a:pt x="6611" y="317"/>
                      <a:pt x="6599" y="321"/>
                    </a:cubicBezTo>
                    <a:cubicBezTo>
                      <a:pt x="6075" y="493"/>
                      <a:pt x="5582" y="658"/>
                      <a:pt x="5073" y="658"/>
                    </a:cubicBezTo>
                    <a:cubicBezTo>
                      <a:pt x="4844" y="658"/>
                      <a:pt x="4612" y="625"/>
                      <a:pt x="4373" y="544"/>
                    </a:cubicBezTo>
                    <a:cubicBezTo>
                      <a:pt x="4465" y="426"/>
                      <a:pt x="4491" y="256"/>
                      <a:pt x="4452" y="112"/>
                    </a:cubicBezTo>
                    <a:cubicBezTo>
                      <a:pt x="4438" y="85"/>
                      <a:pt x="4412" y="59"/>
                      <a:pt x="4386" y="59"/>
                    </a:cubicBezTo>
                    <a:cubicBezTo>
                      <a:pt x="4347" y="20"/>
                      <a:pt x="4294" y="0"/>
                      <a:pt x="4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9" name="Google Shape;479;p35"/>
            <p:cNvGrpSpPr/>
            <p:nvPr/>
          </p:nvGrpSpPr>
          <p:grpSpPr>
            <a:xfrm flipH="1" rot="10800000">
              <a:off x="7759979" y="3767022"/>
              <a:ext cx="1155432" cy="1149561"/>
              <a:chOff x="6648829" y="433220"/>
              <a:chExt cx="1155432" cy="1149561"/>
            </a:xfrm>
          </p:grpSpPr>
          <p:sp>
            <p:nvSpPr>
              <p:cNvPr id="480" name="Google Shape;480;p35"/>
              <p:cNvSpPr/>
              <p:nvPr/>
            </p:nvSpPr>
            <p:spPr>
              <a:xfrm>
                <a:off x="7523476" y="622417"/>
                <a:ext cx="280785" cy="960365"/>
              </a:xfrm>
              <a:custGeom>
                <a:rect b="b" l="l" r="r" t="t"/>
                <a:pathLst>
                  <a:path extrusionOk="0" h="6543" w="1913">
                    <a:moveTo>
                      <a:pt x="1296" y="1480"/>
                    </a:moveTo>
                    <a:cubicBezTo>
                      <a:pt x="1357" y="1480"/>
                      <a:pt x="1415" y="1498"/>
                      <a:pt x="1467" y="1533"/>
                    </a:cubicBezTo>
                    <a:cubicBezTo>
                      <a:pt x="1389" y="1637"/>
                      <a:pt x="1258" y="1690"/>
                      <a:pt x="1127" y="1703"/>
                    </a:cubicBezTo>
                    <a:cubicBezTo>
                      <a:pt x="1087" y="1624"/>
                      <a:pt x="1114" y="1520"/>
                      <a:pt x="1205" y="1493"/>
                    </a:cubicBezTo>
                    <a:cubicBezTo>
                      <a:pt x="1236" y="1485"/>
                      <a:pt x="1266" y="1480"/>
                      <a:pt x="1296" y="1480"/>
                    </a:cubicBezTo>
                    <a:close/>
                    <a:moveTo>
                      <a:pt x="1607" y="3957"/>
                    </a:moveTo>
                    <a:cubicBezTo>
                      <a:pt x="1635" y="3957"/>
                      <a:pt x="1663" y="3964"/>
                      <a:pt x="1690" y="3981"/>
                    </a:cubicBezTo>
                    <a:cubicBezTo>
                      <a:pt x="1742" y="4020"/>
                      <a:pt x="1768" y="4086"/>
                      <a:pt x="1742" y="4151"/>
                    </a:cubicBezTo>
                    <a:cubicBezTo>
                      <a:pt x="1722" y="4153"/>
                      <a:pt x="1702" y="4154"/>
                      <a:pt x="1681" y="4154"/>
                    </a:cubicBezTo>
                    <a:cubicBezTo>
                      <a:pt x="1584" y="4154"/>
                      <a:pt x="1488" y="4129"/>
                      <a:pt x="1402" y="4086"/>
                    </a:cubicBezTo>
                    <a:cubicBezTo>
                      <a:pt x="1450" y="4018"/>
                      <a:pt x="1528" y="3957"/>
                      <a:pt x="1607" y="3957"/>
                    </a:cubicBezTo>
                    <a:close/>
                    <a:moveTo>
                      <a:pt x="866" y="0"/>
                    </a:moveTo>
                    <a:cubicBezTo>
                      <a:pt x="538" y="0"/>
                      <a:pt x="208" y="156"/>
                      <a:pt x="92" y="459"/>
                    </a:cubicBezTo>
                    <a:cubicBezTo>
                      <a:pt x="92" y="459"/>
                      <a:pt x="92" y="472"/>
                      <a:pt x="92" y="485"/>
                    </a:cubicBezTo>
                    <a:cubicBezTo>
                      <a:pt x="1" y="786"/>
                      <a:pt x="119" y="1153"/>
                      <a:pt x="472" y="1232"/>
                    </a:cubicBezTo>
                    <a:cubicBezTo>
                      <a:pt x="496" y="1236"/>
                      <a:pt x="520" y="1238"/>
                      <a:pt x="543" y="1238"/>
                    </a:cubicBezTo>
                    <a:cubicBezTo>
                      <a:pt x="877" y="1238"/>
                      <a:pt x="1135" y="821"/>
                      <a:pt x="878" y="564"/>
                    </a:cubicBezTo>
                    <a:cubicBezTo>
                      <a:pt x="864" y="550"/>
                      <a:pt x="848" y="545"/>
                      <a:pt x="832" y="545"/>
                    </a:cubicBezTo>
                    <a:cubicBezTo>
                      <a:pt x="787" y="545"/>
                      <a:pt x="744" y="591"/>
                      <a:pt x="773" y="629"/>
                    </a:cubicBezTo>
                    <a:cubicBezTo>
                      <a:pt x="915" y="836"/>
                      <a:pt x="757" y="1080"/>
                      <a:pt x="549" y="1080"/>
                    </a:cubicBezTo>
                    <a:cubicBezTo>
                      <a:pt x="507" y="1080"/>
                      <a:pt x="463" y="1070"/>
                      <a:pt x="420" y="1048"/>
                    </a:cubicBezTo>
                    <a:cubicBezTo>
                      <a:pt x="132" y="930"/>
                      <a:pt x="119" y="642"/>
                      <a:pt x="210" y="394"/>
                    </a:cubicBezTo>
                    <a:cubicBezTo>
                      <a:pt x="353" y="232"/>
                      <a:pt x="585" y="150"/>
                      <a:pt x="814" y="150"/>
                    </a:cubicBezTo>
                    <a:cubicBezTo>
                      <a:pt x="1047" y="150"/>
                      <a:pt x="1276" y="235"/>
                      <a:pt x="1402" y="407"/>
                    </a:cubicBezTo>
                    <a:cubicBezTo>
                      <a:pt x="1598" y="669"/>
                      <a:pt x="1690" y="1140"/>
                      <a:pt x="1546" y="1441"/>
                    </a:cubicBezTo>
                    <a:cubicBezTo>
                      <a:pt x="1474" y="1382"/>
                      <a:pt x="1387" y="1352"/>
                      <a:pt x="1300" y="1352"/>
                    </a:cubicBezTo>
                    <a:cubicBezTo>
                      <a:pt x="1196" y="1352"/>
                      <a:pt x="1093" y="1395"/>
                      <a:pt x="1022" y="1480"/>
                    </a:cubicBezTo>
                    <a:cubicBezTo>
                      <a:pt x="970" y="1572"/>
                      <a:pt x="983" y="1690"/>
                      <a:pt x="1074" y="1768"/>
                    </a:cubicBezTo>
                    <a:cubicBezTo>
                      <a:pt x="1061" y="1795"/>
                      <a:pt x="1087" y="1834"/>
                      <a:pt x="1127" y="1834"/>
                    </a:cubicBezTo>
                    <a:cubicBezTo>
                      <a:pt x="1284" y="1834"/>
                      <a:pt x="1428" y="1795"/>
                      <a:pt x="1533" y="1690"/>
                    </a:cubicBezTo>
                    <a:lnTo>
                      <a:pt x="1533" y="1690"/>
                    </a:lnTo>
                    <a:cubicBezTo>
                      <a:pt x="1663" y="2213"/>
                      <a:pt x="1506" y="2554"/>
                      <a:pt x="1271" y="3025"/>
                    </a:cubicBezTo>
                    <a:cubicBezTo>
                      <a:pt x="1140" y="3248"/>
                      <a:pt x="1074" y="3496"/>
                      <a:pt x="1087" y="3758"/>
                    </a:cubicBezTo>
                    <a:cubicBezTo>
                      <a:pt x="1100" y="3902"/>
                      <a:pt x="1166" y="4033"/>
                      <a:pt x="1258" y="4138"/>
                    </a:cubicBezTo>
                    <a:cubicBezTo>
                      <a:pt x="826" y="4845"/>
                      <a:pt x="1100" y="5761"/>
                      <a:pt x="1402" y="6481"/>
                    </a:cubicBezTo>
                    <a:cubicBezTo>
                      <a:pt x="1423" y="6523"/>
                      <a:pt x="1462" y="6542"/>
                      <a:pt x="1500" y="6542"/>
                    </a:cubicBezTo>
                    <a:cubicBezTo>
                      <a:pt x="1557" y="6542"/>
                      <a:pt x="1608" y="6500"/>
                      <a:pt x="1585" y="6429"/>
                    </a:cubicBezTo>
                    <a:cubicBezTo>
                      <a:pt x="1323" y="5683"/>
                      <a:pt x="1087" y="4976"/>
                      <a:pt x="1349" y="4217"/>
                    </a:cubicBezTo>
                    <a:lnTo>
                      <a:pt x="1349" y="4217"/>
                    </a:lnTo>
                    <a:cubicBezTo>
                      <a:pt x="1441" y="4281"/>
                      <a:pt x="1545" y="4313"/>
                      <a:pt x="1649" y="4313"/>
                    </a:cubicBezTo>
                    <a:cubicBezTo>
                      <a:pt x="1694" y="4313"/>
                      <a:pt x="1738" y="4307"/>
                      <a:pt x="1781" y="4295"/>
                    </a:cubicBezTo>
                    <a:cubicBezTo>
                      <a:pt x="1821" y="4282"/>
                      <a:pt x="1834" y="4256"/>
                      <a:pt x="1834" y="4230"/>
                    </a:cubicBezTo>
                    <a:cubicBezTo>
                      <a:pt x="1912" y="4138"/>
                      <a:pt x="1912" y="4007"/>
                      <a:pt x="1834" y="3929"/>
                    </a:cubicBezTo>
                    <a:cubicBezTo>
                      <a:pt x="1777" y="3868"/>
                      <a:pt x="1711" y="3842"/>
                      <a:pt x="1643" y="3842"/>
                    </a:cubicBezTo>
                    <a:cubicBezTo>
                      <a:pt x="1521" y="3842"/>
                      <a:pt x="1394" y="3924"/>
                      <a:pt x="1310" y="4033"/>
                    </a:cubicBezTo>
                    <a:cubicBezTo>
                      <a:pt x="1061" y="3745"/>
                      <a:pt x="1467" y="3038"/>
                      <a:pt x="1559" y="2829"/>
                    </a:cubicBezTo>
                    <a:cubicBezTo>
                      <a:pt x="1650" y="2685"/>
                      <a:pt x="1703" y="2528"/>
                      <a:pt x="1742" y="2371"/>
                    </a:cubicBezTo>
                    <a:cubicBezTo>
                      <a:pt x="1807" y="2109"/>
                      <a:pt x="1755" y="1834"/>
                      <a:pt x="1598" y="1624"/>
                    </a:cubicBezTo>
                    <a:cubicBezTo>
                      <a:pt x="1860" y="1297"/>
                      <a:pt x="1781" y="642"/>
                      <a:pt x="1546" y="315"/>
                    </a:cubicBezTo>
                    <a:cubicBezTo>
                      <a:pt x="1399" y="104"/>
                      <a:pt x="1133" y="0"/>
                      <a:pt x="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5"/>
              <p:cNvSpPr/>
              <p:nvPr/>
            </p:nvSpPr>
            <p:spPr>
              <a:xfrm>
                <a:off x="6648829" y="433220"/>
                <a:ext cx="988253" cy="269777"/>
              </a:xfrm>
              <a:custGeom>
                <a:rect b="b" l="l" r="r" t="t"/>
                <a:pathLst>
                  <a:path extrusionOk="0" h="1838" w="6733">
                    <a:moveTo>
                      <a:pt x="2477" y="141"/>
                    </a:moveTo>
                    <a:cubicBezTo>
                      <a:pt x="2524" y="141"/>
                      <a:pt x="2566" y="165"/>
                      <a:pt x="2595" y="203"/>
                    </a:cubicBezTo>
                    <a:cubicBezTo>
                      <a:pt x="2647" y="308"/>
                      <a:pt x="2569" y="426"/>
                      <a:pt x="2490" y="504"/>
                    </a:cubicBezTo>
                    <a:lnTo>
                      <a:pt x="2477" y="504"/>
                    </a:lnTo>
                    <a:cubicBezTo>
                      <a:pt x="2425" y="387"/>
                      <a:pt x="2412" y="269"/>
                      <a:pt x="2425" y="151"/>
                    </a:cubicBezTo>
                    <a:cubicBezTo>
                      <a:pt x="2442" y="144"/>
                      <a:pt x="2460" y="141"/>
                      <a:pt x="2477" y="141"/>
                    </a:cubicBezTo>
                    <a:close/>
                    <a:moveTo>
                      <a:pt x="5030" y="439"/>
                    </a:moveTo>
                    <a:cubicBezTo>
                      <a:pt x="5083" y="517"/>
                      <a:pt x="5109" y="609"/>
                      <a:pt x="5083" y="701"/>
                    </a:cubicBezTo>
                    <a:cubicBezTo>
                      <a:pt x="5055" y="765"/>
                      <a:pt x="4995" y="797"/>
                      <a:pt x="4940" y="797"/>
                    </a:cubicBezTo>
                    <a:cubicBezTo>
                      <a:pt x="4916" y="797"/>
                      <a:pt x="4893" y="791"/>
                      <a:pt x="4873" y="779"/>
                    </a:cubicBezTo>
                    <a:cubicBezTo>
                      <a:pt x="4873" y="648"/>
                      <a:pt x="4939" y="517"/>
                      <a:pt x="5030" y="439"/>
                    </a:cubicBezTo>
                    <a:close/>
                    <a:moveTo>
                      <a:pt x="2505" y="0"/>
                    </a:moveTo>
                    <a:cubicBezTo>
                      <a:pt x="2451" y="0"/>
                      <a:pt x="2399" y="20"/>
                      <a:pt x="2359" y="59"/>
                    </a:cubicBezTo>
                    <a:cubicBezTo>
                      <a:pt x="2320" y="59"/>
                      <a:pt x="2294" y="85"/>
                      <a:pt x="2294" y="112"/>
                    </a:cubicBezTo>
                    <a:cubicBezTo>
                      <a:pt x="2255" y="256"/>
                      <a:pt x="2281" y="426"/>
                      <a:pt x="2372" y="544"/>
                    </a:cubicBezTo>
                    <a:cubicBezTo>
                      <a:pt x="2133" y="625"/>
                      <a:pt x="1901" y="658"/>
                      <a:pt x="1673" y="658"/>
                    </a:cubicBezTo>
                    <a:cubicBezTo>
                      <a:pt x="1164" y="658"/>
                      <a:pt x="671" y="493"/>
                      <a:pt x="147" y="321"/>
                    </a:cubicBezTo>
                    <a:cubicBezTo>
                      <a:pt x="135" y="317"/>
                      <a:pt x="124" y="315"/>
                      <a:pt x="113" y="315"/>
                    </a:cubicBezTo>
                    <a:cubicBezTo>
                      <a:pt x="22" y="315"/>
                      <a:pt x="0" y="456"/>
                      <a:pt x="94" y="491"/>
                    </a:cubicBezTo>
                    <a:cubicBezTo>
                      <a:pt x="555" y="680"/>
                      <a:pt x="1082" y="859"/>
                      <a:pt x="1586" y="859"/>
                    </a:cubicBezTo>
                    <a:cubicBezTo>
                      <a:pt x="1884" y="859"/>
                      <a:pt x="2175" y="796"/>
                      <a:pt x="2438" y="635"/>
                    </a:cubicBezTo>
                    <a:cubicBezTo>
                      <a:pt x="2543" y="740"/>
                      <a:pt x="2674" y="792"/>
                      <a:pt x="2818" y="819"/>
                    </a:cubicBezTo>
                    <a:cubicBezTo>
                      <a:pt x="2840" y="820"/>
                      <a:pt x="2861" y="820"/>
                      <a:pt x="2883" y="820"/>
                    </a:cubicBezTo>
                    <a:cubicBezTo>
                      <a:pt x="3121" y="820"/>
                      <a:pt x="3347" y="755"/>
                      <a:pt x="3551" y="635"/>
                    </a:cubicBezTo>
                    <a:cubicBezTo>
                      <a:pt x="3919" y="456"/>
                      <a:pt x="4204" y="315"/>
                      <a:pt x="4544" y="315"/>
                    </a:cubicBezTo>
                    <a:cubicBezTo>
                      <a:pt x="4651" y="315"/>
                      <a:pt x="4764" y="329"/>
                      <a:pt x="4886" y="360"/>
                    </a:cubicBezTo>
                    <a:cubicBezTo>
                      <a:pt x="4795" y="478"/>
                      <a:pt x="4742" y="622"/>
                      <a:pt x="4755" y="766"/>
                    </a:cubicBezTo>
                    <a:cubicBezTo>
                      <a:pt x="4755" y="805"/>
                      <a:pt x="4781" y="832"/>
                      <a:pt x="4821" y="832"/>
                    </a:cubicBezTo>
                    <a:cubicBezTo>
                      <a:pt x="4861" y="880"/>
                      <a:pt x="4920" y="908"/>
                      <a:pt x="4981" y="908"/>
                    </a:cubicBezTo>
                    <a:cubicBezTo>
                      <a:pt x="5020" y="908"/>
                      <a:pt x="5060" y="896"/>
                      <a:pt x="5096" y="871"/>
                    </a:cubicBezTo>
                    <a:cubicBezTo>
                      <a:pt x="5253" y="740"/>
                      <a:pt x="5279" y="517"/>
                      <a:pt x="5148" y="360"/>
                    </a:cubicBezTo>
                    <a:cubicBezTo>
                      <a:pt x="5245" y="307"/>
                      <a:pt x="5363" y="284"/>
                      <a:pt x="5487" y="284"/>
                    </a:cubicBezTo>
                    <a:cubicBezTo>
                      <a:pt x="5730" y="284"/>
                      <a:pt x="5996" y="374"/>
                      <a:pt x="6169" y="504"/>
                    </a:cubicBezTo>
                    <a:cubicBezTo>
                      <a:pt x="6497" y="753"/>
                      <a:pt x="6510" y="1408"/>
                      <a:pt x="6182" y="1683"/>
                    </a:cubicBezTo>
                    <a:cubicBezTo>
                      <a:pt x="6093" y="1720"/>
                      <a:pt x="5999" y="1743"/>
                      <a:pt x="5909" y="1743"/>
                    </a:cubicBezTo>
                    <a:cubicBezTo>
                      <a:pt x="5749" y="1743"/>
                      <a:pt x="5603" y="1671"/>
                      <a:pt x="5528" y="1486"/>
                    </a:cubicBezTo>
                    <a:cubicBezTo>
                      <a:pt x="5426" y="1272"/>
                      <a:pt x="5594" y="1066"/>
                      <a:pt x="5785" y="1066"/>
                    </a:cubicBezTo>
                    <a:cubicBezTo>
                      <a:pt x="5839" y="1066"/>
                      <a:pt x="5895" y="1082"/>
                      <a:pt x="5947" y="1120"/>
                    </a:cubicBezTo>
                    <a:cubicBezTo>
                      <a:pt x="5959" y="1127"/>
                      <a:pt x="5971" y="1130"/>
                      <a:pt x="5982" y="1130"/>
                    </a:cubicBezTo>
                    <a:cubicBezTo>
                      <a:pt x="6029" y="1130"/>
                      <a:pt x="6057" y="1071"/>
                      <a:pt x="6025" y="1028"/>
                    </a:cubicBezTo>
                    <a:cubicBezTo>
                      <a:pt x="5947" y="949"/>
                      <a:pt x="5855" y="916"/>
                      <a:pt x="5765" y="916"/>
                    </a:cubicBezTo>
                    <a:cubicBezTo>
                      <a:pt x="5527" y="916"/>
                      <a:pt x="5300" y="1154"/>
                      <a:pt x="5357" y="1421"/>
                    </a:cubicBezTo>
                    <a:cubicBezTo>
                      <a:pt x="5408" y="1702"/>
                      <a:pt x="5636" y="1837"/>
                      <a:pt x="5881" y="1837"/>
                    </a:cubicBezTo>
                    <a:cubicBezTo>
                      <a:pt x="5955" y="1837"/>
                      <a:pt x="6031" y="1825"/>
                      <a:pt x="6104" y="1800"/>
                    </a:cubicBezTo>
                    <a:lnTo>
                      <a:pt x="6117" y="1800"/>
                    </a:lnTo>
                    <a:cubicBezTo>
                      <a:pt x="6680" y="1591"/>
                      <a:pt x="6732" y="675"/>
                      <a:pt x="6261" y="347"/>
                    </a:cubicBezTo>
                    <a:cubicBezTo>
                      <a:pt x="6076" y="214"/>
                      <a:pt x="5787" y="131"/>
                      <a:pt x="5512" y="131"/>
                    </a:cubicBezTo>
                    <a:cubicBezTo>
                      <a:pt x="5299" y="131"/>
                      <a:pt x="5094" y="181"/>
                      <a:pt x="4952" y="295"/>
                    </a:cubicBezTo>
                    <a:cubicBezTo>
                      <a:pt x="4801" y="182"/>
                      <a:pt x="4617" y="123"/>
                      <a:pt x="4428" y="123"/>
                    </a:cubicBezTo>
                    <a:cubicBezTo>
                      <a:pt x="4354" y="123"/>
                      <a:pt x="4279" y="132"/>
                      <a:pt x="4205" y="151"/>
                    </a:cubicBezTo>
                    <a:cubicBezTo>
                      <a:pt x="4048" y="190"/>
                      <a:pt x="3891" y="256"/>
                      <a:pt x="3747" y="334"/>
                    </a:cubicBezTo>
                    <a:cubicBezTo>
                      <a:pt x="3586" y="415"/>
                      <a:pt x="3129" y="659"/>
                      <a:pt x="2802" y="659"/>
                    </a:cubicBezTo>
                    <a:cubicBezTo>
                      <a:pt x="2705" y="659"/>
                      <a:pt x="2619" y="637"/>
                      <a:pt x="2556" y="583"/>
                    </a:cubicBezTo>
                    <a:cubicBezTo>
                      <a:pt x="2713" y="465"/>
                      <a:pt x="2831" y="229"/>
                      <a:pt x="2661" y="59"/>
                    </a:cubicBezTo>
                    <a:cubicBezTo>
                      <a:pt x="2615" y="20"/>
                      <a:pt x="2559" y="0"/>
                      <a:pt x="2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2" name="Google Shape;482;p35"/>
          <p:cNvSpPr txBox="1"/>
          <p:nvPr>
            <p:ph type="title"/>
          </p:nvPr>
        </p:nvSpPr>
        <p:spPr>
          <a:xfrm>
            <a:off x="701959" y="361392"/>
            <a:ext cx="77430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6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/>
          <p:nvPr>
            <p:ph hasCustomPrompt="1" type="title"/>
          </p:nvPr>
        </p:nvSpPr>
        <p:spPr>
          <a:xfrm>
            <a:off x="1284000" y="540000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5" name="Google Shape;485;p36"/>
          <p:cNvSpPr txBox="1"/>
          <p:nvPr>
            <p:ph idx="1" type="subTitle"/>
          </p:nvPr>
        </p:nvSpPr>
        <p:spPr>
          <a:xfrm>
            <a:off x="1284000" y="1169825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86" name="Google Shape;486;p36"/>
          <p:cNvSpPr txBox="1"/>
          <p:nvPr>
            <p:ph hasCustomPrompt="1" idx="2" type="title"/>
          </p:nvPr>
        </p:nvSpPr>
        <p:spPr>
          <a:xfrm>
            <a:off x="1284000" y="1996138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7" name="Google Shape;487;p36"/>
          <p:cNvSpPr txBox="1"/>
          <p:nvPr>
            <p:ph idx="3" type="subTitle"/>
          </p:nvPr>
        </p:nvSpPr>
        <p:spPr>
          <a:xfrm>
            <a:off x="1284000" y="262596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88" name="Google Shape;488;p36"/>
          <p:cNvSpPr txBox="1"/>
          <p:nvPr>
            <p:ph hasCustomPrompt="1" idx="4" type="title"/>
          </p:nvPr>
        </p:nvSpPr>
        <p:spPr>
          <a:xfrm>
            <a:off x="1284000" y="3452288"/>
            <a:ext cx="65760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489" name="Google Shape;489;p36"/>
          <p:cNvSpPr txBox="1"/>
          <p:nvPr>
            <p:ph idx="5" type="subTitle"/>
          </p:nvPr>
        </p:nvSpPr>
        <p:spPr>
          <a:xfrm>
            <a:off x="1284000" y="4082113"/>
            <a:ext cx="657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490" name="Google Shape;490;p36"/>
          <p:cNvGrpSpPr/>
          <p:nvPr/>
        </p:nvGrpSpPr>
        <p:grpSpPr>
          <a:xfrm>
            <a:off x="228590" y="228595"/>
            <a:ext cx="8686821" cy="4687988"/>
            <a:chOff x="228590" y="228595"/>
            <a:chExt cx="8686821" cy="4687988"/>
          </a:xfrm>
        </p:grpSpPr>
        <p:grpSp>
          <p:nvGrpSpPr>
            <p:cNvPr id="491" name="Google Shape;491;p36"/>
            <p:cNvGrpSpPr/>
            <p:nvPr/>
          </p:nvGrpSpPr>
          <p:grpSpPr>
            <a:xfrm>
              <a:off x="228590" y="229545"/>
              <a:ext cx="1159249" cy="1147653"/>
              <a:chOff x="1339740" y="433220"/>
              <a:chExt cx="1159249" cy="1147653"/>
            </a:xfrm>
          </p:grpSpPr>
          <p:sp>
            <p:nvSpPr>
              <p:cNvPr id="492" name="Google Shape;492;p36"/>
              <p:cNvSpPr/>
              <p:nvPr/>
            </p:nvSpPr>
            <p:spPr>
              <a:xfrm>
                <a:off x="1339740" y="621242"/>
                <a:ext cx="282547" cy="959631"/>
              </a:xfrm>
              <a:custGeom>
                <a:rect b="b" l="l" r="r" t="t"/>
                <a:pathLst>
                  <a:path extrusionOk="0" h="6538" w="1925">
                    <a:moveTo>
                      <a:pt x="733" y="1488"/>
                    </a:moveTo>
                    <a:cubicBezTo>
                      <a:pt x="812" y="1528"/>
                      <a:pt x="851" y="1632"/>
                      <a:pt x="799" y="1711"/>
                    </a:cubicBezTo>
                    <a:cubicBezTo>
                      <a:pt x="668" y="1698"/>
                      <a:pt x="550" y="1632"/>
                      <a:pt x="458" y="1541"/>
                    </a:cubicBezTo>
                    <a:cubicBezTo>
                      <a:pt x="511" y="1506"/>
                      <a:pt x="575" y="1488"/>
                      <a:pt x="639" y="1488"/>
                    </a:cubicBezTo>
                    <a:cubicBezTo>
                      <a:pt x="671" y="1488"/>
                      <a:pt x="703" y="1493"/>
                      <a:pt x="733" y="1501"/>
                    </a:cubicBezTo>
                    <a:lnTo>
                      <a:pt x="733" y="1488"/>
                    </a:lnTo>
                    <a:close/>
                    <a:moveTo>
                      <a:pt x="319" y="3965"/>
                    </a:moveTo>
                    <a:cubicBezTo>
                      <a:pt x="399" y="3965"/>
                      <a:pt x="475" y="4023"/>
                      <a:pt x="524" y="4081"/>
                    </a:cubicBezTo>
                    <a:lnTo>
                      <a:pt x="524" y="4094"/>
                    </a:lnTo>
                    <a:cubicBezTo>
                      <a:pt x="444" y="4134"/>
                      <a:pt x="356" y="4151"/>
                      <a:pt x="267" y="4151"/>
                    </a:cubicBezTo>
                    <a:cubicBezTo>
                      <a:pt x="239" y="4151"/>
                      <a:pt x="211" y="4149"/>
                      <a:pt x="183" y="4146"/>
                    </a:cubicBezTo>
                    <a:cubicBezTo>
                      <a:pt x="157" y="4081"/>
                      <a:pt x="183" y="4015"/>
                      <a:pt x="236" y="3989"/>
                    </a:cubicBezTo>
                    <a:cubicBezTo>
                      <a:pt x="263" y="3972"/>
                      <a:pt x="291" y="3965"/>
                      <a:pt x="319" y="3965"/>
                    </a:cubicBezTo>
                    <a:close/>
                    <a:moveTo>
                      <a:pt x="1051" y="0"/>
                    </a:moveTo>
                    <a:cubicBezTo>
                      <a:pt x="782" y="0"/>
                      <a:pt x="514" y="103"/>
                      <a:pt x="367" y="310"/>
                    </a:cubicBezTo>
                    <a:cubicBezTo>
                      <a:pt x="131" y="637"/>
                      <a:pt x="52" y="1292"/>
                      <a:pt x="314" y="1619"/>
                    </a:cubicBezTo>
                    <a:cubicBezTo>
                      <a:pt x="157" y="1842"/>
                      <a:pt x="105" y="2104"/>
                      <a:pt x="170" y="2365"/>
                    </a:cubicBezTo>
                    <a:cubicBezTo>
                      <a:pt x="210" y="2536"/>
                      <a:pt x="275" y="2680"/>
                      <a:pt x="354" y="2837"/>
                    </a:cubicBezTo>
                    <a:cubicBezTo>
                      <a:pt x="458" y="3033"/>
                      <a:pt x="838" y="3740"/>
                      <a:pt x="602" y="4028"/>
                    </a:cubicBezTo>
                    <a:cubicBezTo>
                      <a:pt x="525" y="3926"/>
                      <a:pt x="398" y="3840"/>
                      <a:pt x="272" y="3840"/>
                    </a:cubicBezTo>
                    <a:cubicBezTo>
                      <a:pt x="205" y="3840"/>
                      <a:pt x="138" y="3864"/>
                      <a:pt x="79" y="3923"/>
                    </a:cubicBezTo>
                    <a:cubicBezTo>
                      <a:pt x="0" y="4002"/>
                      <a:pt x="0" y="4133"/>
                      <a:pt x="79" y="4225"/>
                    </a:cubicBezTo>
                    <a:cubicBezTo>
                      <a:pt x="79" y="4251"/>
                      <a:pt x="105" y="4277"/>
                      <a:pt x="131" y="4290"/>
                    </a:cubicBezTo>
                    <a:cubicBezTo>
                      <a:pt x="174" y="4302"/>
                      <a:pt x="220" y="4308"/>
                      <a:pt x="266" y="4308"/>
                    </a:cubicBezTo>
                    <a:cubicBezTo>
                      <a:pt x="374" y="4308"/>
                      <a:pt x="484" y="4276"/>
                      <a:pt x="576" y="4211"/>
                    </a:cubicBezTo>
                    <a:lnTo>
                      <a:pt x="576" y="4211"/>
                    </a:lnTo>
                    <a:cubicBezTo>
                      <a:pt x="838" y="4971"/>
                      <a:pt x="589" y="5678"/>
                      <a:pt x="340" y="6437"/>
                    </a:cubicBezTo>
                    <a:cubicBezTo>
                      <a:pt x="317" y="6499"/>
                      <a:pt x="367" y="6538"/>
                      <a:pt x="420" y="6538"/>
                    </a:cubicBezTo>
                    <a:cubicBezTo>
                      <a:pt x="457" y="6538"/>
                      <a:pt x="495" y="6519"/>
                      <a:pt x="511" y="6476"/>
                    </a:cubicBezTo>
                    <a:cubicBezTo>
                      <a:pt x="812" y="5756"/>
                      <a:pt x="1087" y="4840"/>
                      <a:pt x="655" y="4133"/>
                    </a:cubicBezTo>
                    <a:cubicBezTo>
                      <a:pt x="759" y="4028"/>
                      <a:pt x="825" y="3897"/>
                      <a:pt x="838" y="3753"/>
                    </a:cubicBezTo>
                    <a:cubicBezTo>
                      <a:pt x="851" y="3504"/>
                      <a:pt x="786" y="3243"/>
                      <a:pt x="655" y="3033"/>
                    </a:cubicBezTo>
                    <a:cubicBezTo>
                      <a:pt x="419" y="2549"/>
                      <a:pt x="249" y="2208"/>
                      <a:pt x="380" y="1698"/>
                    </a:cubicBezTo>
                    <a:lnTo>
                      <a:pt x="380" y="1698"/>
                    </a:lnTo>
                    <a:cubicBezTo>
                      <a:pt x="486" y="1780"/>
                      <a:pt x="612" y="1831"/>
                      <a:pt x="742" y="1831"/>
                    </a:cubicBezTo>
                    <a:cubicBezTo>
                      <a:pt x="756" y="1831"/>
                      <a:pt x="771" y="1830"/>
                      <a:pt x="786" y="1829"/>
                    </a:cubicBezTo>
                    <a:cubicBezTo>
                      <a:pt x="825" y="1829"/>
                      <a:pt x="851" y="1803"/>
                      <a:pt x="851" y="1763"/>
                    </a:cubicBezTo>
                    <a:cubicBezTo>
                      <a:pt x="930" y="1698"/>
                      <a:pt x="956" y="1567"/>
                      <a:pt x="890" y="1475"/>
                    </a:cubicBezTo>
                    <a:cubicBezTo>
                      <a:pt x="819" y="1390"/>
                      <a:pt x="720" y="1347"/>
                      <a:pt x="620" y="1347"/>
                    </a:cubicBezTo>
                    <a:cubicBezTo>
                      <a:pt x="536" y="1347"/>
                      <a:pt x="451" y="1376"/>
                      <a:pt x="380" y="1436"/>
                    </a:cubicBezTo>
                    <a:cubicBezTo>
                      <a:pt x="236" y="1135"/>
                      <a:pt x="327" y="664"/>
                      <a:pt x="524" y="415"/>
                    </a:cubicBezTo>
                    <a:cubicBezTo>
                      <a:pt x="651" y="241"/>
                      <a:pt x="883" y="153"/>
                      <a:pt x="1116" y="153"/>
                    </a:cubicBezTo>
                    <a:cubicBezTo>
                      <a:pt x="1341" y="153"/>
                      <a:pt x="1567" y="235"/>
                      <a:pt x="1702" y="402"/>
                    </a:cubicBezTo>
                    <a:cubicBezTo>
                      <a:pt x="1807" y="650"/>
                      <a:pt x="1794" y="938"/>
                      <a:pt x="1506" y="1056"/>
                    </a:cubicBezTo>
                    <a:cubicBezTo>
                      <a:pt x="1461" y="1077"/>
                      <a:pt x="1417" y="1087"/>
                      <a:pt x="1375" y="1087"/>
                    </a:cubicBezTo>
                    <a:cubicBezTo>
                      <a:pt x="1157" y="1087"/>
                      <a:pt x="997" y="833"/>
                      <a:pt x="1139" y="624"/>
                    </a:cubicBezTo>
                    <a:cubicBezTo>
                      <a:pt x="1168" y="585"/>
                      <a:pt x="1133" y="540"/>
                      <a:pt x="1091" y="540"/>
                    </a:cubicBezTo>
                    <a:cubicBezTo>
                      <a:pt x="1076" y="540"/>
                      <a:pt x="1061" y="545"/>
                      <a:pt x="1047" y="559"/>
                    </a:cubicBezTo>
                    <a:cubicBezTo>
                      <a:pt x="778" y="816"/>
                      <a:pt x="1035" y="1233"/>
                      <a:pt x="1369" y="1233"/>
                    </a:cubicBezTo>
                    <a:cubicBezTo>
                      <a:pt x="1393" y="1233"/>
                      <a:pt x="1416" y="1231"/>
                      <a:pt x="1440" y="1226"/>
                    </a:cubicBezTo>
                    <a:cubicBezTo>
                      <a:pt x="1807" y="1161"/>
                      <a:pt x="1925" y="794"/>
                      <a:pt x="1820" y="480"/>
                    </a:cubicBezTo>
                    <a:cubicBezTo>
                      <a:pt x="1820" y="467"/>
                      <a:pt x="1820" y="467"/>
                      <a:pt x="1820" y="454"/>
                    </a:cubicBezTo>
                    <a:cubicBezTo>
                      <a:pt x="1705" y="152"/>
                      <a:pt x="1377" y="0"/>
                      <a:pt x="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6"/>
              <p:cNvSpPr/>
              <p:nvPr/>
            </p:nvSpPr>
            <p:spPr>
              <a:xfrm>
                <a:off x="1508828" y="433220"/>
                <a:ext cx="990161" cy="269777"/>
              </a:xfrm>
              <a:custGeom>
                <a:rect b="b" l="l" r="r" t="t"/>
                <a:pathLst>
                  <a:path extrusionOk="0" h="1838" w="6746">
                    <a:moveTo>
                      <a:pt x="4243" y="151"/>
                    </a:moveTo>
                    <a:cubicBezTo>
                      <a:pt x="4264" y="151"/>
                      <a:pt x="4286" y="155"/>
                      <a:pt x="4308" y="164"/>
                    </a:cubicBezTo>
                    <a:cubicBezTo>
                      <a:pt x="4321" y="282"/>
                      <a:pt x="4308" y="400"/>
                      <a:pt x="4255" y="504"/>
                    </a:cubicBezTo>
                    <a:lnTo>
                      <a:pt x="4242" y="504"/>
                    </a:lnTo>
                    <a:cubicBezTo>
                      <a:pt x="4164" y="439"/>
                      <a:pt x="4072" y="321"/>
                      <a:pt x="4137" y="203"/>
                    </a:cubicBezTo>
                    <a:cubicBezTo>
                      <a:pt x="4164" y="168"/>
                      <a:pt x="4201" y="151"/>
                      <a:pt x="4243" y="151"/>
                    </a:cubicBezTo>
                    <a:close/>
                    <a:moveTo>
                      <a:pt x="1702" y="426"/>
                    </a:moveTo>
                    <a:cubicBezTo>
                      <a:pt x="1794" y="517"/>
                      <a:pt x="1859" y="635"/>
                      <a:pt x="1859" y="766"/>
                    </a:cubicBezTo>
                    <a:cubicBezTo>
                      <a:pt x="1835" y="783"/>
                      <a:pt x="1809" y="790"/>
                      <a:pt x="1783" y="790"/>
                    </a:cubicBezTo>
                    <a:cubicBezTo>
                      <a:pt x="1728" y="790"/>
                      <a:pt x="1677" y="755"/>
                      <a:pt x="1650" y="701"/>
                    </a:cubicBezTo>
                    <a:cubicBezTo>
                      <a:pt x="1624" y="609"/>
                      <a:pt x="1650" y="504"/>
                      <a:pt x="1702" y="426"/>
                    </a:cubicBezTo>
                    <a:close/>
                    <a:moveTo>
                      <a:pt x="4240" y="0"/>
                    </a:moveTo>
                    <a:cubicBezTo>
                      <a:pt x="4186" y="0"/>
                      <a:pt x="4131" y="20"/>
                      <a:pt x="4085" y="59"/>
                    </a:cubicBezTo>
                    <a:cubicBezTo>
                      <a:pt x="3928" y="229"/>
                      <a:pt x="4033" y="465"/>
                      <a:pt x="4190" y="583"/>
                    </a:cubicBezTo>
                    <a:cubicBezTo>
                      <a:pt x="4126" y="641"/>
                      <a:pt x="4037" y="664"/>
                      <a:pt x="3937" y="664"/>
                    </a:cubicBezTo>
                    <a:cubicBezTo>
                      <a:pt x="3607" y="664"/>
                      <a:pt x="3149" y="414"/>
                      <a:pt x="2998" y="334"/>
                    </a:cubicBezTo>
                    <a:cubicBezTo>
                      <a:pt x="2854" y="256"/>
                      <a:pt x="2697" y="190"/>
                      <a:pt x="2527" y="151"/>
                    </a:cubicBezTo>
                    <a:cubicBezTo>
                      <a:pt x="2457" y="132"/>
                      <a:pt x="2385" y="123"/>
                      <a:pt x="2312" y="123"/>
                    </a:cubicBezTo>
                    <a:cubicBezTo>
                      <a:pt x="2127" y="123"/>
                      <a:pt x="1940" y="182"/>
                      <a:pt x="1781" y="295"/>
                    </a:cubicBezTo>
                    <a:cubicBezTo>
                      <a:pt x="1638" y="181"/>
                      <a:pt x="1433" y="131"/>
                      <a:pt x="1221" y="131"/>
                    </a:cubicBezTo>
                    <a:cubicBezTo>
                      <a:pt x="945" y="131"/>
                      <a:pt x="656" y="214"/>
                      <a:pt x="472" y="347"/>
                    </a:cubicBezTo>
                    <a:cubicBezTo>
                      <a:pt x="0" y="675"/>
                      <a:pt x="53" y="1591"/>
                      <a:pt x="616" y="1800"/>
                    </a:cubicBezTo>
                    <a:lnTo>
                      <a:pt x="642" y="1800"/>
                    </a:lnTo>
                    <a:cubicBezTo>
                      <a:pt x="712" y="1825"/>
                      <a:pt x="786" y="1837"/>
                      <a:pt x="859" y="1837"/>
                    </a:cubicBezTo>
                    <a:cubicBezTo>
                      <a:pt x="1102" y="1837"/>
                      <a:pt x="1338" y="1702"/>
                      <a:pt x="1388" y="1421"/>
                    </a:cubicBezTo>
                    <a:cubicBezTo>
                      <a:pt x="1436" y="1154"/>
                      <a:pt x="1213" y="916"/>
                      <a:pt x="978" y="916"/>
                    </a:cubicBezTo>
                    <a:cubicBezTo>
                      <a:pt x="889" y="916"/>
                      <a:pt x="799" y="949"/>
                      <a:pt x="720" y="1028"/>
                    </a:cubicBezTo>
                    <a:cubicBezTo>
                      <a:pt x="678" y="1071"/>
                      <a:pt x="713" y="1130"/>
                      <a:pt x="763" y="1130"/>
                    </a:cubicBezTo>
                    <a:cubicBezTo>
                      <a:pt x="774" y="1130"/>
                      <a:pt x="786" y="1127"/>
                      <a:pt x="799" y="1120"/>
                    </a:cubicBezTo>
                    <a:cubicBezTo>
                      <a:pt x="851" y="1082"/>
                      <a:pt x="907" y="1066"/>
                      <a:pt x="961" y="1066"/>
                    </a:cubicBezTo>
                    <a:cubicBezTo>
                      <a:pt x="1151" y="1066"/>
                      <a:pt x="1320" y="1272"/>
                      <a:pt x="1218" y="1486"/>
                    </a:cubicBezTo>
                    <a:cubicBezTo>
                      <a:pt x="1142" y="1671"/>
                      <a:pt x="997" y="1743"/>
                      <a:pt x="836" y="1743"/>
                    </a:cubicBezTo>
                    <a:cubicBezTo>
                      <a:pt x="747" y="1743"/>
                      <a:pt x="652" y="1720"/>
                      <a:pt x="563" y="1683"/>
                    </a:cubicBezTo>
                    <a:cubicBezTo>
                      <a:pt x="236" y="1408"/>
                      <a:pt x="236" y="753"/>
                      <a:pt x="576" y="504"/>
                    </a:cubicBezTo>
                    <a:cubicBezTo>
                      <a:pt x="750" y="374"/>
                      <a:pt x="1010" y="284"/>
                      <a:pt x="1253" y="284"/>
                    </a:cubicBezTo>
                    <a:cubicBezTo>
                      <a:pt x="1377" y="284"/>
                      <a:pt x="1496" y="307"/>
                      <a:pt x="1597" y="360"/>
                    </a:cubicBezTo>
                    <a:cubicBezTo>
                      <a:pt x="1467" y="517"/>
                      <a:pt x="1493" y="740"/>
                      <a:pt x="1637" y="871"/>
                    </a:cubicBezTo>
                    <a:cubicBezTo>
                      <a:pt x="1672" y="896"/>
                      <a:pt x="1714" y="908"/>
                      <a:pt x="1756" y="908"/>
                    </a:cubicBezTo>
                    <a:cubicBezTo>
                      <a:pt x="1820" y="908"/>
                      <a:pt x="1885" y="880"/>
                      <a:pt x="1925" y="832"/>
                    </a:cubicBezTo>
                    <a:cubicBezTo>
                      <a:pt x="1964" y="832"/>
                      <a:pt x="1990" y="805"/>
                      <a:pt x="1990" y="766"/>
                    </a:cubicBezTo>
                    <a:cubicBezTo>
                      <a:pt x="2003" y="622"/>
                      <a:pt x="1951" y="478"/>
                      <a:pt x="1859" y="360"/>
                    </a:cubicBezTo>
                    <a:cubicBezTo>
                      <a:pt x="1982" y="329"/>
                      <a:pt x="2094" y="315"/>
                      <a:pt x="2202" y="315"/>
                    </a:cubicBezTo>
                    <a:cubicBezTo>
                      <a:pt x="2542" y="315"/>
                      <a:pt x="2826" y="456"/>
                      <a:pt x="3195" y="635"/>
                    </a:cubicBezTo>
                    <a:cubicBezTo>
                      <a:pt x="3387" y="755"/>
                      <a:pt x="3622" y="820"/>
                      <a:pt x="3852" y="820"/>
                    </a:cubicBezTo>
                    <a:cubicBezTo>
                      <a:pt x="3873" y="820"/>
                      <a:pt x="3894" y="820"/>
                      <a:pt x="3915" y="819"/>
                    </a:cubicBezTo>
                    <a:cubicBezTo>
                      <a:pt x="4059" y="792"/>
                      <a:pt x="4190" y="740"/>
                      <a:pt x="4308" y="635"/>
                    </a:cubicBezTo>
                    <a:cubicBezTo>
                      <a:pt x="4571" y="796"/>
                      <a:pt x="4861" y="859"/>
                      <a:pt x="5160" y="859"/>
                    </a:cubicBezTo>
                    <a:cubicBezTo>
                      <a:pt x="5664" y="859"/>
                      <a:pt x="6191" y="680"/>
                      <a:pt x="6651" y="491"/>
                    </a:cubicBezTo>
                    <a:cubicBezTo>
                      <a:pt x="6745" y="456"/>
                      <a:pt x="6723" y="315"/>
                      <a:pt x="6632" y="315"/>
                    </a:cubicBezTo>
                    <a:cubicBezTo>
                      <a:pt x="6622" y="315"/>
                      <a:pt x="6611" y="317"/>
                      <a:pt x="6599" y="321"/>
                    </a:cubicBezTo>
                    <a:cubicBezTo>
                      <a:pt x="6075" y="493"/>
                      <a:pt x="5582" y="658"/>
                      <a:pt x="5073" y="658"/>
                    </a:cubicBezTo>
                    <a:cubicBezTo>
                      <a:pt x="4844" y="658"/>
                      <a:pt x="4612" y="625"/>
                      <a:pt x="4373" y="544"/>
                    </a:cubicBezTo>
                    <a:cubicBezTo>
                      <a:pt x="4465" y="426"/>
                      <a:pt x="4491" y="256"/>
                      <a:pt x="4452" y="112"/>
                    </a:cubicBezTo>
                    <a:cubicBezTo>
                      <a:pt x="4438" y="85"/>
                      <a:pt x="4412" y="59"/>
                      <a:pt x="4386" y="59"/>
                    </a:cubicBezTo>
                    <a:cubicBezTo>
                      <a:pt x="4347" y="20"/>
                      <a:pt x="4294" y="0"/>
                      <a:pt x="4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4" name="Google Shape;494;p36"/>
            <p:cNvGrpSpPr/>
            <p:nvPr/>
          </p:nvGrpSpPr>
          <p:grpSpPr>
            <a:xfrm>
              <a:off x="7759979" y="228595"/>
              <a:ext cx="1155432" cy="1149561"/>
              <a:chOff x="6648829" y="433220"/>
              <a:chExt cx="1155432" cy="1149561"/>
            </a:xfrm>
          </p:grpSpPr>
          <p:sp>
            <p:nvSpPr>
              <p:cNvPr id="495" name="Google Shape;495;p36"/>
              <p:cNvSpPr/>
              <p:nvPr/>
            </p:nvSpPr>
            <p:spPr>
              <a:xfrm>
                <a:off x="7523476" y="622417"/>
                <a:ext cx="280785" cy="960365"/>
              </a:xfrm>
              <a:custGeom>
                <a:rect b="b" l="l" r="r" t="t"/>
                <a:pathLst>
                  <a:path extrusionOk="0" h="6543" w="1913">
                    <a:moveTo>
                      <a:pt x="1296" y="1480"/>
                    </a:moveTo>
                    <a:cubicBezTo>
                      <a:pt x="1357" y="1480"/>
                      <a:pt x="1415" y="1498"/>
                      <a:pt x="1467" y="1533"/>
                    </a:cubicBezTo>
                    <a:cubicBezTo>
                      <a:pt x="1389" y="1637"/>
                      <a:pt x="1258" y="1690"/>
                      <a:pt x="1127" y="1703"/>
                    </a:cubicBezTo>
                    <a:cubicBezTo>
                      <a:pt x="1087" y="1624"/>
                      <a:pt x="1114" y="1520"/>
                      <a:pt x="1205" y="1493"/>
                    </a:cubicBezTo>
                    <a:cubicBezTo>
                      <a:pt x="1236" y="1485"/>
                      <a:pt x="1266" y="1480"/>
                      <a:pt x="1296" y="1480"/>
                    </a:cubicBezTo>
                    <a:close/>
                    <a:moveTo>
                      <a:pt x="1607" y="3957"/>
                    </a:moveTo>
                    <a:cubicBezTo>
                      <a:pt x="1635" y="3957"/>
                      <a:pt x="1663" y="3964"/>
                      <a:pt x="1690" y="3981"/>
                    </a:cubicBezTo>
                    <a:cubicBezTo>
                      <a:pt x="1742" y="4020"/>
                      <a:pt x="1768" y="4086"/>
                      <a:pt x="1742" y="4151"/>
                    </a:cubicBezTo>
                    <a:cubicBezTo>
                      <a:pt x="1722" y="4153"/>
                      <a:pt x="1702" y="4154"/>
                      <a:pt x="1681" y="4154"/>
                    </a:cubicBezTo>
                    <a:cubicBezTo>
                      <a:pt x="1584" y="4154"/>
                      <a:pt x="1488" y="4129"/>
                      <a:pt x="1402" y="4086"/>
                    </a:cubicBezTo>
                    <a:cubicBezTo>
                      <a:pt x="1450" y="4018"/>
                      <a:pt x="1528" y="3957"/>
                      <a:pt x="1607" y="3957"/>
                    </a:cubicBezTo>
                    <a:close/>
                    <a:moveTo>
                      <a:pt x="866" y="0"/>
                    </a:moveTo>
                    <a:cubicBezTo>
                      <a:pt x="538" y="0"/>
                      <a:pt x="208" y="156"/>
                      <a:pt x="92" y="459"/>
                    </a:cubicBezTo>
                    <a:cubicBezTo>
                      <a:pt x="92" y="459"/>
                      <a:pt x="92" y="472"/>
                      <a:pt x="92" y="485"/>
                    </a:cubicBezTo>
                    <a:cubicBezTo>
                      <a:pt x="1" y="786"/>
                      <a:pt x="119" y="1153"/>
                      <a:pt x="472" y="1232"/>
                    </a:cubicBezTo>
                    <a:cubicBezTo>
                      <a:pt x="496" y="1236"/>
                      <a:pt x="520" y="1238"/>
                      <a:pt x="543" y="1238"/>
                    </a:cubicBezTo>
                    <a:cubicBezTo>
                      <a:pt x="877" y="1238"/>
                      <a:pt x="1135" y="821"/>
                      <a:pt x="878" y="564"/>
                    </a:cubicBezTo>
                    <a:cubicBezTo>
                      <a:pt x="864" y="550"/>
                      <a:pt x="848" y="545"/>
                      <a:pt x="832" y="545"/>
                    </a:cubicBezTo>
                    <a:cubicBezTo>
                      <a:pt x="787" y="545"/>
                      <a:pt x="744" y="591"/>
                      <a:pt x="773" y="629"/>
                    </a:cubicBezTo>
                    <a:cubicBezTo>
                      <a:pt x="915" y="836"/>
                      <a:pt x="757" y="1080"/>
                      <a:pt x="549" y="1080"/>
                    </a:cubicBezTo>
                    <a:cubicBezTo>
                      <a:pt x="507" y="1080"/>
                      <a:pt x="463" y="1070"/>
                      <a:pt x="420" y="1048"/>
                    </a:cubicBezTo>
                    <a:cubicBezTo>
                      <a:pt x="132" y="930"/>
                      <a:pt x="119" y="642"/>
                      <a:pt x="210" y="394"/>
                    </a:cubicBezTo>
                    <a:cubicBezTo>
                      <a:pt x="353" y="232"/>
                      <a:pt x="585" y="150"/>
                      <a:pt x="814" y="150"/>
                    </a:cubicBezTo>
                    <a:cubicBezTo>
                      <a:pt x="1047" y="150"/>
                      <a:pt x="1276" y="235"/>
                      <a:pt x="1402" y="407"/>
                    </a:cubicBezTo>
                    <a:cubicBezTo>
                      <a:pt x="1598" y="669"/>
                      <a:pt x="1690" y="1140"/>
                      <a:pt x="1546" y="1441"/>
                    </a:cubicBezTo>
                    <a:cubicBezTo>
                      <a:pt x="1474" y="1382"/>
                      <a:pt x="1387" y="1352"/>
                      <a:pt x="1300" y="1352"/>
                    </a:cubicBezTo>
                    <a:cubicBezTo>
                      <a:pt x="1196" y="1352"/>
                      <a:pt x="1093" y="1395"/>
                      <a:pt x="1022" y="1480"/>
                    </a:cubicBezTo>
                    <a:cubicBezTo>
                      <a:pt x="970" y="1572"/>
                      <a:pt x="983" y="1690"/>
                      <a:pt x="1074" y="1768"/>
                    </a:cubicBezTo>
                    <a:cubicBezTo>
                      <a:pt x="1061" y="1795"/>
                      <a:pt x="1087" y="1834"/>
                      <a:pt x="1127" y="1834"/>
                    </a:cubicBezTo>
                    <a:cubicBezTo>
                      <a:pt x="1284" y="1834"/>
                      <a:pt x="1428" y="1795"/>
                      <a:pt x="1533" y="1690"/>
                    </a:cubicBezTo>
                    <a:lnTo>
                      <a:pt x="1533" y="1690"/>
                    </a:lnTo>
                    <a:cubicBezTo>
                      <a:pt x="1663" y="2213"/>
                      <a:pt x="1506" y="2554"/>
                      <a:pt x="1271" y="3025"/>
                    </a:cubicBezTo>
                    <a:cubicBezTo>
                      <a:pt x="1140" y="3248"/>
                      <a:pt x="1074" y="3496"/>
                      <a:pt x="1087" y="3758"/>
                    </a:cubicBezTo>
                    <a:cubicBezTo>
                      <a:pt x="1100" y="3902"/>
                      <a:pt x="1166" y="4033"/>
                      <a:pt x="1258" y="4138"/>
                    </a:cubicBezTo>
                    <a:cubicBezTo>
                      <a:pt x="826" y="4845"/>
                      <a:pt x="1100" y="5761"/>
                      <a:pt x="1402" y="6481"/>
                    </a:cubicBezTo>
                    <a:cubicBezTo>
                      <a:pt x="1423" y="6523"/>
                      <a:pt x="1462" y="6542"/>
                      <a:pt x="1500" y="6542"/>
                    </a:cubicBezTo>
                    <a:cubicBezTo>
                      <a:pt x="1557" y="6542"/>
                      <a:pt x="1608" y="6500"/>
                      <a:pt x="1585" y="6429"/>
                    </a:cubicBezTo>
                    <a:cubicBezTo>
                      <a:pt x="1323" y="5683"/>
                      <a:pt x="1087" y="4976"/>
                      <a:pt x="1349" y="4217"/>
                    </a:cubicBezTo>
                    <a:lnTo>
                      <a:pt x="1349" y="4217"/>
                    </a:lnTo>
                    <a:cubicBezTo>
                      <a:pt x="1441" y="4281"/>
                      <a:pt x="1545" y="4313"/>
                      <a:pt x="1649" y="4313"/>
                    </a:cubicBezTo>
                    <a:cubicBezTo>
                      <a:pt x="1694" y="4313"/>
                      <a:pt x="1738" y="4307"/>
                      <a:pt x="1781" y="4295"/>
                    </a:cubicBezTo>
                    <a:cubicBezTo>
                      <a:pt x="1821" y="4282"/>
                      <a:pt x="1834" y="4256"/>
                      <a:pt x="1834" y="4230"/>
                    </a:cubicBezTo>
                    <a:cubicBezTo>
                      <a:pt x="1912" y="4138"/>
                      <a:pt x="1912" y="4007"/>
                      <a:pt x="1834" y="3929"/>
                    </a:cubicBezTo>
                    <a:cubicBezTo>
                      <a:pt x="1777" y="3868"/>
                      <a:pt x="1711" y="3842"/>
                      <a:pt x="1643" y="3842"/>
                    </a:cubicBezTo>
                    <a:cubicBezTo>
                      <a:pt x="1521" y="3842"/>
                      <a:pt x="1394" y="3924"/>
                      <a:pt x="1310" y="4033"/>
                    </a:cubicBezTo>
                    <a:cubicBezTo>
                      <a:pt x="1061" y="3745"/>
                      <a:pt x="1467" y="3038"/>
                      <a:pt x="1559" y="2829"/>
                    </a:cubicBezTo>
                    <a:cubicBezTo>
                      <a:pt x="1650" y="2685"/>
                      <a:pt x="1703" y="2528"/>
                      <a:pt x="1742" y="2371"/>
                    </a:cubicBezTo>
                    <a:cubicBezTo>
                      <a:pt x="1807" y="2109"/>
                      <a:pt x="1755" y="1834"/>
                      <a:pt x="1598" y="1624"/>
                    </a:cubicBezTo>
                    <a:cubicBezTo>
                      <a:pt x="1860" y="1297"/>
                      <a:pt x="1781" y="642"/>
                      <a:pt x="1546" y="315"/>
                    </a:cubicBezTo>
                    <a:cubicBezTo>
                      <a:pt x="1399" y="104"/>
                      <a:pt x="1133" y="0"/>
                      <a:pt x="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6648829" y="433220"/>
                <a:ext cx="988253" cy="269777"/>
              </a:xfrm>
              <a:custGeom>
                <a:rect b="b" l="l" r="r" t="t"/>
                <a:pathLst>
                  <a:path extrusionOk="0" h="1838" w="6733">
                    <a:moveTo>
                      <a:pt x="2477" y="141"/>
                    </a:moveTo>
                    <a:cubicBezTo>
                      <a:pt x="2524" y="141"/>
                      <a:pt x="2566" y="165"/>
                      <a:pt x="2595" y="203"/>
                    </a:cubicBezTo>
                    <a:cubicBezTo>
                      <a:pt x="2647" y="308"/>
                      <a:pt x="2569" y="426"/>
                      <a:pt x="2490" y="504"/>
                    </a:cubicBezTo>
                    <a:lnTo>
                      <a:pt x="2477" y="504"/>
                    </a:lnTo>
                    <a:cubicBezTo>
                      <a:pt x="2425" y="387"/>
                      <a:pt x="2412" y="269"/>
                      <a:pt x="2425" y="151"/>
                    </a:cubicBezTo>
                    <a:cubicBezTo>
                      <a:pt x="2442" y="144"/>
                      <a:pt x="2460" y="141"/>
                      <a:pt x="2477" y="141"/>
                    </a:cubicBezTo>
                    <a:close/>
                    <a:moveTo>
                      <a:pt x="5030" y="439"/>
                    </a:moveTo>
                    <a:cubicBezTo>
                      <a:pt x="5083" y="517"/>
                      <a:pt x="5109" y="609"/>
                      <a:pt x="5083" y="701"/>
                    </a:cubicBezTo>
                    <a:cubicBezTo>
                      <a:pt x="5055" y="765"/>
                      <a:pt x="4995" y="797"/>
                      <a:pt x="4940" y="797"/>
                    </a:cubicBezTo>
                    <a:cubicBezTo>
                      <a:pt x="4916" y="797"/>
                      <a:pt x="4893" y="791"/>
                      <a:pt x="4873" y="779"/>
                    </a:cubicBezTo>
                    <a:cubicBezTo>
                      <a:pt x="4873" y="648"/>
                      <a:pt x="4939" y="517"/>
                      <a:pt x="5030" y="439"/>
                    </a:cubicBezTo>
                    <a:close/>
                    <a:moveTo>
                      <a:pt x="2505" y="0"/>
                    </a:moveTo>
                    <a:cubicBezTo>
                      <a:pt x="2451" y="0"/>
                      <a:pt x="2399" y="20"/>
                      <a:pt x="2359" y="59"/>
                    </a:cubicBezTo>
                    <a:cubicBezTo>
                      <a:pt x="2320" y="59"/>
                      <a:pt x="2294" y="85"/>
                      <a:pt x="2294" y="112"/>
                    </a:cubicBezTo>
                    <a:cubicBezTo>
                      <a:pt x="2255" y="256"/>
                      <a:pt x="2281" y="426"/>
                      <a:pt x="2372" y="544"/>
                    </a:cubicBezTo>
                    <a:cubicBezTo>
                      <a:pt x="2133" y="625"/>
                      <a:pt x="1901" y="658"/>
                      <a:pt x="1673" y="658"/>
                    </a:cubicBezTo>
                    <a:cubicBezTo>
                      <a:pt x="1164" y="658"/>
                      <a:pt x="671" y="493"/>
                      <a:pt x="147" y="321"/>
                    </a:cubicBezTo>
                    <a:cubicBezTo>
                      <a:pt x="135" y="317"/>
                      <a:pt x="124" y="315"/>
                      <a:pt x="113" y="315"/>
                    </a:cubicBezTo>
                    <a:cubicBezTo>
                      <a:pt x="22" y="315"/>
                      <a:pt x="0" y="456"/>
                      <a:pt x="94" y="491"/>
                    </a:cubicBezTo>
                    <a:cubicBezTo>
                      <a:pt x="555" y="680"/>
                      <a:pt x="1082" y="859"/>
                      <a:pt x="1586" y="859"/>
                    </a:cubicBezTo>
                    <a:cubicBezTo>
                      <a:pt x="1884" y="859"/>
                      <a:pt x="2175" y="796"/>
                      <a:pt x="2438" y="635"/>
                    </a:cubicBezTo>
                    <a:cubicBezTo>
                      <a:pt x="2543" y="740"/>
                      <a:pt x="2674" y="792"/>
                      <a:pt x="2818" y="819"/>
                    </a:cubicBezTo>
                    <a:cubicBezTo>
                      <a:pt x="2840" y="820"/>
                      <a:pt x="2861" y="820"/>
                      <a:pt x="2883" y="820"/>
                    </a:cubicBezTo>
                    <a:cubicBezTo>
                      <a:pt x="3121" y="820"/>
                      <a:pt x="3347" y="755"/>
                      <a:pt x="3551" y="635"/>
                    </a:cubicBezTo>
                    <a:cubicBezTo>
                      <a:pt x="3919" y="456"/>
                      <a:pt x="4204" y="315"/>
                      <a:pt x="4544" y="315"/>
                    </a:cubicBezTo>
                    <a:cubicBezTo>
                      <a:pt x="4651" y="315"/>
                      <a:pt x="4764" y="329"/>
                      <a:pt x="4886" y="360"/>
                    </a:cubicBezTo>
                    <a:cubicBezTo>
                      <a:pt x="4795" y="478"/>
                      <a:pt x="4742" y="622"/>
                      <a:pt x="4755" y="766"/>
                    </a:cubicBezTo>
                    <a:cubicBezTo>
                      <a:pt x="4755" y="805"/>
                      <a:pt x="4781" y="832"/>
                      <a:pt x="4821" y="832"/>
                    </a:cubicBezTo>
                    <a:cubicBezTo>
                      <a:pt x="4861" y="880"/>
                      <a:pt x="4920" y="908"/>
                      <a:pt x="4981" y="908"/>
                    </a:cubicBezTo>
                    <a:cubicBezTo>
                      <a:pt x="5020" y="908"/>
                      <a:pt x="5060" y="896"/>
                      <a:pt x="5096" y="871"/>
                    </a:cubicBezTo>
                    <a:cubicBezTo>
                      <a:pt x="5253" y="740"/>
                      <a:pt x="5279" y="517"/>
                      <a:pt x="5148" y="360"/>
                    </a:cubicBezTo>
                    <a:cubicBezTo>
                      <a:pt x="5245" y="307"/>
                      <a:pt x="5363" y="284"/>
                      <a:pt x="5487" y="284"/>
                    </a:cubicBezTo>
                    <a:cubicBezTo>
                      <a:pt x="5730" y="284"/>
                      <a:pt x="5996" y="374"/>
                      <a:pt x="6169" y="504"/>
                    </a:cubicBezTo>
                    <a:cubicBezTo>
                      <a:pt x="6497" y="753"/>
                      <a:pt x="6510" y="1408"/>
                      <a:pt x="6182" y="1683"/>
                    </a:cubicBezTo>
                    <a:cubicBezTo>
                      <a:pt x="6093" y="1720"/>
                      <a:pt x="5999" y="1743"/>
                      <a:pt x="5909" y="1743"/>
                    </a:cubicBezTo>
                    <a:cubicBezTo>
                      <a:pt x="5749" y="1743"/>
                      <a:pt x="5603" y="1671"/>
                      <a:pt x="5528" y="1486"/>
                    </a:cubicBezTo>
                    <a:cubicBezTo>
                      <a:pt x="5426" y="1272"/>
                      <a:pt x="5594" y="1066"/>
                      <a:pt x="5785" y="1066"/>
                    </a:cubicBezTo>
                    <a:cubicBezTo>
                      <a:pt x="5839" y="1066"/>
                      <a:pt x="5895" y="1082"/>
                      <a:pt x="5947" y="1120"/>
                    </a:cubicBezTo>
                    <a:cubicBezTo>
                      <a:pt x="5959" y="1127"/>
                      <a:pt x="5971" y="1130"/>
                      <a:pt x="5982" y="1130"/>
                    </a:cubicBezTo>
                    <a:cubicBezTo>
                      <a:pt x="6029" y="1130"/>
                      <a:pt x="6057" y="1071"/>
                      <a:pt x="6025" y="1028"/>
                    </a:cubicBezTo>
                    <a:cubicBezTo>
                      <a:pt x="5947" y="949"/>
                      <a:pt x="5855" y="916"/>
                      <a:pt x="5765" y="916"/>
                    </a:cubicBezTo>
                    <a:cubicBezTo>
                      <a:pt x="5527" y="916"/>
                      <a:pt x="5300" y="1154"/>
                      <a:pt x="5357" y="1421"/>
                    </a:cubicBezTo>
                    <a:cubicBezTo>
                      <a:pt x="5408" y="1702"/>
                      <a:pt x="5636" y="1837"/>
                      <a:pt x="5881" y="1837"/>
                    </a:cubicBezTo>
                    <a:cubicBezTo>
                      <a:pt x="5955" y="1837"/>
                      <a:pt x="6031" y="1825"/>
                      <a:pt x="6104" y="1800"/>
                    </a:cubicBezTo>
                    <a:lnTo>
                      <a:pt x="6117" y="1800"/>
                    </a:lnTo>
                    <a:cubicBezTo>
                      <a:pt x="6680" y="1591"/>
                      <a:pt x="6732" y="675"/>
                      <a:pt x="6261" y="347"/>
                    </a:cubicBezTo>
                    <a:cubicBezTo>
                      <a:pt x="6076" y="214"/>
                      <a:pt x="5787" y="131"/>
                      <a:pt x="5512" y="131"/>
                    </a:cubicBezTo>
                    <a:cubicBezTo>
                      <a:pt x="5299" y="131"/>
                      <a:pt x="5094" y="181"/>
                      <a:pt x="4952" y="295"/>
                    </a:cubicBezTo>
                    <a:cubicBezTo>
                      <a:pt x="4801" y="182"/>
                      <a:pt x="4617" y="123"/>
                      <a:pt x="4428" y="123"/>
                    </a:cubicBezTo>
                    <a:cubicBezTo>
                      <a:pt x="4354" y="123"/>
                      <a:pt x="4279" y="132"/>
                      <a:pt x="4205" y="151"/>
                    </a:cubicBezTo>
                    <a:cubicBezTo>
                      <a:pt x="4048" y="190"/>
                      <a:pt x="3891" y="256"/>
                      <a:pt x="3747" y="334"/>
                    </a:cubicBezTo>
                    <a:cubicBezTo>
                      <a:pt x="3586" y="415"/>
                      <a:pt x="3129" y="659"/>
                      <a:pt x="2802" y="659"/>
                    </a:cubicBezTo>
                    <a:cubicBezTo>
                      <a:pt x="2705" y="659"/>
                      <a:pt x="2619" y="637"/>
                      <a:pt x="2556" y="583"/>
                    </a:cubicBezTo>
                    <a:cubicBezTo>
                      <a:pt x="2713" y="465"/>
                      <a:pt x="2831" y="229"/>
                      <a:pt x="2661" y="59"/>
                    </a:cubicBezTo>
                    <a:cubicBezTo>
                      <a:pt x="2615" y="20"/>
                      <a:pt x="2559" y="0"/>
                      <a:pt x="2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7" name="Google Shape;497;p36"/>
            <p:cNvGrpSpPr/>
            <p:nvPr/>
          </p:nvGrpSpPr>
          <p:grpSpPr>
            <a:xfrm flipH="1" rot="10800000">
              <a:off x="228590" y="3767980"/>
              <a:ext cx="1159249" cy="1147653"/>
              <a:chOff x="1339740" y="433220"/>
              <a:chExt cx="1159249" cy="1147653"/>
            </a:xfrm>
          </p:grpSpPr>
          <p:sp>
            <p:nvSpPr>
              <p:cNvPr id="498" name="Google Shape;498;p36"/>
              <p:cNvSpPr/>
              <p:nvPr/>
            </p:nvSpPr>
            <p:spPr>
              <a:xfrm>
                <a:off x="1339740" y="621242"/>
                <a:ext cx="282547" cy="959631"/>
              </a:xfrm>
              <a:custGeom>
                <a:rect b="b" l="l" r="r" t="t"/>
                <a:pathLst>
                  <a:path extrusionOk="0" h="6538" w="1925">
                    <a:moveTo>
                      <a:pt x="733" y="1488"/>
                    </a:moveTo>
                    <a:cubicBezTo>
                      <a:pt x="812" y="1528"/>
                      <a:pt x="851" y="1632"/>
                      <a:pt x="799" y="1711"/>
                    </a:cubicBezTo>
                    <a:cubicBezTo>
                      <a:pt x="668" y="1698"/>
                      <a:pt x="550" y="1632"/>
                      <a:pt x="458" y="1541"/>
                    </a:cubicBezTo>
                    <a:cubicBezTo>
                      <a:pt x="511" y="1506"/>
                      <a:pt x="575" y="1488"/>
                      <a:pt x="639" y="1488"/>
                    </a:cubicBezTo>
                    <a:cubicBezTo>
                      <a:pt x="671" y="1488"/>
                      <a:pt x="703" y="1493"/>
                      <a:pt x="733" y="1501"/>
                    </a:cubicBezTo>
                    <a:lnTo>
                      <a:pt x="733" y="1488"/>
                    </a:lnTo>
                    <a:close/>
                    <a:moveTo>
                      <a:pt x="319" y="3965"/>
                    </a:moveTo>
                    <a:cubicBezTo>
                      <a:pt x="399" y="3965"/>
                      <a:pt x="475" y="4023"/>
                      <a:pt x="524" y="4081"/>
                    </a:cubicBezTo>
                    <a:lnTo>
                      <a:pt x="524" y="4094"/>
                    </a:lnTo>
                    <a:cubicBezTo>
                      <a:pt x="444" y="4134"/>
                      <a:pt x="356" y="4151"/>
                      <a:pt x="267" y="4151"/>
                    </a:cubicBezTo>
                    <a:cubicBezTo>
                      <a:pt x="239" y="4151"/>
                      <a:pt x="211" y="4149"/>
                      <a:pt x="183" y="4146"/>
                    </a:cubicBezTo>
                    <a:cubicBezTo>
                      <a:pt x="157" y="4081"/>
                      <a:pt x="183" y="4015"/>
                      <a:pt x="236" y="3989"/>
                    </a:cubicBezTo>
                    <a:cubicBezTo>
                      <a:pt x="263" y="3972"/>
                      <a:pt x="291" y="3965"/>
                      <a:pt x="319" y="3965"/>
                    </a:cubicBezTo>
                    <a:close/>
                    <a:moveTo>
                      <a:pt x="1051" y="0"/>
                    </a:moveTo>
                    <a:cubicBezTo>
                      <a:pt x="782" y="0"/>
                      <a:pt x="514" y="103"/>
                      <a:pt x="367" y="310"/>
                    </a:cubicBezTo>
                    <a:cubicBezTo>
                      <a:pt x="131" y="637"/>
                      <a:pt x="52" y="1292"/>
                      <a:pt x="314" y="1619"/>
                    </a:cubicBezTo>
                    <a:cubicBezTo>
                      <a:pt x="157" y="1842"/>
                      <a:pt x="105" y="2104"/>
                      <a:pt x="170" y="2365"/>
                    </a:cubicBezTo>
                    <a:cubicBezTo>
                      <a:pt x="210" y="2536"/>
                      <a:pt x="275" y="2680"/>
                      <a:pt x="354" y="2837"/>
                    </a:cubicBezTo>
                    <a:cubicBezTo>
                      <a:pt x="458" y="3033"/>
                      <a:pt x="838" y="3740"/>
                      <a:pt x="602" y="4028"/>
                    </a:cubicBezTo>
                    <a:cubicBezTo>
                      <a:pt x="525" y="3926"/>
                      <a:pt x="398" y="3840"/>
                      <a:pt x="272" y="3840"/>
                    </a:cubicBezTo>
                    <a:cubicBezTo>
                      <a:pt x="205" y="3840"/>
                      <a:pt x="138" y="3864"/>
                      <a:pt x="79" y="3923"/>
                    </a:cubicBezTo>
                    <a:cubicBezTo>
                      <a:pt x="0" y="4002"/>
                      <a:pt x="0" y="4133"/>
                      <a:pt x="79" y="4225"/>
                    </a:cubicBezTo>
                    <a:cubicBezTo>
                      <a:pt x="79" y="4251"/>
                      <a:pt x="105" y="4277"/>
                      <a:pt x="131" y="4290"/>
                    </a:cubicBezTo>
                    <a:cubicBezTo>
                      <a:pt x="174" y="4302"/>
                      <a:pt x="220" y="4308"/>
                      <a:pt x="266" y="4308"/>
                    </a:cubicBezTo>
                    <a:cubicBezTo>
                      <a:pt x="374" y="4308"/>
                      <a:pt x="484" y="4276"/>
                      <a:pt x="576" y="4211"/>
                    </a:cubicBezTo>
                    <a:lnTo>
                      <a:pt x="576" y="4211"/>
                    </a:lnTo>
                    <a:cubicBezTo>
                      <a:pt x="838" y="4971"/>
                      <a:pt x="589" y="5678"/>
                      <a:pt x="340" y="6437"/>
                    </a:cubicBezTo>
                    <a:cubicBezTo>
                      <a:pt x="317" y="6499"/>
                      <a:pt x="367" y="6538"/>
                      <a:pt x="420" y="6538"/>
                    </a:cubicBezTo>
                    <a:cubicBezTo>
                      <a:pt x="457" y="6538"/>
                      <a:pt x="495" y="6519"/>
                      <a:pt x="511" y="6476"/>
                    </a:cubicBezTo>
                    <a:cubicBezTo>
                      <a:pt x="812" y="5756"/>
                      <a:pt x="1087" y="4840"/>
                      <a:pt x="655" y="4133"/>
                    </a:cubicBezTo>
                    <a:cubicBezTo>
                      <a:pt x="759" y="4028"/>
                      <a:pt x="825" y="3897"/>
                      <a:pt x="838" y="3753"/>
                    </a:cubicBezTo>
                    <a:cubicBezTo>
                      <a:pt x="851" y="3504"/>
                      <a:pt x="786" y="3243"/>
                      <a:pt x="655" y="3033"/>
                    </a:cubicBezTo>
                    <a:cubicBezTo>
                      <a:pt x="419" y="2549"/>
                      <a:pt x="249" y="2208"/>
                      <a:pt x="380" y="1698"/>
                    </a:cubicBezTo>
                    <a:lnTo>
                      <a:pt x="380" y="1698"/>
                    </a:lnTo>
                    <a:cubicBezTo>
                      <a:pt x="486" y="1780"/>
                      <a:pt x="612" y="1831"/>
                      <a:pt x="742" y="1831"/>
                    </a:cubicBezTo>
                    <a:cubicBezTo>
                      <a:pt x="756" y="1831"/>
                      <a:pt x="771" y="1830"/>
                      <a:pt x="786" y="1829"/>
                    </a:cubicBezTo>
                    <a:cubicBezTo>
                      <a:pt x="825" y="1829"/>
                      <a:pt x="851" y="1803"/>
                      <a:pt x="851" y="1763"/>
                    </a:cubicBezTo>
                    <a:cubicBezTo>
                      <a:pt x="930" y="1698"/>
                      <a:pt x="956" y="1567"/>
                      <a:pt x="890" y="1475"/>
                    </a:cubicBezTo>
                    <a:cubicBezTo>
                      <a:pt x="819" y="1390"/>
                      <a:pt x="720" y="1347"/>
                      <a:pt x="620" y="1347"/>
                    </a:cubicBezTo>
                    <a:cubicBezTo>
                      <a:pt x="536" y="1347"/>
                      <a:pt x="451" y="1376"/>
                      <a:pt x="380" y="1436"/>
                    </a:cubicBezTo>
                    <a:cubicBezTo>
                      <a:pt x="236" y="1135"/>
                      <a:pt x="327" y="664"/>
                      <a:pt x="524" y="415"/>
                    </a:cubicBezTo>
                    <a:cubicBezTo>
                      <a:pt x="651" y="241"/>
                      <a:pt x="883" y="153"/>
                      <a:pt x="1116" y="153"/>
                    </a:cubicBezTo>
                    <a:cubicBezTo>
                      <a:pt x="1341" y="153"/>
                      <a:pt x="1567" y="235"/>
                      <a:pt x="1702" y="402"/>
                    </a:cubicBezTo>
                    <a:cubicBezTo>
                      <a:pt x="1807" y="650"/>
                      <a:pt x="1794" y="938"/>
                      <a:pt x="1506" y="1056"/>
                    </a:cubicBezTo>
                    <a:cubicBezTo>
                      <a:pt x="1461" y="1077"/>
                      <a:pt x="1417" y="1087"/>
                      <a:pt x="1375" y="1087"/>
                    </a:cubicBezTo>
                    <a:cubicBezTo>
                      <a:pt x="1157" y="1087"/>
                      <a:pt x="997" y="833"/>
                      <a:pt x="1139" y="624"/>
                    </a:cubicBezTo>
                    <a:cubicBezTo>
                      <a:pt x="1168" y="585"/>
                      <a:pt x="1133" y="540"/>
                      <a:pt x="1091" y="540"/>
                    </a:cubicBezTo>
                    <a:cubicBezTo>
                      <a:pt x="1076" y="540"/>
                      <a:pt x="1061" y="545"/>
                      <a:pt x="1047" y="559"/>
                    </a:cubicBezTo>
                    <a:cubicBezTo>
                      <a:pt x="778" y="816"/>
                      <a:pt x="1035" y="1233"/>
                      <a:pt x="1369" y="1233"/>
                    </a:cubicBezTo>
                    <a:cubicBezTo>
                      <a:pt x="1393" y="1233"/>
                      <a:pt x="1416" y="1231"/>
                      <a:pt x="1440" y="1226"/>
                    </a:cubicBezTo>
                    <a:cubicBezTo>
                      <a:pt x="1807" y="1161"/>
                      <a:pt x="1925" y="794"/>
                      <a:pt x="1820" y="480"/>
                    </a:cubicBezTo>
                    <a:cubicBezTo>
                      <a:pt x="1820" y="467"/>
                      <a:pt x="1820" y="467"/>
                      <a:pt x="1820" y="454"/>
                    </a:cubicBezTo>
                    <a:cubicBezTo>
                      <a:pt x="1705" y="152"/>
                      <a:pt x="1377" y="0"/>
                      <a:pt x="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6"/>
              <p:cNvSpPr/>
              <p:nvPr/>
            </p:nvSpPr>
            <p:spPr>
              <a:xfrm>
                <a:off x="1508828" y="433220"/>
                <a:ext cx="990161" cy="269777"/>
              </a:xfrm>
              <a:custGeom>
                <a:rect b="b" l="l" r="r" t="t"/>
                <a:pathLst>
                  <a:path extrusionOk="0" h="1838" w="6746">
                    <a:moveTo>
                      <a:pt x="4243" y="151"/>
                    </a:moveTo>
                    <a:cubicBezTo>
                      <a:pt x="4264" y="151"/>
                      <a:pt x="4286" y="155"/>
                      <a:pt x="4308" y="164"/>
                    </a:cubicBezTo>
                    <a:cubicBezTo>
                      <a:pt x="4321" y="282"/>
                      <a:pt x="4308" y="400"/>
                      <a:pt x="4255" y="504"/>
                    </a:cubicBezTo>
                    <a:lnTo>
                      <a:pt x="4242" y="504"/>
                    </a:lnTo>
                    <a:cubicBezTo>
                      <a:pt x="4164" y="439"/>
                      <a:pt x="4072" y="321"/>
                      <a:pt x="4137" y="203"/>
                    </a:cubicBezTo>
                    <a:cubicBezTo>
                      <a:pt x="4164" y="168"/>
                      <a:pt x="4201" y="151"/>
                      <a:pt x="4243" y="151"/>
                    </a:cubicBezTo>
                    <a:close/>
                    <a:moveTo>
                      <a:pt x="1702" y="426"/>
                    </a:moveTo>
                    <a:cubicBezTo>
                      <a:pt x="1794" y="517"/>
                      <a:pt x="1859" y="635"/>
                      <a:pt x="1859" y="766"/>
                    </a:cubicBezTo>
                    <a:cubicBezTo>
                      <a:pt x="1835" y="783"/>
                      <a:pt x="1809" y="790"/>
                      <a:pt x="1783" y="790"/>
                    </a:cubicBezTo>
                    <a:cubicBezTo>
                      <a:pt x="1728" y="790"/>
                      <a:pt x="1677" y="755"/>
                      <a:pt x="1650" y="701"/>
                    </a:cubicBezTo>
                    <a:cubicBezTo>
                      <a:pt x="1624" y="609"/>
                      <a:pt x="1650" y="504"/>
                      <a:pt x="1702" y="426"/>
                    </a:cubicBezTo>
                    <a:close/>
                    <a:moveTo>
                      <a:pt x="4240" y="0"/>
                    </a:moveTo>
                    <a:cubicBezTo>
                      <a:pt x="4186" y="0"/>
                      <a:pt x="4131" y="20"/>
                      <a:pt x="4085" y="59"/>
                    </a:cubicBezTo>
                    <a:cubicBezTo>
                      <a:pt x="3928" y="229"/>
                      <a:pt x="4033" y="465"/>
                      <a:pt x="4190" y="583"/>
                    </a:cubicBezTo>
                    <a:cubicBezTo>
                      <a:pt x="4126" y="641"/>
                      <a:pt x="4037" y="664"/>
                      <a:pt x="3937" y="664"/>
                    </a:cubicBezTo>
                    <a:cubicBezTo>
                      <a:pt x="3607" y="664"/>
                      <a:pt x="3149" y="414"/>
                      <a:pt x="2998" y="334"/>
                    </a:cubicBezTo>
                    <a:cubicBezTo>
                      <a:pt x="2854" y="256"/>
                      <a:pt x="2697" y="190"/>
                      <a:pt x="2527" y="151"/>
                    </a:cubicBezTo>
                    <a:cubicBezTo>
                      <a:pt x="2457" y="132"/>
                      <a:pt x="2385" y="123"/>
                      <a:pt x="2312" y="123"/>
                    </a:cubicBezTo>
                    <a:cubicBezTo>
                      <a:pt x="2127" y="123"/>
                      <a:pt x="1940" y="182"/>
                      <a:pt x="1781" y="295"/>
                    </a:cubicBezTo>
                    <a:cubicBezTo>
                      <a:pt x="1638" y="181"/>
                      <a:pt x="1433" y="131"/>
                      <a:pt x="1221" y="131"/>
                    </a:cubicBezTo>
                    <a:cubicBezTo>
                      <a:pt x="945" y="131"/>
                      <a:pt x="656" y="214"/>
                      <a:pt x="472" y="347"/>
                    </a:cubicBezTo>
                    <a:cubicBezTo>
                      <a:pt x="0" y="675"/>
                      <a:pt x="53" y="1591"/>
                      <a:pt x="616" y="1800"/>
                    </a:cubicBezTo>
                    <a:lnTo>
                      <a:pt x="642" y="1800"/>
                    </a:lnTo>
                    <a:cubicBezTo>
                      <a:pt x="712" y="1825"/>
                      <a:pt x="786" y="1837"/>
                      <a:pt x="859" y="1837"/>
                    </a:cubicBezTo>
                    <a:cubicBezTo>
                      <a:pt x="1102" y="1837"/>
                      <a:pt x="1338" y="1702"/>
                      <a:pt x="1388" y="1421"/>
                    </a:cubicBezTo>
                    <a:cubicBezTo>
                      <a:pt x="1436" y="1154"/>
                      <a:pt x="1213" y="916"/>
                      <a:pt x="978" y="916"/>
                    </a:cubicBezTo>
                    <a:cubicBezTo>
                      <a:pt x="889" y="916"/>
                      <a:pt x="799" y="949"/>
                      <a:pt x="720" y="1028"/>
                    </a:cubicBezTo>
                    <a:cubicBezTo>
                      <a:pt x="678" y="1071"/>
                      <a:pt x="713" y="1130"/>
                      <a:pt x="763" y="1130"/>
                    </a:cubicBezTo>
                    <a:cubicBezTo>
                      <a:pt x="774" y="1130"/>
                      <a:pt x="786" y="1127"/>
                      <a:pt x="799" y="1120"/>
                    </a:cubicBezTo>
                    <a:cubicBezTo>
                      <a:pt x="851" y="1082"/>
                      <a:pt x="907" y="1066"/>
                      <a:pt x="961" y="1066"/>
                    </a:cubicBezTo>
                    <a:cubicBezTo>
                      <a:pt x="1151" y="1066"/>
                      <a:pt x="1320" y="1272"/>
                      <a:pt x="1218" y="1486"/>
                    </a:cubicBezTo>
                    <a:cubicBezTo>
                      <a:pt x="1142" y="1671"/>
                      <a:pt x="997" y="1743"/>
                      <a:pt x="836" y="1743"/>
                    </a:cubicBezTo>
                    <a:cubicBezTo>
                      <a:pt x="747" y="1743"/>
                      <a:pt x="652" y="1720"/>
                      <a:pt x="563" y="1683"/>
                    </a:cubicBezTo>
                    <a:cubicBezTo>
                      <a:pt x="236" y="1408"/>
                      <a:pt x="236" y="753"/>
                      <a:pt x="576" y="504"/>
                    </a:cubicBezTo>
                    <a:cubicBezTo>
                      <a:pt x="750" y="374"/>
                      <a:pt x="1010" y="284"/>
                      <a:pt x="1253" y="284"/>
                    </a:cubicBezTo>
                    <a:cubicBezTo>
                      <a:pt x="1377" y="284"/>
                      <a:pt x="1496" y="307"/>
                      <a:pt x="1597" y="360"/>
                    </a:cubicBezTo>
                    <a:cubicBezTo>
                      <a:pt x="1467" y="517"/>
                      <a:pt x="1493" y="740"/>
                      <a:pt x="1637" y="871"/>
                    </a:cubicBezTo>
                    <a:cubicBezTo>
                      <a:pt x="1672" y="896"/>
                      <a:pt x="1714" y="908"/>
                      <a:pt x="1756" y="908"/>
                    </a:cubicBezTo>
                    <a:cubicBezTo>
                      <a:pt x="1820" y="908"/>
                      <a:pt x="1885" y="880"/>
                      <a:pt x="1925" y="832"/>
                    </a:cubicBezTo>
                    <a:cubicBezTo>
                      <a:pt x="1964" y="832"/>
                      <a:pt x="1990" y="805"/>
                      <a:pt x="1990" y="766"/>
                    </a:cubicBezTo>
                    <a:cubicBezTo>
                      <a:pt x="2003" y="622"/>
                      <a:pt x="1951" y="478"/>
                      <a:pt x="1859" y="360"/>
                    </a:cubicBezTo>
                    <a:cubicBezTo>
                      <a:pt x="1982" y="329"/>
                      <a:pt x="2094" y="315"/>
                      <a:pt x="2202" y="315"/>
                    </a:cubicBezTo>
                    <a:cubicBezTo>
                      <a:pt x="2542" y="315"/>
                      <a:pt x="2826" y="456"/>
                      <a:pt x="3195" y="635"/>
                    </a:cubicBezTo>
                    <a:cubicBezTo>
                      <a:pt x="3387" y="755"/>
                      <a:pt x="3622" y="820"/>
                      <a:pt x="3852" y="820"/>
                    </a:cubicBezTo>
                    <a:cubicBezTo>
                      <a:pt x="3873" y="820"/>
                      <a:pt x="3894" y="820"/>
                      <a:pt x="3915" y="819"/>
                    </a:cubicBezTo>
                    <a:cubicBezTo>
                      <a:pt x="4059" y="792"/>
                      <a:pt x="4190" y="740"/>
                      <a:pt x="4308" y="635"/>
                    </a:cubicBezTo>
                    <a:cubicBezTo>
                      <a:pt x="4571" y="796"/>
                      <a:pt x="4861" y="859"/>
                      <a:pt x="5160" y="859"/>
                    </a:cubicBezTo>
                    <a:cubicBezTo>
                      <a:pt x="5664" y="859"/>
                      <a:pt x="6191" y="680"/>
                      <a:pt x="6651" y="491"/>
                    </a:cubicBezTo>
                    <a:cubicBezTo>
                      <a:pt x="6745" y="456"/>
                      <a:pt x="6723" y="315"/>
                      <a:pt x="6632" y="315"/>
                    </a:cubicBezTo>
                    <a:cubicBezTo>
                      <a:pt x="6622" y="315"/>
                      <a:pt x="6611" y="317"/>
                      <a:pt x="6599" y="321"/>
                    </a:cubicBezTo>
                    <a:cubicBezTo>
                      <a:pt x="6075" y="493"/>
                      <a:pt x="5582" y="658"/>
                      <a:pt x="5073" y="658"/>
                    </a:cubicBezTo>
                    <a:cubicBezTo>
                      <a:pt x="4844" y="658"/>
                      <a:pt x="4612" y="625"/>
                      <a:pt x="4373" y="544"/>
                    </a:cubicBezTo>
                    <a:cubicBezTo>
                      <a:pt x="4465" y="426"/>
                      <a:pt x="4491" y="256"/>
                      <a:pt x="4452" y="112"/>
                    </a:cubicBezTo>
                    <a:cubicBezTo>
                      <a:pt x="4438" y="85"/>
                      <a:pt x="4412" y="59"/>
                      <a:pt x="4386" y="59"/>
                    </a:cubicBezTo>
                    <a:cubicBezTo>
                      <a:pt x="4347" y="20"/>
                      <a:pt x="4294" y="0"/>
                      <a:pt x="4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0" name="Google Shape;500;p36"/>
            <p:cNvGrpSpPr/>
            <p:nvPr/>
          </p:nvGrpSpPr>
          <p:grpSpPr>
            <a:xfrm flipH="1" rot="10800000">
              <a:off x="7759979" y="3767022"/>
              <a:ext cx="1155432" cy="1149561"/>
              <a:chOff x="6648829" y="433220"/>
              <a:chExt cx="1155432" cy="1149561"/>
            </a:xfrm>
          </p:grpSpPr>
          <p:sp>
            <p:nvSpPr>
              <p:cNvPr id="501" name="Google Shape;501;p36"/>
              <p:cNvSpPr/>
              <p:nvPr/>
            </p:nvSpPr>
            <p:spPr>
              <a:xfrm>
                <a:off x="7523476" y="622417"/>
                <a:ext cx="280785" cy="960365"/>
              </a:xfrm>
              <a:custGeom>
                <a:rect b="b" l="l" r="r" t="t"/>
                <a:pathLst>
                  <a:path extrusionOk="0" h="6543" w="1913">
                    <a:moveTo>
                      <a:pt x="1296" y="1480"/>
                    </a:moveTo>
                    <a:cubicBezTo>
                      <a:pt x="1357" y="1480"/>
                      <a:pt x="1415" y="1498"/>
                      <a:pt x="1467" y="1533"/>
                    </a:cubicBezTo>
                    <a:cubicBezTo>
                      <a:pt x="1389" y="1637"/>
                      <a:pt x="1258" y="1690"/>
                      <a:pt x="1127" y="1703"/>
                    </a:cubicBezTo>
                    <a:cubicBezTo>
                      <a:pt x="1087" y="1624"/>
                      <a:pt x="1114" y="1520"/>
                      <a:pt x="1205" y="1493"/>
                    </a:cubicBezTo>
                    <a:cubicBezTo>
                      <a:pt x="1236" y="1485"/>
                      <a:pt x="1266" y="1480"/>
                      <a:pt x="1296" y="1480"/>
                    </a:cubicBezTo>
                    <a:close/>
                    <a:moveTo>
                      <a:pt x="1607" y="3957"/>
                    </a:moveTo>
                    <a:cubicBezTo>
                      <a:pt x="1635" y="3957"/>
                      <a:pt x="1663" y="3964"/>
                      <a:pt x="1690" y="3981"/>
                    </a:cubicBezTo>
                    <a:cubicBezTo>
                      <a:pt x="1742" y="4020"/>
                      <a:pt x="1768" y="4086"/>
                      <a:pt x="1742" y="4151"/>
                    </a:cubicBezTo>
                    <a:cubicBezTo>
                      <a:pt x="1722" y="4153"/>
                      <a:pt x="1702" y="4154"/>
                      <a:pt x="1681" y="4154"/>
                    </a:cubicBezTo>
                    <a:cubicBezTo>
                      <a:pt x="1584" y="4154"/>
                      <a:pt x="1488" y="4129"/>
                      <a:pt x="1402" y="4086"/>
                    </a:cubicBezTo>
                    <a:cubicBezTo>
                      <a:pt x="1450" y="4018"/>
                      <a:pt x="1528" y="3957"/>
                      <a:pt x="1607" y="3957"/>
                    </a:cubicBezTo>
                    <a:close/>
                    <a:moveTo>
                      <a:pt x="866" y="0"/>
                    </a:moveTo>
                    <a:cubicBezTo>
                      <a:pt x="538" y="0"/>
                      <a:pt x="208" y="156"/>
                      <a:pt x="92" y="459"/>
                    </a:cubicBezTo>
                    <a:cubicBezTo>
                      <a:pt x="92" y="459"/>
                      <a:pt x="92" y="472"/>
                      <a:pt x="92" y="485"/>
                    </a:cubicBezTo>
                    <a:cubicBezTo>
                      <a:pt x="1" y="786"/>
                      <a:pt x="119" y="1153"/>
                      <a:pt x="472" y="1232"/>
                    </a:cubicBezTo>
                    <a:cubicBezTo>
                      <a:pt x="496" y="1236"/>
                      <a:pt x="520" y="1238"/>
                      <a:pt x="543" y="1238"/>
                    </a:cubicBezTo>
                    <a:cubicBezTo>
                      <a:pt x="877" y="1238"/>
                      <a:pt x="1135" y="821"/>
                      <a:pt x="878" y="564"/>
                    </a:cubicBezTo>
                    <a:cubicBezTo>
                      <a:pt x="864" y="550"/>
                      <a:pt x="848" y="545"/>
                      <a:pt x="832" y="545"/>
                    </a:cubicBezTo>
                    <a:cubicBezTo>
                      <a:pt x="787" y="545"/>
                      <a:pt x="744" y="591"/>
                      <a:pt x="773" y="629"/>
                    </a:cubicBezTo>
                    <a:cubicBezTo>
                      <a:pt x="915" y="836"/>
                      <a:pt x="757" y="1080"/>
                      <a:pt x="549" y="1080"/>
                    </a:cubicBezTo>
                    <a:cubicBezTo>
                      <a:pt x="507" y="1080"/>
                      <a:pt x="463" y="1070"/>
                      <a:pt x="420" y="1048"/>
                    </a:cubicBezTo>
                    <a:cubicBezTo>
                      <a:pt x="132" y="930"/>
                      <a:pt x="119" y="642"/>
                      <a:pt x="210" y="394"/>
                    </a:cubicBezTo>
                    <a:cubicBezTo>
                      <a:pt x="353" y="232"/>
                      <a:pt x="585" y="150"/>
                      <a:pt x="814" y="150"/>
                    </a:cubicBezTo>
                    <a:cubicBezTo>
                      <a:pt x="1047" y="150"/>
                      <a:pt x="1276" y="235"/>
                      <a:pt x="1402" y="407"/>
                    </a:cubicBezTo>
                    <a:cubicBezTo>
                      <a:pt x="1598" y="669"/>
                      <a:pt x="1690" y="1140"/>
                      <a:pt x="1546" y="1441"/>
                    </a:cubicBezTo>
                    <a:cubicBezTo>
                      <a:pt x="1474" y="1382"/>
                      <a:pt x="1387" y="1352"/>
                      <a:pt x="1300" y="1352"/>
                    </a:cubicBezTo>
                    <a:cubicBezTo>
                      <a:pt x="1196" y="1352"/>
                      <a:pt x="1093" y="1395"/>
                      <a:pt x="1022" y="1480"/>
                    </a:cubicBezTo>
                    <a:cubicBezTo>
                      <a:pt x="970" y="1572"/>
                      <a:pt x="983" y="1690"/>
                      <a:pt x="1074" y="1768"/>
                    </a:cubicBezTo>
                    <a:cubicBezTo>
                      <a:pt x="1061" y="1795"/>
                      <a:pt x="1087" y="1834"/>
                      <a:pt x="1127" y="1834"/>
                    </a:cubicBezTo>
                    <a:cubicBezTo>
                      <a:pt x="1284" y="1834"/>
                      <a:pt x="1428" y="1795"/>
                      <a:pt x="1533" y="1690"/>
                    </a:cubicBezTo>
                    <a:lnTo>
                      <a:pt x="1533" y="1690"/>
                    </a:lnTo>
                    <a:cubicBezTo>
                      <a:pt x="1663" y="2213"/>
                      <a:pt x="1506" y="2554"/>
                      <a:pt x="1271" y="3025"/>
                    </a:cubicBezTo>
                    <a:cubicBezTo>
                      <a:pt x="1140" y="3248"/>
                      <a:pt x="1074" y="3496"/>
                      <a:pt x="1087" y="3758"/>
                    </a:cubicBezTo>
                    <a:cubicBezTo>
                      <a:pt x="1100" y="3902"/>
                      <a:pt x="1166" y="4033"/>
                      <a:pt x="1258" y="4138"/>
                    </a:cubicBezTo>
                    <a:cubicBezTo>
                      <a:pt x="826" y="4845"/>
                      <a:pt x="1100" y="5761"/>
                      <a:pt x="1402" y="6481"/>
                    </a:cubicBezTo>
                    <a:cubicBezTo>
                      <a:pt x="1423" y="6523"/>
                      <a:pt x="1462" y="6542"/>
                      <a:pt x="1500" y="6542"/>
                    </a:cubicBezTo>
                    <a:cubicBezTo>
                      <a:pt x="1557" y="6542"/>
                      <a:pt x="1608" y="6500"/>
                      <a:pt x="1585" y="6429"/>
                    </a:cubicBezTo>
                    <a:cubicBezTo>
                      <a:pt x="1323" y="5683"/>
                      <a:pt x="1087" y="4976"/>
                      <a:pt x="1349" y="4217"/>
                    </a:cubicBezTo>
                    <a:lnTo>
                      <a:pt x="1349" y="4217"/>
                    </a:lnTo>
                    <a:cubicBezTo>
                      <a:pt x="1441" y="4281"/>
                      <a:pt x="1545" y="4313"/>
                      <a:pt x="1649" y="4313"/>
                    </a:cubicBezTo>
                    <a:cubicBezTo>
                      <a:pt x="1694" y="4313"/>
                      <a:pt x="1738" y="4307"/>
                      <a:pt x="1781" y="4295"/>
                    </a:cubicBezTo>
                    <a:cubicBezTo>
                      <a:pt x="1821" y="4282"/>
                      <a:pt x="1834" y="4256"/>
                      <a:pt x="1834" y="4230"/>
                    </a:cubicBezTo>
                    <a:cubicBezTo>
                      <a:pt x="1912" y="4138"/>
                      <a:pt x="1912" y="4007"/>
                      <a:pt x="1834" y="3929"/>
                    </a:cubicBezTo>
                    <a:cubicBezTo>
                      <a:pt x="1777" y="3868"/>
                      <a:pt x="1711" y="3842"/>
                      <a:pt x="1643" y="3842"/>
                    </a:cubicBezTo>
                    <a:cubicBezTo>
                      <a:pt x="1521" y="3842"/>
                      <a:pt x="1394" y="3924"/>
                      <a:pt x="1310" y="4033"/>
                    </a:cubicBezTo>
                    <a:cubicBezTo>
                      <a:pt x="1061" y="3745"/>
                      <a:pt x="1467" y="3038"/>
                      <a:pt x="1559" y="2829"/>
                    </a:cubicBezTo>
                    <a:cubicBezTo>
                      <a:pt x="1650" y="2685"/>
                      <a:pt x="1703" y="2528"/>
                      <a:pt x="1742" y="2371"/>
                    </a:cubicBezTo>
                    <a:cubicBezTo>
                      <a:pt x="1807" y="2109"/>
                      <a:pt x="1755" y="1834"/>
                      <a:pt x="1598" y="1624"/>
                    </a:cubicBezTo>
                    <a:cubicBezTo>
                      <a:pt x="1860" y="1297"/>
                      <a:pt x="1781" y="642"/>
                      <a:pt x="1546" y="315"/>
                    </a:cubicBezTo>
                    <a:cubicBezTo>
                      <a:pt x="1399" y="104"/>
                      <a:pt x="1133" y="0"/>
                      <a:pt x="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6"/>
              <p:cNvSpPr/>
              <p:nvPr/>
            </p:nvSpPr>
            <p:spPr>
              <a:xfrm>
                <a:off x="6648829" y="433220"/>
                <a:ext cx="988253" cy="269777"/>
              </a:xfrm>
              <a:custGeom>
                <a:rect b="b" l="l" r="r" t="t"/>
                <a:pathLst>
                  <a:path extrusionOk="0" h="1838" w="6733">
                    <a:moveTo>
                      <a:pt x="2477" y="141"/>
                    </a:moveTo>
                    <a:cubicBezTo>
                      <a:pt x="2524" y="141"/>
                      <a:pt x="2566" y="165"/>
                      <a:pt x="2595" y="203"/>
                    </a:cubicBezTo>
                    <a:cubicBezTo>
                      <a:pt x="2647" y="308"/>
                      <a:pt x="2569" y="426"/>
                      <a:pt x="2490" y="504"/>
                    </a:cubicBezTo>
                    <a:lnTo>
                      <a:pt x="2477" y="504"/>
                    </a:lnTo>
                    <a:cubicBezTo>
                      <a:pt x="2425" y="387"/>
                      <a:pt x="2412" y="269"/>
                      <a:pt x="2425" y="151"/>
                    </a:cubicBezTo>
                    <a:cubicBezTo>
                      <a:pt x="2442" y="144"/>
                      <a:pt x="2460" y="141"/>
                      <a:pt x="2477" y="141"/>
                    </a:cubicBezTo>
                    <a:close/>
                    <a:moveTo>
                      <a:pt x="5030" y="439"/>
                    </a:moveTo>
                    <a:cubicBezTo>
                      <a:pt x="5083" y="517"/>
                      <a:pt x="5109" y="609"/>
                      <a:pt x="5083" y="701"/>
                    </a:cubicBezTo>
                    <a:cubicBezTo>
                      <a:pt x="5055" y="765"/>
                      <a:pt x="4995" y="797"/>
                      <a:pt x="4940" y="797"/>
                    </a:cubicBezTo>
                    <a:cubicBezTo>
                      <a:pt x="4916" y="797"/>
                      <a:pt x="4893" y="791"/>
                      <a:pt x="4873" y="779"/>
                    </a:cubicBezTo>
                    <a:cubicBezTo>
                      <a:pt x="4873" y="648"/>
                      <a:pt x="4939" y="517"/>
                      <a:pt x="5030" y="439"/>
                    </a:cubicBezTo>
                    <a:close/>
                    <a:moveTo>
                      <a:pt x="2505" y="0"/>
                    </a:moveTo>
                    <a:cubicBezTo>
                      <a:pt x="2451" y="0"/>
                      <a:pt x="2399" y="20"/>
                      <a:pt x="2359" y="59"/>
                    </a:cubicBezTo>
                    <a:cubicBezTo>
                      <a:pt x="2320" y="59"/>
                      <a:pt x="2294" y="85"/>
                      <a:pt x="2294" y="112"/>
                    </a:cubicBezTo>
                    <a:cubicBezTo>
                      <a:pt x="2255" y="256"/>
                      <a:pt x="2281" y="426"/>
                      <a:pt x="2372" y="544"/>
                    </a:cubicBezTo>
                    <a:cubicBezTo>
                      <a:pt x="2133" y="625"/>
                      <a:pt x="1901" y="658"/>
                      <a:pt x="1673" y="658"/>
                    </a:cubicBezTo>
                    <a:cubicBezTo>
                      <a:pt x="1164" y="658"/>
                      <a:pt x="671" y="493"/>
                      <a:pt x="147" y="321"/>
                    </a:cubicBezTo>
                    <a:cubicBezTo>
                      <a:pt x="135" y="317"/>
                      <a:pt x="124" y="315"/>
                      <a:pt x="113" y="315"/>
                    </a:cubicBezTo>
                    <a:cubicBezTo>
                      <a:pt x="22" y="315"/>
                      <a:pt x="0" y="456"/>
                      <a:pt x="94" y="491"/>
                    </a:cubicBezTo>
                    <a:cubicBezTo>
                      <a:pt x="555" y="680"/>
                      <a:pt x="1082" y="859"/>
                      <a:pt x="1586" y="859"/>
                    </a:cubicBezTo>
                    <a:cubicBezTo>
                      <a:pt x="1884" y="859"/>
                      <a:pt x="2175" y="796"/>
                      <a:pt x="2438" y="635"/>
                    </a:cubicBezTo>
                    <a:cubicBezTo>
                      <a:pt x="2543" y="740"/>
                      <a:pt x="2674" y="792"/>
                      <a:pt x="2818" y="819"/>
                    </a:cubicBezTo>
                    <a:cubicBezTo>
                      <a:pt x="2840" y="820"/>
                      <a:pt x="2861" y="820"/>
                      <a:pt x="2883" y="820"/>
                    </a:cubicBezTo>
                    <a:cubicBezTo>
                      <a:pt x="3121" y="820"/>
                      <a:pt x="3347" y="755"/>
                      <a:pt x="3551" y="635"/>
                    </a:cubicBezTo>
                    <a:cubicBezTo>
                      <a:pt x="3919" y="456"/>
                      <a:pt x="4204" y="315"/>
                      <a:pt x="4544" y="315"/>
                    </a:cubicBezTo>
                    <a:cubicBezTo>
                      <a:pt x="4651" y="315"/>
                      <a:pt x="4764" y="329"/>
                      <a:pt x="4886" y="360"/>
                    </a:cubicBezTo>
                    <a:cubicBezTo>
                      <a:pt x="4795" y="478"/>
                      <a:pt x="4742" y="622"/>
                      <a:pt x="4755" y="766"/>
                    </a:cubicBezTo>
                    <a:cubicBezTo>
                      <a:pt x="4755" y="805"/>
                      <a:pt x="4781" y="832"/>
                      <a:pt x="4821" y="832"/>
                    </a:cubicBezTo>
                    <a:cubicBezTo>
                      <a:pt x="4861" y="880"/>
                      <a:pt x="4920" y="908"/>
                      <a:pt x="4981" y="908"/>
                    </a:cubicBezTo>
                    <a:cubicBezTo>
                      <a:pt x="5020" y="908"/>
                      <a:pt x="5060" y="896"/>
                      <a:pt x="5096" y="871"/>
                    </a:cubicBezTo>
                    <a:cubicBezTo>
                      <a:pt x="5253" y="740"/>
                      <a:pt x="5279" y="517"/>
                      <a:pt x="5148" y="360"/>
                    </a:cubicBezTo>
                    <a:cubicBezTo>
                      <a:pt x="5245" y="307"/>
                      <a:pt x="5363" y="284"/>
                      <a:pt x="5487" y="284"/>
                    </a:cubicBezTo>
                    <a:cubicBezTo>
                      <a:pt x="5730" y="284"/>
                      <a:pt x="5996" y="374"/>
                      <a:pt x="6169" y="504"/>
                    </a:cubicBezTo>
                    <a:cubicBezTo>
                      <a:pt x="6497" y="753"/>
                      <a:pt x="6510" y="1408"/>
                      <a:pt x="6182" y="1683"/>
                    </a:cubicBezTo>
                    <a:cubicBezTo>
                      <a:pt x="6093" y="1720"/>
                      <a:pt x="5999" y="1743"/>
                      <a:pt x="5909" y="1743"/>
                    </a:cubicBezTo>
                    <a:cubicBezTo>
                      <a:pt x="5749" y="1743"/>
                      <a:pt x="5603" y="1671"/>
                      <a:pt x="5528" y="1486"/>
                    </a:cubicBezTo>
                    <a:cubicBezTo>
                      <a:pt x="5426" y="1272"/>
                      <a:pt x="5594" y="1066"/>
                      <a:pt x="5785" y="1066"/>
                    </a:cubicBezTo>
                    <a:cubicBezTo>
                      <a:pt x="5839" y="1066"/>
                      <a:pt x="5895" y="1082"/>
                      <a:pt x="5947" y="1120"/>
                    </a:cubicBezTo>
                    <a:cubicBezTo>
                      <a:pt x="5959" y="1127"/>
                      <a:pt x="5971" y="1130"/>
                      <a:pt x="5982" y="1130"/>
                    </a:cubicBezTo>
                    <a:cubicBezTo>
                      <a:pt x="6029" y="1130"/>
                      <a:pt x="6057" y="1071"/>
                      <a:pt x="6025" y="1028"/>
                    </a:cubicBezTo>
                    <a:cubicBezTo>
                      <a:pt x="5947" y="949"/>
                      <a:pt x="5855" y="916"/>
                      <a:pt x="5765" y="916"/>
                    </a:cubicBezTo>
                    <a:cubicBezTo>
                      <a:pt x="5527" y="916"/>
                      <a:pt x="5300" y="1154"/>
                      <a:pt x="5357" y="1421"/>
                    </a:cubicBezTo>
                    <a:cubicBezTo>
                      <a:pt x="5408" y="1702"/>
                      <a:pt x="5636" y="1837"/>
                      <a:pt x="5881" y="1837"/>
                    </a:cubicBezTo>
                    <a:cubicBezTo>
                      <a:pt x="5955" y="1837"/>
                      <a:pt x="6031" y="1825"/>
                      <a:pt x="6104" y="1800"/>
                    </a:cubicBezTo>
                    <a:lnTo>
                      <a:pt x="6117" y="1800"/>
                    </a:lnTo>
                    <a:cubicBezTo>
                      <a:pt x="6680" y="1591"/>
                      <a:pt x="6732" y="675"/>
                      <a:pt x="6261" y="347"/>
                    </a:cubicBezTo>
                    <a:cubicBezTo>
                      <a:pt x="6076" y="214"/>
                      <a:pt x="5787" y="131"/>
                      <a:pt x="5512" y="131"/>
                    </a:cubicBezTo>
                    <a:cubicBezTo>
                      <a:pt x="5299" y="131"/>
                      <a:pt x="5094" y="181"/>
                      <a:pt x="4952" y="295"/>
                    </a:cubicBezTo>
                    <a:cubicBezTo>
                      <a:pt x="4801" y="182"/>
                      <a:pt x="4617" y="123"/>
                      <a:pt x="4428" y="123"/>
                    </a:cubicBezTo>
                    <a:cubicBezTo>
                      <a:pt x="4354" y="123"/>
                      <a:pt x="4279" y="132"/>
                      <a:pt x="4205" y="151"/>
                    </a:cubicBezTo>
                    <a:cubicBezTo>
                      <a:pt x="4048" y="190"/>
                      <a:pt x="3891" y="256"/>
                      <a:pt x="3747" y="334"/>
                    </a:cubicBezTo>
                    <a:cubicBezTo>
                      <a:pt x="3586" y="415"/>
                      <a:pt x="3129" y="659"/>
                      <a:pt x="2802" y="659"/>
                    </a:cubicBezTo>
                    <a:cubicBezTo>
                      <a:pt x="2705" y="659"/>
                      <a:pt x="2619" y="637"/>
                      <a:pt x="2556" y="583"/>
                    </a:cubicBezTo>
                    <a:cubicBezTo>
                      <a:pt x="2713" y="465"/>
                      <a:pt x="2831" y="229"/>
                      <a:pt x="2661" y="59"/>
                    </a:cubicBezTo>
                    <a:cubicBezTo>
                      <a:pt x="2615" y="20"/>
                      <a:pt x="2559" y="0"/>
                      <a:pt x="2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3" name="Google Shape;503;p36"/>
          <p:cNvGrpSpPr/>
          <p:nvPr/>
        </p:nvGrpSpPr>
        <p:grpSpPr>
          <a:xfrm flipH="1" rot="10800000">
            <a:off x="2902992" y="1528378"/>
            <a:ext cx="3364383" cy="185394"/>
            <a:chOff x="1994100" y="3708400"/>
            <a:chExt cx="557100" cy="30700"/>
          </a:xfrm>
        </p:grpSpPr>
        <p:sp>
          <p:nvSpPr>
            <p:cNvPr id="504" name="Google Shape;504;p36"/>
            <p:cNvSpPr/>
            <p:nvPr/>
          </p:nvSpPr>
          <p:spPr>
            <a:xfrm>
              <a:off x="1994100" y="3715100"/>
              <a:ext cx="63200" cy="24000"/>
            </a:xfrm>
            <a:custGeom>
              <a:rect b="b" l="l" r="r" t="t"/>
              <a:pathLst>
                <a:path extrusionOk="0" h="960" w="2528">
                  <a:moveTo>
                    <a:pt x="530" y="0"/>
                  </a:moveTo>
                  <a:cubicBezTo>
                    <a:pt x="319" y="0"/>
                    <a:pt x="138" y="126"/>
                    <a:pt x="66" y="318"/>
                  </a:cubicBezTo>
                  <a:cubicBezTo>
                    <a:pt x="1" y="462"/>
                    <a:pt x="27" y="632"/>
                    <a:pt x="118" y="763"/>
                  </a:cubicBezTo>
                  <a:cubicBezTo>
                    <a:pt x="226" y="883"/>
                    <a:pt x="378" y="948"/>
                    <a:pt x="534" y="948"/>
                  </a:cubicBezTo>
                  <a:cubicBezTo>
                    <a:pt x="548" y="948"/>
                    <a:pt x="562" y="947"/>
                    <a:pt x="577" y="946"/>
                  </a:cubicBezTo>
                  <a:cubicBezTo>
                    <a:pt x="681" y="933"/>
                    <a:pt x="773" y="867"/>
                    <a:pt x="838" y="776"/>
                  </a:cubicBezTo>
                  <a:cubicBezTo>
                    <a:pt x="891" y="697"/>
                    <a:pt x="891" y="579"/>
                    <a:pt x="838" y="501"/>
                  </a:cubicBezTo>
                  <a:cubicBezTo>
                    <a:pt x="799" y="422"/>
                    <a:pt x="721" y="370"/>
                    <a:pt x="629" y="370"/>
                  </a:cubicBezTo>
                  <a:cubicBezTo>
                    <a:pt x="564" y="370"/>
                    <a:pt x="511" y="396"/>
                    <a:pt x="472" y="449"/>
                  </a:cubicBezTo>
                  <a:cubicBezTo>
                    <a:pt x="433" y="501"/>
                    <a:pt x="420" y="579"/>
                    <a:pt x="446" y="645"/>
                  </a:cubicBezTo>
                  <a:cubicBezTo>
                    <a:pt x="459" y="697"/>
                    <a:pt x="498" y="710"/>
                    <a:pt x="537" y="710"/>
                  </a:cubicBezTo>
                  <a:cubicBezTo>
                    <a:pt x="577" y="697"/>
                    <a:pt x="603" y="645"/>
                    <a:pt x="590" y="606"/>
                  </a:cubicBezTo>
                  <a:cubicBezTo>
                    <a:pt x="590" y="593"/>
                    <a:pt x="590" y="566"/>
                    <a:pt x="590" y="540"/>
                  </a:cubicBezTo>
                  <a:cubicBezTo>
                    <a:pt x="603" y="527"/>
                    <a:pt x="616" y="527"/>
                    <a:pt x="629" y="527"/>
                  </a:cubicBezTo>
                  <a:cubicBezTo>
                    <a:pt x="655" y="527"/>
                    <a:pt x="694" y="540"/>
                    <a:pt x="708" y="579"/>
                  </a:cubicBezTo>
                  <a:cubicBezTo>
                    <a:pt x="721" y="606"/>
                    <a:pt x="721" y="658"/>
                    <a:pt x="708" y="697"/>
                  </a:cubicBezTo>
                  <a:cubicBezTo>
                    <a:pt x="668" y="737"/>
                    <a:pt x="616" y="776"/>
                    <a:pt x="550" y="789"/>
                  </a:cubicBezTo>
                  <a:cubicBezTo>
                    <a:pt x="538" y="790"/>
                    <a:pt x="527" y="791"/>
                    <a:pt x="515" y="791"/>
                  </a:cubicBezTo>
                  <a:cubicBezTo>
                    <a:pt x="411" y="791"/>
                    <a:pt x="320" y="740"/>
                    <a:pt x="249" y="658"/>
                  </a:cubicBezTo>
                  <a:cubicBezTo>
                    <a:pt x="184" y="579"/>
                    <a:pt x="171" y="475"/>
                    <a:pt x="210" y="370"/>
                  </a:cubicBezTo>
                  <a:cubicBezTo>
                    <a:pt x="259" y="236"/>
                    <a:pt x="386" y="159"/>
                    <a:pt x="530" y="159"/>
                  </a:cubicBezTo>
                  <a:cubicBezTo>
                    <a:pt x="541" y="159"/>
                    <a:pt x="552" y="160"/>
                    <a:pt x="564" y="160"/>
                  </a:cubicBezTo>
                  <a:cubicBezTo>
                    <a:pt x="590" y="160"/>
                    <a:pt x="629" y="174"/>
                    <a:pt x="655" y="174"/>
                  </a:cubicBezTo>
                  <a:cubicBezTo>
                    <a:pt x="878" y="252"/>
                    <a:pt x="1087" y="383"/>
                    <a:pt x="1271" y="540"/>
                  </a:cubicBezTo>
                  <a:cubicBezTo>
                    <a:pt x="1493" y="737"/>
                    <a:pt x="1755" y="881"/>
                    <a:pt x="2030" y="946"/>
                  </a:cubicBezTo>
                  <a:cubicBezTo>
                    <a:pt x="2069" y="959"/>
                    <a:pt x="2108" y="959"/>
                    <a:pt x="2148" y="959"/>
                  </a:cubicBezTo>
                  <a:cubicBezTo>
                    <a:pt x="2213" y="959"/>
                    <a:pt x="2292" y="946"/>
                    <a:pt x="2344" y="920"/>
                  </a:cubicBezTo>
                  <a:cubicBezTo>
                    <a:pt x="2449" y="867"/>
                    <a:pt x="2514" y="750"/>
                    <a:pt x="2527" y="632"/>
                  </a:cubicBezTo>
                  <a:cubicBezTo>
                    <a:pt x="2527" y="593"/>
                    <a:pt x="2501" y="553"/>
                    <a:pt x="2462" y="553"/>
                  </a:cubicBezTo>
                  <a:cubicBezTo>
                    <a:pt x="2453" y="551"/>
                    <a:pt x="2444" y="550"/>
                    <a:pt x="2436" y="550"/>
                  </a:cubicBezTo>
                  <a:cubicBezTo>
                    <a:pt x="2397" y="550"/>
                    <a:pt x="2370" y="575"/>
                    <a:pt x="2370" y="619"/>
                  </a:cubicBezTo>
                  <a:cubicBezTo>
                    <a:pt x="2357" y="710"/>
                    <a:pt x="2331" y="750"/>
                    <a:pt x="2279" y="776"/>
                  </a:cubicBezTo>
                  <a:cubicBezTo>
                    <a:pt x="2237" y="801"/>
                    <a:pt x="2190" y="810"/>
                    <a:pt x="2142" y="810"/>
                  </a:cubicBezTo>
                  <a:cubicBezTo>
                    <a:pt x="2114" y="810"/>
                    <a:pt x="2085" y="807"/>
                    <a:pt x="2056" y="802"/>
                  </a:cubicBezTo>
                  <a:cubicBezTo>
                    <a:pt x="1794" y="737"/>
                    <a:pt x="1559" y="606"/>
                    <a:pt x="1362" y="422"/>
                  </a:cubicBezTo>
                  <a:cubicBezTo>
                    <a:pt x="1166" y="252"/>
                    <a:pt x="943" y="121"/>
                    <a:pt x="694" y="30"/>
                  </a:cubicBezTo>
                  <a:cubicBezTo>
                    <a:pt x="655" y="16"/>
                    <a:pt x="616" y="3"/>
                    <a:pt x="590" y="3"/>
                  </a:cubicBezTo>
                  <a:cubicBezTo>
                    <a:pt x="570" y="1"/>
                    <a:pt x="550" y="0"/>
                    <a:pt x="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2034350" y="3708400"/>
              <a:ext cx="23600" cy="24150"/>
            </a:xfrm>
            <a:custGeom>
              <a:rect b="b" l="l" r="r" t="t"/>
              <a:pathLst>
                <a:path extrusionOk="0" h="966" w="944">
                  <a:moveTo>
                    <a:pt x="487" y="1"/>
                  </a:moveTo>
                  <a:cubicBezTo>
                    <a:pt x="425" y="1"/>
                    <a:pt x="363" y="12"/>
                    <a:pt x="302" y="36"/>
                  </a:cubicBezTo>
                  <a:cubicBezTo>
                    <a:pt x="184" y="75"/>
                    <a:pt x="93" y="180"/>
                    <a:pt x="53" y="298"/>
                  </a:cubicBezTo>
                  <a:cubicBezTo>
                    <a:pt x="1" y="442"/>
                    <a:pt x="27" y="586"/>
                    <a:pt x="93" y="717"/>
                  </a:cubicBezTo>
                  <a:cubicBezTo>
                    <a:pt x="237" y="965"/>
                    <a:pt x="590" y="965"/>
                    <a:pt x="839" y="965"/>
                  </a:cubicBezTo>
                  <a:cubicBezTo>
                    <a:pt x="891" y="965"/>
                    <a:pt x="917" y="926"/>
                    <a:pt x="917" y="887"/>
                  </a:cubicBezTo>
                  <a:cubicBezTo>
                    <a:pt x="917" y="834"/>
                    <a:pt x="878" y="808"/>
                    <a:pt x="839" y="808"/>
                  </a:cubicBezTo>
                  <a:cubicBezTo>
                    <a:pt x="564" y="808"/>
                    <a:pt x="328" y="795"/>
                    <a:pt x="237" y="625"/>
                  </a:cubicBezTo>
                  <a:cubicBezTo>
                    <a:pt x="184" y="546"/>
                    <a:pt x="171" y="442"/>
                    <a:pt x="197" y="337"/>
                  </a:cubicBezTo>
                  <a:cubicBezTo>
                    <a:pt x="223" y="258"/>
                    <a:pt x="289" y="206"/>
                    <a:pt x="354" y="180"/>
                  </a:cubicBezTo>
                  <a:cubicBezTo>
                    <a:pt x="397" y="166"/>
                    <a:pt x="441" y="158"/>
                    <a:pt x="485" y="158"/>
                  </a:cubicBezTo>
                  <a:cubicBezTo>
                    <a:pt x="563" y="158"/>
                    <a:pt x="641" y="182"/>
                    <a:pt x="708" y="232"/>
                  </a:cubicBezTo>
                  <a:cubicBezTo>
                    <a:pt x="747" y="258"/>
                    <a:pt x="773" y="324"/>
                    <a:pt x="760" y="376"/>
                  </a:cubicBezTo>
                  <a:cubicBezTo>
                    <a:pt x="760" y="415"/>
                    <a:pt x="721" y="455"/>
                    <a:pt x="682" y="468"/>
                  </a:cubicBezTo>
                  <a:cubicBezTo>
                    <a:pt x="656" y="468"/>
                    <a:pt x="629" y="455"/>
                    <a:pt x="603" y="442"/>
                  </a:cubicBezTo>
                  <a:cubicBezTo>
                    <a:pt x="603" y="428"/>
                    <a:pt x="616" y="402"/>
                    <a:pt x="629" y="376"/>
                  </a:cubicBezTo>
                  <a:cubicBezTo>
                    <a:pt x="677" y="319"/>
                    <a:pt x="628" y="249"/>
                    <a:pt x="573" y="249"/>
                  </a:cubicBezTo>
                  <a:cubicBezTo>
                    <a:pt x="552" y="249"/>
                    <a:pt x="530" y="259"/>
                    <a:pt x="512" y="284"/>
                  </a:cubicBezTo>
                  <a:cubicBezTo>
                    <a:pt x="446" y="337"/>
                    <a:pt x="433" y="442"/>
                    <a:pt x="472" y="520"/>
                  </a:cubicBezTo>
                  <a:cubicBezTo>
                    <a:pt x="518" y="589"/>
                    <a:pt x="594" y="627"/>
                    <a:pt x="673" y="627"/>
                  </a:cubicBezTo>
                  <a:cubicBezTo>
                    <a:pt x="685" y="627"/>
                    <a:pt x="696" y="627"/>
                    <a:pt x="708" y="625"/>
                  </a:cubicBezTo>
                  <a:cubicBezTo>
                    <a:pt x="813" y="599"/>
                    <a:pt x="904" y="520"/>
                    <a:pt x="917" y="415"/>
                  </a:cubicBezTo>
                  <a:cubicBezTo>
                    <a:pt x="944" y="298"/>
                    <a:pt x="891" y="180"/>
                    <a:pt x="800" y="114"/>
                  </a:cubicBezTo>
                  <a:cubicBezTo>
                    <a:pt x="707" y="39"/>
                    <a:pt x="598" y="1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2053350" y="3728600"/>
              <a:ext cx="444175" cy="3950"/>
            </a:xfrm>
            <a:custGeom>
              <a:rect b="b" l="l" r="r" t="t"/>
              <a:pathLst>
                <a:path extrusionOk="0" h="158" w="17767">
                  <a:moveTo>
                    <a:pt x="79" y="0"/>
                  </a:moveTo>
                  <a:cubicBezTo>
                    <a:pt x="40" y="0"/>
                    <a:pt x="0" y="39"/>
                    <a:pt x="0" y="79"/>
                  </a:cubicBezTo>
                  <a:cubicBezTo>
                    <a:pt x="0" y="118"/>
                    <a:pt x="40" y="157"/>
                    <a:pt x="79" y="157"/>
                  </a:cubicBezTo>
                  <a:lnTo>
                    <a:pt x="17688" y="157"/>
                  </a:lnTo>
                  <a:cubicBezTo>
                    <a:pt x="17727" y="157"/>
                    <a:pt x="17766" y="118"/>
                    <a:pt x="17766" y="79"/>
                  </a:cubicBezTo>
                  <a:cubicBezTo>
                    <a:pt x="17766" y="39"/>
                    <a:pt x="17727" y="0"/>
                    <a:pt x="17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2487675" y="3715075"/>
              <a:ext cx="63525" cy="24025"/>
            </a:xfrm>
            <a:custGeom>
              <a:rect b="b" l="l" r="r" t="t"/>
              <a:pathLst>
                <a:path extrusionOk="0" h="961" w="2541">
                  <a:moveTo>
                    <a:pt x="2013" y="1"/>
                  </a:moveTo>
                  <a:cubicBezTo>
                    <a:pt x="1992" y="1"/>
                    <a:pt x="1972" y="2"/>
                    <a:pt x="1951" y="4"/>
                  </a:cubicBezTo>
                  <a:cubicBezTo>
                    <a:pt x="1912" y="4"/>
                    <a:pt x="1886" y="31"/>
                    <a:pt x="1847" y="31"/>
                  </a:cubicBezTo>
                  <a:cubicBezTo>
                    <a:pt x="1598" y="109"/>
                    <a:pt x="1362" y="240"/>
                    <a:pt x="1166" y="423"/>
                  </a:cubicBezTo>
                  <a:cubicBezTo>
                    <a:pt x="969" y="594"/>
                    <a:pt x="734" y="724"/>
                    <a:pt x="485" y="790"/>
                  </a:cubicBezTo>
                  <a:cubicBezTo>
                    <a:pt x="455" y="800"/>
                    <a:pt x="425" y="804"/>
                    <a:pt x="395" y="804"/>
                  </a:cubicBezTo>
                  <a:cubicBezTo>
                    <a:pt x="346" y="804"/>
                    <a:pt x="298" y="793"/>
                    <a:pt x="249" y="777"/>
                  </a:cubicBezTo>
                  <a:cubicBezTo>
                    <a:pt x="210" y="751"/>
                    <a:pt x="184" y="698"/>
                    <a:pt x="171" y="607"/>
                  </a:cubicBezTo>
                  <a:cubicBezTo>
                    <a:pt x="158" y="567"/>
                    <a:pt x="118" y="541"/>
                    <a:pt x="79" y="541"/>
                  </a:cubicBezTo>
                  <a:cubicBezTo>
                    <a:pt x="40" y="554"/>
                    <a:pt x="1" y="594"/>
                    <a:pt x="14" y="633"/>
                  </a:cubicBezTo>
                  <a:cubicBezTo>
                    <a:pt x="14" y="751"/>
                    <a:pt x="79" y="855"/>
                    <a:pt x="184" y="921"/>
                  </a:cubicBezTo>
                  <a:cubicBezTo>
                    <a:pt x="249" y="947"/>
                    <a:pt x="315" y="960"/>
                    <a:pt x="393" y="960"/>
                  </a:cubicBezTo>
                  <a:cubicBezTo>
                    <a:pt x="433" y="960"/>
                    <a:pt x="459" y="960"/>
                    <a:pt x="498" y="947"/>
                  </a:cubicBezTo>
                  <a:cubicBezTo>
                    <a:pt x="786" y="882"/>
                    <a:pt x="1048" y="738"/>
                    <a:pt x="1257" y="541"/>
                  </a:cubicBezTo>
                  <a:cubicBezTo>
                    <a:pt x="1441" y="371"/>
                    <a:pt x="1650" y="253"/>
                    <a:pt x="1886" y="175"/>
                  </a:cubicBezTo>
                  <a:cubicBezTo>
                    <a:pt x="1912" y="161"/>
                    <a:pt x="1938" y="161"/>
                    <a:pt x="1964" y="161"/>
                  </a:cubicBezTo>
                  <a:cubicBezTo>
                    <a:pt x="1982" y="158"/>
                    <a:pt x="2000" y="157"/>
                    <a:pt x="2018" y="157"/>
                  </a:cubicBezTo>
                  <a:cubicBezTo>
                    <a:pt x="2156" y="157"/>
                    <a:pt x="2283" y="243"/>
                    <a:pt x="2318" y="371"/>
                  </a:cubicBezTo>
                  <a:cubicBezTo>
                    <a:pt x="2370" y="463"/>
                    <a:pt x="2344" y="567"/>
                    <a:pt x="2279" y="646"/>
                  </a:cubicBezTo>
                  <a:cubicBezTo>
                    <a:pt x="2220" y="728"/>
                    <a:pt x="2119" y="779"/>
                    <a:pt x="2014" y="779"/>
                  </a:cubicBezTo>
                  <a:cubicBezTo>
                    <a:pt x="2002" y="779"/>
                    <a:pt x="1990" y="778"/>
                    <a:pt x="1978" y="777"/>
                  </a:cubicBezTo>
                  <a:cubicBezTo>
                    <a:pt x="1925" y="764"/>
                    <a:pt x="1873" y="738"/>
                    <a:pt x="1833" y="685"/>
                  </a:cubicBezTo>
                  <a:cubicBezTo>
                    <a:pt x="1807" y="646"/>
                    <a:pt x="1807" y="607"/>
                    <a:pt x="1833" y="567"/>
                  </a:cubicBezTo>
                  <a:cubicBezTo>
                    <a:pt x="1847" y="541"/>
                    <a:pt x="1873" y="528"/>
                    <a:pt x="1899" y="528"/>
                  </a:cubicBezTo>
                  <a:cubicBezTo>
                    <a:pt x="1925" y="528"/>
                    <a:pt x="1938" y="541"/>
                    <a:pt x="1938" y="541"/>
                  </a:cubicBezTo>
                  <a:cubicBezTo>
                    <a:pt x="1951" y="554"/>
                    <a:pt x="1951" y="580"/>
                    <a:pt x="1938" y="607"/>
                  </a:cubicBezTo>
                  <a:cubicBezTo>
                    <a:pt x="1925" y="646"/>
                    <a:pt x="1951" y="685"/>
                    <a:pt x="1991" y="698"/>
                  </a:cubicBezTo>
                  <a:cubicBezTo>
                    <a:pt x="1998" y="701"/>
                    <a:pt x="2005" y="702"/>
                    <a:pt x="2012" y="702"/>
                  </a:cubicBezTo>
                  <a:cubicBezTo>
                    <a:pt x="2047" y="702"/>
                    <a:pt x="2085" y="678"/>
                    <a:pt x="2095" y="646"/>
                  </a:cubicBezTo>
                  <a:cubicBezTo>
                    <a:pt x="2122" y="580"/>
                    <a:pt x="2108" y="502"/>
                    <a:pt x="2069" y="436"/>
                  </a:cubicBezTo>
                  <a:cubicBezTo>
                    <a:pt x="2035" y="402"/>
                    <a:pt x="1981" y="368"/>
                    <a:pt x="1925" y="368"/>
                  </a:cubicBezTo>
                  <a:cubicBezTo>
                    <a:pt x="1916" y="368"/>
                    <a:pt x="1908" y="369"/>
                    <a:pt x="1899" y="371"/>
                  </a:cubicBezTo>
                  <a:cubicBezTo>
                    <a:pt x="1820" y="371"/>
                    <a:pt x="1729" y="410"/>
                    <a:pt x="1689" y="489"/>
                  </a:cubicBezTo>
                  <a:cubicBezTo>
                    <a:pt x="1650" y="580"/>
                    <a:pt x="1650" y="685"/>
                    <a:pt x="1703" y="777"/>
                  </a:cubicBezTo>
                  <a:cubicBezTo>
                    <a:pt x="1755" y="855"/>
                    <a:pt x="1860" y="921"/>
                    <a:pt x="1964" y="934"/>
                  </a:cubicBezTo>
                  <a:cubicBezTo>
                    <a:pt x="1989" y="938"/>
                    <a:pt x="2014" y="940"/>
                    <a:pt x="2038" y="940"/>
                  </a:cubicBezTo>
                  <a:cubicBezTo>
                    <a:pt x="2182" y="940"/>
                    <a:pt x="2320" y="874"/>
                    <a:pt x="2410" y="751"/>
                  </a:cubicBezTo>
                  <a:cubicBezTo>
                    <a:pt x="2514" y="633"/>
                    <a:pt x="2540" y="463"/>
                    <a:pt x="2475" y="319"/>
                  </a:cubicBezTo>
                  <a:cubicBezTo>
                    <a:pt x="2404" y="117"/>
                    <a:pt x="2214" y="1"/>
                    <a:pt x="2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2487675" y="3708400"/>
              <a:ext cx="23275" cy="24150"/>
            </a:xfrm>
            <a:custGeom>
              <a:rect b="b" l="l" r="r" t="t"/>
              <a:pathLst>
                <a:path extrusionOk="0" h="966" w="931">
                  <a:moveTo>
                    <a:pt x="448" y="1"/>
                  </a:moveTo>
                  <a:cubicBezTo>
                    <a:pt x="333" y="1"/>
                    <a:pt x="224" y="39"/>
                    <a:pt x="132" y="114"/>
                  </a:cubicBezTo>
                  <a:cubicBezTo>
                    <a:pt x="40" y="180"/>
                    <a:pt x="1" y="298"/>
                    <a:pt x="27" y="415"/>
                  </a:cubicBezTo>
                  <a:cubicBezTo>
                    <a:pt x="40" y="520"/>
                    <a:pt x="118" y="599"/>
                    <a:pt x="223" y="625"/>
                  </a:cubicBezTo>
                  <a:cubicBezTo>
                    <a:pt x="235" y="627"/>
                    <a:pt x="247" y="627"/>
                    <a:pt x="259" y="627"/>
                  </a:cubicBezTo>
                  <a:cubicBezTo>
                    <a:pt x="341" y="627"/>
                    <a:pt x="426" y="589"/>
                    <a:pt x="472" y="520"/>
                  </a:cubicBezTo>
                  <a:cubicBezTo>
                    <a:pt x="511" y="442"/>
                    <a:pt x="485" y="337"/>
                    <a:pt x="420" y="284"/>
                  </a:cubicBezTo>
                  <a:cubicBezTo>
                    <a:pt x="402" y="264"/>
                    <a:pt x="381" y="255"/>
                    <a:pt x="361" y="255"/>
                  </a:cubicBezTo>
                  <a:cubicBezTo>
                    <a:pt x="304" y="255"/>
                    <a:pt x="254" y="322"/>
                    <a:pt x="302" y="389"/>
                  </a:cubicBezTo>
                  <a:cubicBezTo>
                    <a:pt x="328" y="402"/>
                    <a:pt x="341" y="428"/>
                    <a:pt x="328" y="442"/>
                  </a:cubicBezTo>
                  <a:cubicBezTo>
                    <a:pt x="315" y="468"/>
                    <a:pt x="276" y="468"/>
                    <a:pt x="249" y="468"/>
                  </a:cubicBezTo>
                  <a:cubicBezTo>
                    <a:pt x="210" y="455"/>
                    <a:pt x="171" y="428"/>
                    <a:pt x="171" y="376"/>
                  </a:cubicBezTo>
                  <a:cubicBezTo>
                    <a:pt x="158" y="324"/>
                    <a:pt x="184" y="258"/>
                    <a:pt x="236" y="232"/>
                  </a:cubicBezTo>
                  <a:cubicBezTo>
                    <a:pt x="295" y="182"/>
                    <a:pt x="370" y="158"/>
                    <a:pt x="447" y="158"/>
                  </a:cubicBezTo>
                  <a:cubicBezTo>
                    <a:pt x="490" y="158"/>
                    <a:pt x="534" y="166"/>
                    <a:pt x="577" y="180"/>
                  </a:cubicBezTo>
                  <a:cubicBezTo>
                    <a:pt x="655" y="206"/>
                    <a:pt x="721" y="284"/>
                    <a:pt x="734" y="363"/>
                  </a:cubicBezTo>
                  <a:cubicBezTo>
                    <a:pt x="760" y="455"/>
                    <a:pt x="747" y="559"/>
                    <a:pt x="694" y="638"/>
                  </a:cubicBezTo>
                  <a:cubicBezTo>
                    <a:pt x="603" y="795"/>
                    <a:pt x="472" y="808"/>
                    <a:pt x="105" y="808"/>
                  </a:cubicBezTo>
                  <a:lnTo>
                    <a:pt x="92" y="808"/>
                  </a:lnTo>
                  <a:cubicBezTo>
                    <a:pt x="40" y="808"/>
                    <a:pt x="14" y="847"/>
                    <a:pt x="14" y="887"/>
                  </a:cubicBezTo>
                  <a:cubicBezTo>
                    <a:pt x="14" y="926"/>
                    <a:pt x="40" y="965"/>
                    <a:pt x="92" y="965"/>
                  </a:cubicBezTo>
                  <a:lnTo>
                    <a:pt x="118" y="965"/>
                  </a:lnTo>
                  <a:cubicBezTo>
                    <a:pt x="472" y="965"/>
                    <a:pt x="681" y="965"/>
                    <a:pt x="838" y="717"/>
                  </a:cubicBezTo>
                  <a:cubicBezTo>
                    <a:pt x="917" y="599"/>
                    <a:pt x="930" y="455"/>
                    <a:pt x="891" y="311"/>
                  </a:cubicBezTo>
                  <a:cubicBezTo>
                    <a:pt x="852" y="193"/>
                    <a:pt x="760" y="88"/>
                    <a:pt x="642" y="36"/>
                  </a:cubicBezTo>
                  <a:cubicBezTo>
                    <a:pt x="577" y="12"/>
                    <a:pt x="511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36"/>
          <p:cNvGrpSpPr/>
          <p:nvPr/>
        </p:nvGrpSpPr>
        <p:grpSpPr>
          <a:xfrm flipH="1" rot="10800000">
            <a:off x="2889804" y="3007964"/>
            <a:ext cx="3364383" cy="185394"/>
            <a:chOff x="1994100" y="3708400"/>
            <a:chExt cx="557100" cy="30700"/>
          </a:xfrm>
        </p:grpSpPr>
        <p:sp>
          <p:nvSpPr>
            <p:cNvPr id="510" name="Google Shape;510;p36"/>
            <p:cNvSpPr/>
            <p:nvPr/>
          </p:nvSpPr>
          <p:spPr>
            <a:xfrm>
              <a:off x="1994100" y="3715100"/>
              <a:ext cx="63200" cy="24000"/>
            </a:xfrm>
            <a:custGeom>
              <a:rect b="b" l="l" r="r" t="t"/>
              <a:pathLst>
                <a:path extrusionOk="0" h="960" w="2528">
                  <a:moveTo>
                    <a:pt x="530" y="0"/>
                  </a:moveTo>
                  <a:cubicBezTo>
                    <a:pt x="319" y="0"/>
                    <a:pt x="138" y="126"/>
                    <a:pt x="66" y="318"/>
                  </a:cubicBezTo>
                  <a:cubicBezTo>
                    <a:pt x="1" y="462"/>
                    <a:pt x="27" y="632"/>
                    <a:pt x="118" y="763"/>
                  </a:cubicBezTo>
                  <a:cubicBezTo>
                    <a:pt x="226" y="883"/>
                    <a:pt x="378" y="948"/>
                    <a:pt x="534" y="948"/>
                  </a:cubicBezTo>
                  <a:cubicBezTo>
                    <a:pt x="548" y="948"/>
                    <a:pt x="562" y="947"/>
                    <a:pt x="577" y="946"/>
                  </a:cubicBezTo>
                  <a:cubicBezTo>
                    <a:pt x="681" y="933"/>
                    <a:pt x="773" y="867"/>
                    <a:pt x="838" y="776"/>
                  </a:cubicBezTo>
                  <a:cubicBezTo>
                    <a:pt x="891" y="697"/>
                    <a:pt x="891" y="579"/>
                    <a:pt x="838" y="501"/>
                  </a:cubicBezTo>
                  <a:cubicBezTo>
                    <a:pt x="799" y="422"/>
                    <a:pt x="721" y="370"/>
                    <a:pt x="629" y="370"/>
                  </a:cubicBezTo>
                  <a:cubicBezTo>
                    <a:pt x="564" y="370"/>
                    <a:pt x="511" y="396"/>
                    <a:pt x="472" y="449"/>
                  </a:cubicBezTo>
                  <a:cubicBezTo>
                    <a:pt x="433" y="501"/>
                    <a:pt x="420" y="579"/>
                    <a:pt x="446" y="645"/>
                  </a:cubicBezTo>
                  <a:cubicBezTo>
                    <a:pt x="459" y="697"/>
                    <a:pt x="498" y="710"/>
                    <a:pt x="537" y="710"/>
                  </a:cubicBezTo>
                  <a:cubicBezTo>
                    <a:pt x="577" y="697"/>
                    <a:pt x="603" y="645"/>
                    <a:pt x="590" y="606"/>
                  </a:cubicBezTo>
                  <a:cubicBezTo>
                    <a:pt x="590" y="593"/>
                    <a:pt x="590" y="566"/>
                    <a:pt x="590" y="540"/>
                  </a:cubicBezTo>
                  <a:cubicBezTo>
                    <a:pt x="603" y="527"/>
                    <a:pt x="616" y="527"/>
                    <a:pt x="629" y="527"/>
                  </a:cubicBezTo>
                  <a:cubicBezTo>
                    <a:pt x="655" y="527"/>
                    <a:pt x="694" y="540"/>
                    <a:pt x="708" y="579"/>
                  </a:cubicBezTo>
                  <a:cubicBezTo>
                    <a:pt x="721" y="606"/>
                    <a:pt x="721" y="658"/>
                    <a:pt x="708" y="697"/>
                  </a:cubicBezTo>
                  <a:cubicBezTo>
                    <a:pt x="668" y="737"/>
                    <a:pt x="616" y="776"/>
                    <a:pt x="550" y="789"/>
                  </a:cubicBezTo>
                  <a:cubicBezTo>
                    <a:pt x="538" y="790"/>
                    <a:pt x="527" y="791"/>
                    <a:pt x="515" y="791"/>
                  </a:cubicBezTo>
                  <a:cubicBezTo>
                    <a:pt x="411" y="791"/>
                    <a:pt x="320" y="740"/>
                    <a:pt x="249" y="658"/>
                  </a:cubicBezTo>
                  <a:cubicBezTo>
                    <a:pt x="184" y="579"/>
                    <a:pt x="171" y="475"/>
                    <a:pt x="210" y="370"/>
                  </a:cubicBezTo>
                  <a:cubicBezTo>
                    <a:pt x="259" y="236"/>
                    <a:pt x="386" y="159"/>
                    <a:pt x="530" y="159"/>
                  </a:cubicBezTo>
                  <a:cubicBezTo>
                    <a:pt x="541" y="159"/>
                    <a:pt x="552" y="160"/>
                    <a:pt x="564" y="160"/>
                  </a:cubicBezTo>
                  <a:cubicBezTo>
                    <a:pt x="590" y="160"/>
                    <a:pt x="629" y="174"/>
                    <a:pt x="655" y="174"/>
                  </a:cubicBezTo>
                  <a:cubicBezTo>
                    <a:pt x="878" y="252"/>
                    <a:pt x="1087" y="383"/>
                    <a:pt x="1271" y="540"/>
                  </a:cubicBezTo>
                  <a:cubicBezTo>
                    <a:pt x="1493" y="737"/>
                    <a:pt x="1755" y="881"/>
                    <a:pt x="2030" y="946"/>
                  </a:cubicBezTo>
                  <a:cubicBezTo>
                    <a:pt x="2069" y="959"/>
                    <a:pt x="2108" y="959"/>
                    <a:pt x="2148" y="959"/>
                  </a:cubicBezTo>
                  <a:cubicBezTo>
                    <a:pt x="2213" y="959"/>
                    <a:pt x="2292" y="946"/>
                    <a:pt x="2344" y="920"/>
                  </a:cubicBezTo>
                  <a:cubicBezTo>
                    <a:pt x="2449" y="867"/>
                    <a:pt x="2514" y="750"/>
                    <a:pt x="2527" y="632"/>
                  </a:cubicBezTo>
                  <a:cubicBezTo>
                    <a:pt x="2527" y="593"/>
                    <a:pt x="2501" y="553"/>
                    <a:pt x="2462" y="553"/>
                  </a:cubicBezTo>
                  <a:cubicBezTo>
                    <a:pt x="2453" y="551"/>
                    <a:pt x="2444" y="550"/>
                    <a:pt x="2436" y="550"/>
                  </a:cubicBezTo>
                  <a:cubicBezTo>
                    <a:pt x="2397" y="550"/>
                    <a:pt x="2370" y="575"/>
                    <a:pt x="2370" y="619"/>
                  </a:cubicBezTo>
                  <a:cubicBezTo>
                    <a:pt x="2357" y="710"/>
                    <a:pt x="2331" y="750"/>
                    <a:pt x="2279" y="776"/>
                  </a:cubicBezTo>
                  <a:cubicBezTo>
                    <a:pt x="2237" y="801"/>
                    <a:pt x="2190" y="810"/>
                    <a:pt x="2142" y="810"/>
                  </a:cubicBezTo>
                  <a:cubicBezTo>
                    <a:pt x="2114" y="810"/>
                    <a:pt x="2085" y="807"/>
                    <a:pt x="2056" y="802"/>
                  </a:cubicBezTo>
                  <a:cubicBezTo>
                    <a:pt x="1794" y="737"/>
                    <a:pt x="1559" y="606"/>
                    <a:pt x="1362" y="422"/>
                  </a:cubicBezTo>
                  <a:cubicBezTo>
                    <a:pt x="1166" y="252"/>
                    <a:pt x="943" y="121"/>
                    <a:pt x="694" y="30"/>
                  </a:cubicBezTo>
                  <a:cubicBezTo>
                    <a:pt x="655" y="16"/>
                    <a:pt x="616" y="3"/>
                    <a:pt x="590" y="3"/>
                  </a:cubicBezTo>
                  <a:cubicBezTo>
                    <a:pt x="570" y="1"/>
                    <a:pt x="550" y="0"/>
                    <a:pt x="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2034350" y="3708400"/>
              <a:ext cx="23600" cy="24150"/>
            </a:xfrm>
            <a:custGeom>
              <a:rect b="b" l="l" r="r" t="t"/>
              <a:pathLst>
                <a:path extrusionOk="0" h="966" w="944">
                  <a:moveTo>
                    <a:pt x="487" y="1"/>
                  </a:moveTo>
                  <a:cubicBezTo>
                    <a:pt x="425" y="1"/>
                    <a:pt x="363" y="12"/>
                    <a:pt x="302" y="36"/>
                  </a:cubicBezTo>
                  <a:cubicBezTo>
                    <a:pt x="184" y="75"/>
                    <a:pt x="93" y="180"/>
                    <a:pt x="53" y="298"/>
                  </a:cubicBezTo>
                  <a:cubicBezTo>
                    <a:pt x="1" y="442"/>
                    <a:pt x="27" y="586"/>
                    <a:pt x="93" y="717"/>
                  </a:cubicBezTo>
                  <a:cubicBezTo>
                    <a:pt x="237" y="965"/>
                    <a:pt x="590" y="965"/>
                    <a:pt x="839" y="965"/>
                  </a:cubicBezTo>
                  <a:cubicBezTo>
                    <a:pt x="891" y="965"/>
                    <a:pt x="917" y="926"/>
                    <a:pt x="917" y="887"/>
                  </a:cubicBezTo>
                  <a:cubicBezTo>
                    <a:pt x="917" y="834"/>
                    <a:pt x="878" y="808"/>
                    <a:pt x="839" y="808"/>
                  </a:cubicBezTo>
                  <a:cubicBezTo>
                    <a:pt x="564" y="808"/>
                    <a:pt x="328" y="795"/>
                    <a:pt x="237" y="625"/>
                  </a:cubicBezTo>
                  <a:cubicBezTo>
                    <a:pt x="184" y="546"/>
                    <a:pt x="171" y="442"/>
                    <a:pt x="197" y="337"/>
                  </a:cubicBezTo>
                  <a:cubicBezTo>
                    <a:pt x="223" y="258"/>
                    <a:pt x="289" y="206"/>
                    <a:pt x="354" y="180"/>
                  </a:cubicBezTo>
                  <a:cubicBezTo>
                    <a:pt x="397" y="166"/>
                    <a:pt x="441" y="158"/>
                    <a:pt x="485" y="158"/>
                  </a:cubicBezTo>
                  <a:cubicBezTo>
                    <a:pt x="563" y="158"/>
                    <a:pt x="641" y="182"/>
                    <a:pt x="708" y="232"/>
                  </a:cubicBezTo>
                  <a:cubicBezTo>
                    <a:pt x="747" y="258"/>
                    <a:pt x="773" y="324"/>
                    <a:pt x="760" y="376"/>
                  </a:cubicBezTo>
                  <a:cubicBezTo>
                    <a:pt x="760" y="415"/>
                    <a:pt x="721" y="455"/>
                    <a:pt x="682" y="468"/>
                  </a:cubicBezTo>
                  <a:cubicBezTo>
                    <a:pt x="656" y="468"/>
                    <a:pt x="629" y="455"/>
                    <a:pt x="603" y="442"/>
                  </a:cubicBezTo>
                  <a:cubicBezTo>
                    <a:pt x="603" y="428"/>
                    <a:pt x="616" y="402"/>
                    <a:pt x="629" y="376"/>
                  </a:cubicBezTo>
                  <a:cubicBezTo>
                    <a:pt x="677" y="319"/>
                    <a:pt x="628" y="249"/>
                    <a:pt x="573" y="249"/>
                  </a:cubicBezTo>
                  <a:cubicBezTo>
                    <a:pt x="552" y="249"/>
                    <a:pt x="530" y="259"/>
                    <a:pt x="512" y="284"/>
                  </a:cubicBezTo>
                  <a:cubicBezTo>
                    <a:pt x="446" y="337"/>
                    <a:pt x="433" y="442"/>
                    <a:pt x="472" y="520"/>
                  </a:cubicBezTo>
                  <a:cubicBezTo>
                    <a:pt x="518" y="589"/>
                    <a:pt x="594" y="627"/>
                    <a:pt x="673" y="627"/>
                  </a:cubicBezTo>
                  <a:cubicBezTo>
                    <a:pt x="685" y="627"/>
                    <a:pt x="696" y="627"/>
                    <a:pt x="708" y="625"/>
                  </a:cubicBezTo>
                  <a:cubicBezTo>
                    <a:pt x="813" y="599"/>
                    <a:pt x="904" y="520"/>
                    <a:pt x="917" y="415"/>
                  </a:cubicBezTo>
                  <a:cubicBezTo>
                    <a:pt x="944" y="298"/>
                    <a:pt x="891" y="180"/>
                    <a:pt x="800" y="114"/>
                  </a:cubicBezTo>
                  <a:cubicBezTo>
                    <a:pt x="707" y="39"/>
                    <a:pt x="598" y="1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2053350" y="3728600"/>
              <a:ext cx="444175" cy="3950"/>
            </a:xfrm>
            <a:custGeom>
              <a:rect b="b" l="l" r="r" t="t"/>
              <a:pathLst>
                <a:path extrusionOk="0" h="158" w="17767">
                  <a:moveTo>
                    <a:pt x="79" y="0"/>
                  </a:moveTo>
                  <a:cubicBezTo>
                    <a:pt x="40" y="0"/>
                    <a:pt x="0" y="39"/>
                    <a:pt x="0" y="79"/>
                  </a:cubicBezTo>
                  <a:cubicBezTo>
                    <a:pt x="0" y="118"/>
                    <a:pt x="40" y="157"/>
                    <a:pt x="79" y="157"/>
                  </a:cubicBezTo>
                  <a:lnTo>
                    <a:pt x="17688" y="157"/>
                  </a:lnTo>
                  <a:cubicBezTo>
                    <a:pt x="17727" y="157"/>
                    <a:pt x="17766" y="118"/>
                    <a:pt x="17766" y="79"/>
                  </a:cubicBezTo>
                  <a:cubicBezTo>
                    <a:pt x="17766" y="39"/>
                    <a:pt x="17727" y="0"/>
                    <a:pt x="17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2487675" y="3715075"/>
              <a:ext cx="63525" cy="24025"/>
            </a:xfrm>
            <a:custGeom>
              <a:rect b="b" l="l" r="r" t="t"/>
              <a:pathLst>
                <a:path extrusionOk="0" h="961" w="2541">
                  <a:moveTo>
                    <a:pt x="2013" y="1"/>
                  </a:moveTo>
                  <a:cubicBezTo>
                    <a:pt x="1992" y="1"/>
                    <a:pt x="1972" y="2"/>
                    <a:pt x="1951" y="4"/>
                  </a:cubicBezTo>
                  <a:cubicBezTo>
                    <a:pt x="1912" y="4"/>
                    <a:pt x="1886" y="31"/>
                    <a:pt x="1847" y="31"/>
                  </a:cubicBezTo>
                  <a:cubicBezTo>
                    <a:pt x="1598" y="109"/>
                    <a:pt x="1362" y="240"/>
                    <a:pt x="1166" y="423"/>
                  </a:cubicBezTo>
                  <a:cubicBezTo>
                    <a:pt x="969" y="594"/>
                    <a:pt x="734" y="724"/>
                    <a:pt x="485" y="790"/>
                  </a:cubicBezTo>
                  <a:cubicBezTo>
                    <a:pt x="455" y="800"/>
                    <a:pt x="425" y="804"/>
                    <a:pt x="395" y="804"/>
                  </a:cubicBezTo>
                  <a:cubicBezTo>
                    <a:pt x="346" y="804"/>
                    <a:pt x="298" y="793"/>
                    <a:pt x="249" y="777"/>
                  </a:cubicBezTo>
                  <a:cubicBezTo>
                    <a:pt x="210" y="751"/>
                    <a:pt x="184" y="698"/>
                    <a:pt x="171" y="607"/>
                  </a:cubicBezTo>
                  <a:cubicBezTo>
                    <a:pt x="158" y="567"/>
                    <a:pt x="118" y="541"/>
                    <a:pt x="79" y="541"/>
                  </a:cubicBezTo>
                  <a:cubicBezTo>
                    <a:pt x="40" y="554"/>
                    <a:pt x="1" y="594"/>
                    <a:pt x="14" y="633"/>
                  </a:cubicBezTo>
                  <a:cubicBezTo>
                    <a:pt x="14" y="751"/>
                    <a:pt x="79" y="855"/>
                    <a:pt x="184" y="921"/>
                  </a:cubicBezTo>
                  <a:cubicBezTo>
                    <a:pt x="249" y="947"/>
                    <a:pt x="315" y="960"/>
                    <a:pt x="393" y="960"/>
                  </a:cubicBezTo>
                  <a:cubicBezTo>
                    <a:pt x="433" y="960"/>
                    <a:pt x="459" y="960"/>
                    <a:pt x="498" y="947"/>
                  </a:cubicBezTo>
                  <a:cubicBezTo>
                    <a:pt x="786" y="882"/>
                    <a:pt x="1048" y="738"/>
                    <a:pt x="1257" y="541"/>
                  </a:cubicBezTo>
                  <a:cubicBezTo>
                    <a:pt x="1441" y="371"/>
                    <a:pt x="1650" y="253"/>
                    <a:pt x="1886" y="175"/>
                  </a:cubicBezTo>
                  <a:cubicBezTo>
                    <a:pt x="1912" y="161"/>
                    <a:pt x="1938" y="161"/>
                    <a:pt x="1964" y="161"/>
                  </a:cubicBezTo>
                  <a:cubicBezTo>
                    <a:pt x="1982" y="158"/>
                    <a:pt x="2000" y="157"/>
                    <a:pt x="2018" y="157"/>
                  </a:cubicBezTo>
                  <a:cubicBezTo>
                    <a:pt x="2156" y="157"/>
                    <a:pt x="2283" y="243"/>
                    <a:pt x="2318" y="371"/>
                  </a:cubicBezTo>
                  <a:cubicBezTo>
                    <a:pt x="2370" y="463"/>
                    <a:pt x="2344" y="567"/>
                    <a:pt x="2279" y="646"/>
                  </a:cubicBezTo>
                  <a:cubicBezTo>
                    <a:pt x="2220" y="728"/>
                    <a:pt x="2119" y="779"/>
                    <a:pt x="2014" y="779"/>
                  </a:cubicBezTo>
                  <a:cubicBezTo>
                    <a:pt x="2002" y="779"/>
                    <a:pt x="1990" y="778"/>
                    <a:pt x="1978" y="777"/>
                  </a:cubicBezTo>
                  <a:cubicBezTo>
                    <a:pt x="1925" y="764"/>
                    <a:pt x="1873" y="738"/>
                    <a:pt x="1833" y="685"/>
                  </a:cubicBezTo>
                  <a:cubicBezTo>
                    <a:pt x="1807" y="646"/>
                    <a:pt x="1807" y="607"/>
                    <a:pt x="1833" y="567"/>
                  </a:cubicBezTo>
                  <a:cubicBezTo>
                    <a:pt x="1847" y="541"/>
                    <a:pt x="1873" y="528"/>
                    <a:pt x="1899" y="528"/>
                  </a:cubicBezTo>
                  <a:cubicBezTo>
                    <a:pt x="1925" y="528"/>
                    <a:pt x="1938" y="541"/>
                    <a:pt x="1938" y="541"/>
                  </a:cubicBezTo>
                  <a:cubicBezTo>
                    <a:pt x="1951" y="554"/>
                    <a:pt x="1951" y="580"/>
                    <a:pt x="1938" y="607"/>
                  </a:cubicBezTo>
                  <a:cubicBezTo>
                    <a:pt x="1925" y="646"/>
                    <a:pt x="1951" y="685"/>
                    <a:pt x="1991" y="698"/>
                  </a:cubicBezTo>
                  <a:cubicBezTo>
                    <a:pt x="1998" y="701"/>
                    <a:pt x="2005" y="702"/>
                    <a:pt x="2012" y="702"/>
                  </a:cubicBezTo>
                  <a:cubicBezTo>
                    <a:pt x="2047" y="702"/>
                    <a:pt x="2085" y="678"/>
                    <a:pt x="2095" y="646"/>
                  </a:cubicBezTo>
                  <a:cubicBezTo>
                    <a:pt x="2122" y="580"/>
                    <a:pt x="2108" y="502"/>
                    <a:pt x="2069" y="436"/>
                  </a:cubicBezTo>
                  <a:cubicBezTo>
                    <a:pt x="2035" y="402"/>
                    <a:pt x="1981" y="368"/>
                    <a:pt x="1925" y="368"/>
                  </a:cubicBezTo>
                  <a:cubicBezTo>
                    <a:pt x="1916" y="368"/>
                    <a:pt x="1908" y="369"/>
                    <a:pt x="1899" y="371"/>
                  </a:cubicBezTo>
                  <a:cubicBezTo>
                    <a:pt x="1820" y="371"/>
                    <a:pt x="1729" y="410"/>
                    <a:pt x="1689" y="489"/>
                  </a:cubicBezTo>
                  <a:cubicBezTo>
                    <a:pt x="1650" y="580"/>
                    <a:pt x="1650" y="685"/>
                    <a:pt x="1703" y="777"/>
                  </a:cubicBezTo>
                  <a:cubicBezTo>
                    <a:pt x="1755" y="855"/>
                    <a:pt x="1860" y="921"/>
                    <a:pt x="1964" y="934"/>
                  </a:cubicBezTo>
                  <a:cubicBezTo>
                    <a:pt x="1989" y="938"/>
                    <a:pt x="2014" y="940"/>
                    <a:pt x="2038" y="940"/>
                  </a:cubicBezTo>
                  <a:cubicBezTo>
                    <a:pt x="2182" y="940"/>
                    <a:pt x="2320" y="874"/>
                    <a:pt x="2410" y="751"/>
                  </a:cubicBezTo>
                  <a:cubicBezTo>
                    <a:pt x="2514" y="633"/>
                    <a:pt x="2540" y="463"/>
                    <a:pt x="2475" y="319"/>
                  </a:cubicBezTo>
                  <a:cubicBezTo>
                    <a:pt x="2404" y="117"/>
                    <a:pt x="2214" y="1"/>
                    <a:pt x="2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487675" y="3708400"/>
              <a:ext cx="23275" cy="24150"/>
            </a:xfrm>
            <a:custGeom>
              <a:rect b="b" l="l" r="r" t="t"/>
              <a:pathLst>
                <a:path extrusionOk="0" h="966" w="931">
                  <a:moveTo>
                    <a:pt x="448" y="1"/>
                  </a:moveTo>
                  <a:cubicBezTo>
                    <a:pt x="333" y="1"/>
                    <a:pt x="224" y="39"/>
                    <a:pt x="132" y="114"/>
                  </a:cubicBezTo>
                  <a:cubicBezTo>
                    <a:pt x="40" y="180"/>
                    <a:pt x="1" y="298"/>
                    <a:pt x="27" y="415"/>
                  </a:cubicBezTo>
                  <a:cubicBezTo>
                    <a:pt x="40" y="520"/>
                    <a:pt x="118" y="599"/>
                    <a:pt x="223" y="625"/>
                  </a:cubicBezTo>
                  <a:cubicBezTo>
                    <a:pt x="235" y="627"/>
                    <a:pt x="247" y="627"/>
                    <a:pt x="259" y="627"/>
                  </a:cubicBezTo>
                  <a:cubicBezTo>
                    <a:pt x="341" y="627"/>
                    <a:pt x="426" y="589"/>
                    <a:pt x="472" y="520"/>
                  </a:cubicBezTo>
                  <a:cubicBezTo>
                    <a:pt x="511" y="442"/>
                    <a:pt x="485" y="337"/>
                    <a:pt x="420" y="284"/>
                  </a:cubicBezTo>
                  <a:cubicBezTo>
                    <a:pt x="402" y="264"/>
                    <a:pt x="381" y="255"/>
                    <a:pt x="361" y="255"/>
                  </a:cubicBezTo>
                  <a:cubicBezTo>
                    <a:pt x="304" y="255"/>
                    <a:pt x="254" y="322"/>
                    <a:pt x="302" y="389"/>
                  </a:cubicBezTo>
                  <a:cubicBezTo>
                    <a:pt x="328" y="402"/>
                    <a:pt x="341" y="428"/>
                    <a:pt x="328" y="442"/>
                  </a:cubicBezTo>
                  <a:cubicBezTo>
                    <a:pt x="315" y="468"/>
                    <a:pt x="276" y="468"/>
                    <a:pt x="249" y="468"/>
                  </a:cubicBezTo>
                  <a:cubicBezTo>
                    <a:pt x="210" y="455"/>
                    <a:pt x="171" y="428"/>
                    <a:pt x="171" y="376"/>
                  </a:cubicBezTo>
                  <a:cubicBezTo>
                    <a:pt x="158" y="324"/>
                    <a:pt x="184" y="258"/>
                    <a:pt x="236" y="232"/>
                  </a:cubicBezTo>
                  <a:cubicBezTo>
                    <a:pt x="295" y="182"/>
                    <a:pt x="370" y="158"/>
                    <a:pt x="447" y="158"/>
                  </a:cubicBezTo>
                  <a:cubicBezTo>
                    <a:pt x="490" y="158"/>
                    <a:pt x="534" y="166"/>
                    <a:pt x="577" y="180"/>
                  </a:cubicBezTo>
                  <a:cubicBezTo>
                    <a:pt x="655" y="206"/>
                    <a:pt x="721" y="284"/>
                    <a:pt x="734" y="363"/>
                  </a:cubicBezTo>
                  <a:cubicBezTo>
                    <a:pt x="760" y="455"/>
                    <a:pt x="747" y="559"/>
                    <a:pt x="694" y="638"/>
                  </a:cubicBezTo>
                  <a:cubicBezTo>
                    <a:pt x="603" y="795"/>
                    <a:pt x="472" y="808"/>
                    <a:pt x="105" y="808"/>
                  </a:cubicBezTo>
                  <a:lnTo>
                    <a:pt x="92" y="808"/>
                  </a:lnTo>
                  <a:cubicBezTo>
                    <a:pt x="40" y="808"/>
                    <a:pt x="14" y="847"/>
                    <a:pt x="14" y="887"/>
                  </a:cubicBezTo>
                  <a:cubicBezTo>
                    <a:pt x="14" y="926"/>
                    <a:pt x="40" y="965"/>
                    <a:pt x="92" y="965"/>
                  </a:cubicBezTo>
                  <a:lnTo>
                    <a:pt x="118" y="965"/>
                  </a:lnTo>
                  <a:cubicBezTo>
                    <a:pt x="472" y="965"/>
                    <a:pt x="681" y="965"/>
                    <a:pt x="838" y="717"/>
                  </a:cubicBezTo>
                  <a:cubicBezTo>
                    <a:pt x="917" y="599"/>
                    <a:pt x="930" y="455"/>
                    <a:pt x="891" y="311"/>
                  </a:cubicBezTo>
                  <a:cubicBezTo>
                    <a:pt x="852" y="193"/>
                    <a:pt x="760" y="88"/>
                    <a:pt x="642" y="36"/>
                  </a:cubicBezTo>
                  <a:cubicBezTo>
                    <a:pt x="577" y="12"/>
                    <a:pt x="511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36"/>
          <p:cNvGrpSpPr/>
          <p:nvPr/>
        </p:nvGrpSpPr>
        <p:grpSpPr>
          <a:xfrm flipH="1" rot="10800000">
            <a:off x="2902992" y="4454265"/>
            <a:ext cx="3364383" cy="185394"/>
            <a:chOff x="1994100" y="3708400"/>
            <a:chExt cx="557100" cy="30700"/>
          </a:xfrm>
        </p:grpSpPr>
        <p:sp>
          <p:nvSpPr>
            <p:cNvPr id="516" name="Google Shape;516;p36"/>
            <p:cNvSpPr/>
            <p:nvPr/>
          </p:nvSpPr>
          <p:spPr>
            <a:xfrm>
              <a:off x="1994100" y="3715100"/>
              <a:ext cx="63200" cy="24000"/>
            </a:xfrm>
            <a:custGeom>
              <a:rect b="b" l="l" r="r" t="t"/>
              <a:pathLst>
                <a:path extrusionOk="0" h="960" w="2528">
                  <a:moveTo>
                    <a:pt x="530" y="0"/>
                  </a:moveTo>
                  <a:cubicBezTo>
                    <a:pt x="319" y="0"/>
                    <a:pt x="138" y="126"/>
                    <a:pt x="66" y="318"/>
                  </a:cubicBezTo>
                  <a:cubicBezTo>
                    <a:pt x="1" y="462"/>
                    <a:pt x="27" y="632"/>
                    <a:pt x="118" y="763"/>
                  </a:cubicBezTo>
                  <a:cubicBezTo>
                    <a:pt x="226" y="883"/>
                    <a:pt x="378" y="948"/>
                    <a:pt x="534" y="948"/>
                  </a:cubicBezTo>
                  <a:cubicBezTo>
                    <a:pt x="548" y="948"/>
                    <a:pt x="562" y="947"/>
                    <a:pt x="577" y="946"/>
                  </a:cubicBezTo>
                  <a:cubicBezTo>
                    <a:pt x="681" y="933"/>
                    <a:pt x="773" y="867"/>
                    <a:pt x="838" y="776"/>
                  </a:cubicBezTo>
                  <a:cubicBezTo>
                    <a:pt x="891" y="697"/>
                    <a:pt x="891" y="579"/>
                    <a:pt x="838" y="501"/>
                  </a:cubicBezTo>
                  <a:cubicBezTo>
                    <a:pt x="799" y="422"/>
                    <a:pt x="721" y="370"/>
                    <a:pt x="629" y="370"/>
                  </a:cubicBezTo>
                  <a:cubicBezTo>
                    <a:pt x="564" y="370"/>
                    <a:pt x="511" y="396"/>
                    <a:pt x="472" y="449"/>
                  </a:cubicBezTo>
                  <a:cubicBezTo>
                    <a:pt x="433" y="501"/>
                    <a:pt x="420" y="579"/>
                    <a:pt x="446" y="645"/>
                  </a:cubicBezTo>
                  <a:cubicBezTo>
                    <a:pt x="459" y="697"/>
                    <a:pt x="498" y="710"/>
                    <a:pt x="537" y="710"/>
                  </a:cubicBezTo>
                  <a:cubicBezTo>
                    <a:pt x="577" y="697"/>
                    <a:pt x="603" y="645"/>
                    <a:pt x="590" y="606"/>
                  </a:cubicBezTo>
                  <a:cubicBezTo>
                    <a:pt x="590" y="593"/>
                    <a:pt x="590" y="566"/>
                    <a:pt x="590" y="540"/>
                  </a:cubicBezTo>
                  <a:cubicBezTo>
                    <a:pt x="603" y="527"/>
                    <a:pt x="616" y="527"/>
                    <a:pt x="629" y="527"/>
                  </a:cubicBezTo>
                  <a:cubicBezTo>
                    <a:pt x="655" y="527"/>
                    <a:pt x="694" y="540"/>
                    <a:pt x="708" y="579"/>
                  </a:cubicBezTo>
                  <a:cubicBezTo>
                    <a:pt x="721" y="606"/>
                    <a:pt x="721" y="658"/>
                    <a:pt x="708" y="697"/>
                  </a:cubicBezTo>
                  <a:cubicBezTo>
                    <a:pt x="668" y="737"/>
                    <a:pt x="616" y="776"/>
                    <a:pt x="550" y="789"/>
                  </a:cubicBezTo>
                  <a:cubicBezTo>
                    <a:pt x="538" y="790"/>
                    <a:pt x="527" y="791"/>
                    <a:pt x="515" y="791"/>
                  </a:cubicBezTo>
                  <a:cubicBezTo>
                    <a:pt x="411" y="791"/>
                    <a:pt x="320" y="740"/>
                    <a:pt x="249" y="658"/>
                  </a:cubicBezTo>
                  <a:cubicBezTo>
                    <a:pt x="184" y="579"/>
                    <a:pt x="171" y="475"/>
                    <a:pt x="210" y="370"/>
                  </a:cubicBezTo>
                  <a:cubicBezTo>
                    <a:pt x="259" y="236"/>
                    <a:pt x="386" y="159"/>
                    <a:pt x="530" y="159"/>
                  </a:cubicBezTo>
                  <a:cubicBezTo>
                    <a:pt x="541" y="159"/>
                    <a:pt x="552" y="160"/>
                    <a:pt x="564" y="160"/>
                  </a:cubicBezTo>
                  <a:cubicBezTo>
                    <a:pt x="590" y="160"/>
                    <a:pt x="629" y="174"/>
                    <a:pt x="655" y="174"/>
                  </a:cubicBezTo>
                  <a:cubicBezTo>
                    <a:pt x="878" y="252"/>
                    <a:pt x="1087" y="383"/>
                    <a:pt x="1271" y="540"/>
                  </a:cubicBezTo>
                  <a:cubicBezTo>
                    <a:pt x="1493" y="737"/>
                    <a:pt x="1755" y="881"/>
                    <a:pt x="2030" y="946"/>
                  </a:cubicBezTo>
                  <a:cubicBezTo>
                    <a:pt x="2069" y="959"/>
                    <a:pt x="2108" y="959"/>
                    <a:pt x="2148" y="959"/>
                  </a:cubicBezTo>
                  <a:cubicBezTo>
                    <a:pt x="2213" y="959"/>
                    <a:pt x="2292" y="946"/>
                    <a:pt x="2344" y="920"/>
                  </a:cubicBezTo>
                  <a:cubicBezTo>
                    <a:pt x="2449" y="867"/>
                    <a:pt x="2514" y="750"/>
                    <a:pt x="2527" y="632"/>
                  </a:cubicBezTo>
                  <a:cubicBezTo>
                    <a:pt x="2527" y="593"/>
                    <a:pt x="2501" y="553"/>
                    <a:pt x="2462" y="553"/>
                  </a:cubicBezTo>
                  <a:cubicBezTo>
                    <a:pt x="2453" y="551"/>
                    <a:pt x="2444" y="550"/>
                    <a:pt x="2436" y="550"/>
                  </a:cubicBezTo>
                  <a:cubicBezTo>
                    <a:pt x="2397" y="550"/>
                    <a:pt x="2370" y="575"/>
                    <a:pt x="2370" y="619"/>
                  </a:cubicBezTo>
                  <a:cubicBezTo>
                    <a:pt x="2357" y="710"/>
                    <a:pt x="2331" y="750"/>
                    <a:pt x="2279" y="776"/>
                  </a:cubicBezTo>
                  <a:cubicBezTo>
                    <a:pt x="2237" y="801"/>
                    <a:pt x="2190" y="810"/>
                    <a:pt x="2142" y="810"/>
                  </a:cubicBezTo>
                  <a:cubicBezTo>
                    <a:pt x="2114" y="810"/>
                    <a:pt x="2085" y="807"/>
                    <a:pt x="2056" y="802"/>
                  </a:cubicBezTo>
                  <a:cubicBezTo>
                    <a:pt x="1794" y="737"/>
                    <a:pt x="1559" y="606"/>
                    <a:pt x="1362" y="422"/>
                  </a:cubicBezTo>
                  <a:cubicBezTo>
                    <a:pt x="1166" y="252"/>
                    <a:pt x="943" y="121"/>
                    <a:pt x="694" y="30"/>
                  </a:cubicBezTo>
                  <a:cubicBezTo>
                    <a:pt x="655" y="16"/>
                    <a:pt x="616" y="3"/>
                    <a:pt x="590" y="3"/>
                  </a:cubicBezTo>
                  <a:cubicBezTo>
                    <a:pt x="570" y="1"/>
                    <a:pt x="550" y="0"/>
                    <a:pt x="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034350" y="3708400"/>
              <a:ext cx="23600" cy="24150"/>
            </a:xfrm>
            <a:custGeom>
              <a:rect b="b" l="l" r="r" t="t"/>
              <a:pathLst>
                <a:path extrusionOk="0" h="966" w="944">
                  <a:moveTo>
                    <a:pt x="487" y="1"/>
                  </a:moveTo>
                  <a:cubicBezTo>
                    <a:pt x="425" y="1"/>
                    <a:pt x="363" y="12"/>
                    <a:pt x="302" y="36"/>
                  </a:cubicBezTo>
                  <a:cubicBezTo>
                    <a:pt x="184" y="75"/>
                    <a:pt x="93" y="180"/>
                    <a:pt x="53" y="298"/>
                  </a:cubicBezTo>
                  <a:cubicBezTo>
                    <a:pt x="1" y="442"/>
                    <a:pt x="27" y="586"/>
                    <a:pt x="93" y="717"/>
                  </a:cubicBezTo>
                  <a:cubicBezTo>
                    <a:pt x="237" y="965"/>
                    <a:pt x="590" y="965"/>
                    <a:pt x="839" y="965"/>
                  </a:cubicBezTo>
                  <a:cubicBezTo>
                    <a:pt x="891" y="965"/>
                    <a:pt x="917" y="926"/>
                    <a:pt x="917" y="887"/>
                  </a:cubicBezTo>
                  <a:cubicBezTo>
                    <a:pt x="917" y="834"/>
                    <a:pt x="878" y="808"/>
                    <a:pt x="839" y="808"/>
                  </a:cubicBezTo>
                  <a:cubicBezTo>
                    <a:pt x="564" y="808"/>
                    <a:pt x="328" y="795"/>
                    <a:pt x="237" y="625"/>
                  </a:cubicBezTo>
                  <a:cubicBezTo>
                    <a:pt x="184" y="546"/>
                    <a:pt x="171" y="442"/>
                    <a:pt x="197" y="337"/>
                  </a:cubicBezTo>
                  <a:cubicBezTo>
                    <a:pt x="223" y="258"/>
                    <a:pt x="289" y="206"/>
                    <a:pt x="354" y="180"/>
                  </a:cubicBezTo>
                  <a:cubicBezTo>
                    <a:pt x="397" y="166"/>
                    <a:pt x="441" y="158"/>
                    <a:pt x="485" y="158"/>
                  </a:cubicBezTo>
                  <a:cubicBezTo>
                    <a:pt x="563" y="158"/>
                    <a:pt x="641" y="182"/>
                    <a:pt x="708" y="232"/>
                  </a:cubicBezTo>
                  <a:cubicBezTo>
                    <a:pt x="747" y="258"/>
                    <a:pt x="773" y="324"/>
                    <a:pt x="760" y="376"/>
                  </a:cubicBezTo>
                  <a:cubicBezTo>
                    <a:pt x="760" y="415"/>
                    <a:pt x="721" y="455"/>
                    <a:pt x="682" y="468"/>
                  </a:cubicBezTo>
                  <a:cubicBezTo>
                    <a:pt x="656" y="468"/>
                    <a:pt x="629" y="455"/>
                    <a:pt x="603" y="442"/>
                  </a:cubicBezTo>
                  <a:cubicBezTo>
                    <a:pt x="603" y="428"/>
                    <a:pt x="616" y="402"/>
                    <a:pt x="629" y="376"/>
                  </a:cubicBezTo>
                  <a:cubicBezTo>
                    <a:pt x="677" y="319"/>
                    <a:pt x="628" y="249"/>
                    <a:pt x="573" y="249"/>
                  </a:cubicBezTo>
                  <a:cubicBezTo>
                    <a:pt x="552" y="249"/>
                    <a:pt x="530" y="259"/>
                    <a:pt x="512" y="284"/>
                  </a:cubicBezTo>
                  <a:cubicBezTo>
                    <a:pt x="446" y="337"/>
                    <a:pt x="433" y="442"/>
                    <a:pt x="472" y="520"/>
                  </a:cubicBezTo>
                  <a:cubicBezTo>
                    <a:pt x="518" y="589"/>
                    <a:pt x="594" y="627"/>
                    <a:pt x="673" y="627"/>
                  </a:cubicBezTo>
                  <a:cubicBezTo>
                    <a:pt x="685" y="627"/>
                    <a:pt x="696" y="627"/>
                    <a:pt x="708" y="625"/>
                  </a:cubicBezTo>
                  <a:cubicBezTo>
                    <a:pt x="813" y="599"/>
                    <a:pt x="904" y="520"/>
                    <a:pt x="917" y="415"/>
                  </a:cubicBezTo>
                  <a:cubicBezTo>
                    <a:pt x="944" y="298"/>
                    <a:pt x="891" y="180"/>
                    <a:pt x="800" y="114"/>
                  </a:cubicBezTo>
                  <a:cubicBezTo>
                    <a:pt x="707" y="39"/>
                    <a:pt x="598" y="1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2053350" y="3728600"/>
              <a:ext cx="444175" cy="3950"/>
            </a:xfrm>
            <a:custGeom>
              <a:rect b="b" l="l" r="r" t="t"/>
              <a:pathLst>
                <a:path extrusionOk="0" h="158" w="17767">
                  <a:moveTo>
                    <a:pt x="79" y="0"/>
                  </a:moveTo>
                  <a:cubicBezTo>
                    <a:pt x="40" y="0"/>
                    <a:pt x="0" y="39"/>
                    <a:pt x="0" y="79"/>
                  </a:cubicBezTo>
                  <a:cubicBezTo>
                    <a:pt x="0" y="118"/>
                    <a:pt x="40" y="157"/>
                    <a:pt x="79" y="157"/>
                  </a:cubicBezTo>
                  <a:lnTo>
                    <a:pt x="17688" y="157"/>
                  </a:lnTo>
                  <a:cubicBezTo>
                    <a:pt x="17727" y="157"/>
                    <a:pt x="17766" y="118"/>
                    <a:pt x="17766" y="79"/>
                  </a:cubicBezTo>
                  <a:cubicBezTo>
                    <a:pt x="17766" y="39"/>
                    <a:pt x="17727" y="0"/>
                    <a:pt x="17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2487675" y="3715075"/>
              <a:ext cx="63525" cy="24025"/>
            </a:xfrm>
            <a:custGeom>
              <a:rect b="b" l="l" r="r" t="t"/>
              <a:pathLst>
                <a:path extrusionOk="0" h="961" w="2541">
                  <a:moveTo>
                    <a:pt x="2013" y="1"/>
                  </a:moveTo>
                  <a:cubicBezTo>
                    <a:pt x="1992" y="1"/>
                    <a:pt x="1972" y="2"/>
                    <a:pt x="1951" y="4"/>
                  </a:cubicBezTo>
                  <a:cubicBezTo>
                    <a:pt x="1912" y="4"/>
                    <a:pt x="1886" y="31"/>
                    <a:pt x="1847" y="31"/>
                  </a:cubicBezTo>
                  <a:cubicBezTo>
                    <a:pt x="1598" y="109"/>
                    <a:pt x="1362" y="240"/>
                    <a:pt x="1166" y="423"/>
                  </a:cubicBezTo>
                  <a:cubicBezTo>
                    <a:pt x="969" y="594"/>
                    <a:pt x="734" y="724"/>
                    <a:pt x="485" y="790"/>
                  </a:cubicBezTo>
                  <a:cubicBezTo>
                    <a:pt x="455" y="800"/>
                    <a:pt x="425" y="804"/>
                    <a:pt x="395" y="804"/>
                  </a:cubicBezTo>
                  <a:cubicBezTo>
                    <a:pt x="346" y="804"/>
                    <a:pt x="298" y="793"/>
                    <a:pt x="249" y="777"/>
                  </a:cubicBezTo>
                  <a:cubicBezTo>
                    <a:pt x="210" y="751"/>
                    <a:pt x="184" y="698"/>
                    <a:pt x="171" y="607"/>
                  </a:cubicBezTo>
                  <a:cubicBezTo>
                    <a:pt x="158" y="567"/>
                    <a:pt x="118" y="541"/>
                    <a:pt x="79" y="541"/>
                  </a:cubicBezTo>
                  <a:cubicBezTo>
                    <a:pt x="40" y="554"/>
                    <a:pt x="1" y="594"/>
                    <a:pt x="14" y="633"/>
                  </a:cubicBezTo>
                  <a:cubicBezTo>
                    <a:pt x="14" y="751"/>
                    <a:pt x="79" y="855"/>
                    <a:pt x="184" y="921"/>
                  </a:cubicBezTo>
                  <a:cubicBezTo>
                    <a:pt x="249" y="947"/>
                    <a:pt x="315" y="960"/>
                    <a:pt x="393" y="960"/>
                  </a:cubicBezTo>
                  <a:cubicBezTo>
                    <a:pt x="433" y="960"/>
                    <a:pt x="459" y="960"/>
                    <a:pt x="498" y="947"/>
                  </a:cubicBezTo>
                  <a:cubicBezTo>
                    <a:pt x="786" y="882"/>
                    <a:pt x="1048" y="738"/>
                    <a:pt x="1257" y="541"/>
                  </a:cubicBezTo>
                  <a:cubicBezTo>
                    <a:pt x="1441" y="371"/>
                    <a:pt x="1650" y="253"/>
                    <a:pt x="1886" y="175"/>
                  </a:cubicBezTo>
                  <a:cubicBezTo>
                    <a:pt x="1912" y="161"/>
                    <a:pt x="1938" y="161"/>
                    <a:pt x="1964" y="161"/>
                  </a:cubicBezTo>
                  <a:cubicBezTo>
                    <a:pt x="1982" y="158"/>
                    <a:pt x="2000" y="157"/>
                    <a:pt x="2018" y="157"/>
                  </a:cubicBezTo>
                  <a:cubicBezTo>
                    <a:pt x="2156" y="157"/>
                    <a:pt x="2283" y="243"/>
                    <a:pt x="2318" y="371"/>
                  </a:cubicBezTo>
                  <a:cubicBezTo>
                    <a:pt x="2370" y="463"/>
                    <a:pt x="2344" y="567"/>
                    <a:pt x="2279" y="646"/>
                  </a:cubicBezTo>
                  <a:cubicBezTo>
                    <a:pt x="2220" y="728"/>
                    <a:pt x="2119" y="779"/>
                    <a:pt x="2014" y="779"/>
                  </a:cubicBezTo>
                  <a:cubicBezTo>
                    <a:pt x="2002" y="779"/>
                    <a:pt x="1990" y="778"/>
                    <a:pt x="1978" y="777"/>
                  </a:cubicBezTo>
                  <a:cubicBezTo>
                    <a:pt x="1925" y="764"/>
                    <a:pt x="1873" y="738"/>
                    <a:pt x="1833" y="685"/>
                  </a:cubicBezTo>
                  <a:cubicBezTo>
                    <a:pt x="1807" y="646"/>
                    <a:pt x="1807" y="607"/>
                    <a:pt x="1833" y="567"/>
                  </a:cubicBezTo>
                  <a:cubicBezTo>
                    <a:pt x="1847" y="541"/>
                    <a:pt x="1873" y="528"/>
                    <a:pt x="1899" y="528"/>
                  </a:cubicBezTo>
                  <a:cubicBezTo>
                    <a:pt x="1925" y="528"/>
                    <a:pt x="1938" y="541"/>
                    <a:pt x="1938" y="541"/>
                  </a:cubicBezTo>
                  <a:cubicBezTo>
                    <a:pt x="1951" y="554"/>
                    <a:pt x="1951" y="580"/>
                    <a:pt x="1938" y="607"/>
                  </a:cubicBezTo>
                  <a:cubicBezTo>
                    <a:pt x="1925" y="646"/>
                    <a:pt x="1951" y="685"/>
                    <a:pt x="1991" y="698"/>
                  </a:cubicBezTo>
                  <a:cubicBezTo>
                    <a:pt x="1998" y="701"/>
                    <a:pt x="2005" y="702"/>
                    <a:pt x="2012" y="702"/>
                  </a:cubicBezTo>
                  <a:cubicBezTo>
                    <a:pt x="2047" y="702"/>
                    <a:pt x="2085" y="678"/>
                    <a:pt x="2095" y="646"/>
                  </a:cubicBezTo>
                  <a:cubicBezTo>
                    <a:pt x="2122" y="580"/>
                    <a:pt x="2108" y="502"/>
                    <a:pt x="2069" y="436"/>
                  </a:cubicBezTo>
                  <a:cubicBezTo>
                    <a:pt x="2035" y="402"/>
                    <a:pt x="1981" y="368"/>
                    <a:pt x="1925" y="368"/>
                  </a:cubicBezTo>
                  <a:cubicBezTo>
                    <a:pt x="1916" y="368"/>
                    <a:pt x="1908" y="369"/>
                    <a:pt x="1899" y="371"/>
                  </a:cubicBezTo>
                  <a:cubicBezTo>
                    <a:pt x="1820" y="371"/>
                    <a:pt x="1729" y="410"/>
                    <a:pt x="1689" y="489"/>
                  </a:cubicBezTo>
                  <a:cubicBezTo>
                    <a:pt x="1650" y="580"/>
                    <a:pt x="1650" y="685"/>
                    <a:pt x="1703" y="777"/>
                  </a:cubicBezTo>
                  <a:cubicBezTo>
                    <a:pt x="1755" y="855"/>
                    <a:pt x="1860" y="921"/>
                    <a:pt x="1964" y="934"/>
                  </a:cubicBezTo>
                  <a:cubicBezTo>
                    <a:pt x="1989" y="938"/>
                    <a:pt x="2014" y="940"/>
                    <a:pt x="2038" y="940"/>
                  </a:cubicBezTo>
                  <a:cubicBezTo>
                    <a:pt x="2182" y="940"/>
                    <a:pt x="2320" y="874"/>
                    <a:pt x="2410" y="751"/>
                  </a:cubicBezTo>
                  <a:cubicBezTo>
                    <a:pt x="2514" y="633"/>
                    <a:pt x="2540" y="463"/>
                    <a:pt x="2475" y="319"/>
                  </a:cubicBezTo>
                  <a:cubicBezTo>
                    <a:pt x="2404" y="117"/>
                    <a:pt x="2214" y="1"/>
                    <a:pt x="2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487675" y="3708400"/>
              <a:ext cx="23275" cy="24150"/>
            </a:xfrm>
            <a:custGeom>
              <a:rect b="b" l="l" r="r" t="t"/>
              <a:pathLst>
                <a:path extrusionOk="0" h="966" w="931">
                  <a:moveTo>
                    <a:pt x="448" y="1"/>
                  </a:moveTo>
                  <a:cubicBezTo>
                    <a:pt x="333" y="1"/>
                    <a:pt x="224" y="39"/>
                    <a:pt x="132" y="114"/>
                  </a:cubicBezTo>
                  <a:cubicBezTo>
                    <a:pt x="40" y="180"/>
                    <a:pt x="1" y="298"/>
                    <a:pt x="27" y="415"/>
                  </a:cubicBezTo>
                  <a:cubicBezTo>
                    <a:pt x="40" y="520"/>
                    <a:pt x="118" y="599"/>
                    <a:pt x="223" y="625"/>
                  </a:cubicBezTo>
                  <a:cubicBezTo>
                    <a:pt x="235" y="627"/>
                    <a:pt x="247" y="627"/>
                    <a:pt x="259" y="627"/>
                  </a:cubicBezTo>
                  <a:cubicBezTo>
                    <a:pt x="341" y="627"/>
                    <a:pt x="426" y="589"/>
                    <a:pt x="472" y="520"/>
                  </a:cubicBezTo>
                  <a:cubicBezTo>
                    <a:pt x="511" y="442"/>
                    <a:pt x="485" y="337"/>
                    <a:pt x="420" y="284"/>
                  </a:cubicBezTo>
                  <a:cubicBezTo>
                    <a:pt x="402" y="264"/>
                    <a:pt x="381" y="255"/>
                    <a:pt x="361" y="255"/>
                  </a:cubicBezTo>
                  <a:cubicBezTo>
                    <a:pt x="304" y="255"/>
                    <a:pt x="254" y="322"/>
                    <a:pt x="302" y="389"/>
                  </a:cubicBezTo>
                  <a:cubicBezTo>
                    <a:pt x="328" y="402"/>
                    <a:pt x="341" y="428"/>
                    <a:pt x="328" y="442"/>
                  </a:cubicBezTo>
                  <a:cubicBezTo>
                    <a:pt x="315" y="468"/>
                    <a:pt x="276" y="468"/>
                    <a:pt x="249" y="468"/>
                  </a:cubicBezTo>
                  <a:cubicBezTo>
                    <a:pt x="210" y="455"/>
                    <a:pt x="171" y="428"/>
                    <a:pt x="171" y="376"/>
                  </a:cubicBezTo>
                  <a:cubicBezTo>
                    <a:pt x="158" y="324"/>
                    <a:pt x="184" y="258"/>
                    <a:pt x="236" y="232"/>
                  </a:cubicBezTo>
                  <a:cubicBezTo>
                    <a:pt x="295" y="182"/>
                    <a:pt x="370" y="158"/>
                    <a:pt x="447" y="158"/>
                  </a:cubicBezTo>
                  <a:cubicBezTo>
                    <a:pt x="490" y="158"/>
                    <a:pt x="534" y="166"/>
                    <a:pt x="577" y="180"/>
                  </a:cubicBezTo>
                  <a:cubicBezTo>
                    <a:pt x="655" y="206"/>
                    <a:pt x="721" y="284"/>
                    <a:pt x="734" y="363"/>
                  </a:cubicBezTo>
                  <a:cubicBezTo>
                    <a:pt x="760" y="455"/>
                    <a:pt x="747" y="559"/>
                    <a:pt x="694" y="638"/>
                  </a:cubicBezTo>
                  <a:cubicBezTo>
                    <a:pt x="603" y="795"/>
                    <a:pt x="472" y="808"/>
                    <a:pt x="105" y="808"/>
                  </a:cubicBezTo>
                  <a:lnTo>
                    <a:pt x="92" y="808"/>
                  </a:lnTo>
                  <a:cubicBezTo>
                    <a:pt x="40" y="808"/>
                    <a:pt x="14" y="847"/>
                    <a:pt x="14" y="887"/>
                  </a:cubicBezTo>
                  <a:cubicBezTo>
                    <a:pt x="14" y="926"/>
                    <a:pt x="40" y="965"/>
                    <a:pt x="92" y="965"/>
                  </a:cubicBezTo>
                  <a:lnTo>
                    <a:pt x="118" y="965"/>
                  </a:lnTo>
                  <a:cubicBezTo>
                    <a:pt x="472" y="965"/>
                    <a:pt x="681" y="965"/>
                    <a:pt x="838" y="717"/>
                  </a:cubicBezTo>
                  <a:cubicBezTo>
                    <a:pt x="917" y="599"/>
                    <a:pt x="930" y="455"/>
                    <a:pt x="891" y="311"/>
                  </a:cubicBezTo>
                  <a:cubicBezTo>
                    <a:pt x="852" y="193"/>
                    <a:pt x="760" y="88"/>
                    <a:pt x="642" y="36"/>
                  </a:cubicBezTo>
                  <a:cubicBezTo>
                    <a:pt x="577" y="12"/>
                    <a:pt x="511" y="1"/>
                    <a:pt x="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/>
          <p:nvPr>
            <p:ph idx="1" type="subTitle"/>
          </p:nvPr>
        </p:nvSpPr>
        <p:spPr>
          <a:xfrm>
            <a:off x="1253089" y="3495838"/>
            <a:ext cx="1585500" cy="4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523" name="Google Shape;523;p37"/>
          <p:cNvSpPr txBox="1"/>
          <p:nvPr>
            <p:ph idx="2" type="subTitle"/>
          </p:nvPr>
        </p:nvSpPr>
        <p:spPr>
          <a:xfrm>
            <a:off x="6309875" y="3495850"/>
            <a:ext cx="1585500" cy="4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524" name="Google Shape;524;p37"/>
          <p:cNvSpPr txBox="1"/>
          <p:nvPr>
            <p:ph idx="3" type="subTitle"/>
          </p:nvPr>
        </p:nvSpPr>
        <p:spPr>
          <a:xfrm>
            <a:off x="1070089" y="3863813"/>
            <a:ext cx="1951500" cy="7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525" name="Google Shape;525;p37"/>
          <p:cNvSpPr txBox="1"/>
          <p:nvPr>
            <p:ph idx="4" type="subTitle"/>
          </p:nvPr>
        </p:nvSpPr>
        <p:spPr>
          <a:xfrm>
            <a:off x="6126875" y="3863813"/>
            <a:ext cx="1951500" cy="7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526" name="Google Shape;526;p37"/>
          <p:cNvSpPr txBox="1"/>
          <p:nvPr>
            <p:ph idx="5" type="subTitle"/>
          </p:nvPr>
        </p:nvSpPr>
        <p:spPr>
          <a:xfrm>
            <a:off x="3776387" y="3495850"/>
            <a:ext cx="1585500" cy="4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17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527" name="Google Shape;527;p37"/>
          <p:cNvSpPr txBox="1"/>
          <p:nvPr>
            <p:ph idx="6" type="subTitle"/>
          </p:nvPr>
        </p:nvSpPr>
        <p:spPr>
          <a:xfrm>
            <a:off x="3593387" y="3863813"/>
            <a:ext cx="1951500" cy="7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528" name="Google Shape;528;p37"/>
          <p:cNvSpPr txBox="1"/>
          <p:nvPr>
            <p:ph type="title"/>
          </p:nvPr>
        </p:nvSpPr>
        <p:spPr>
          <a:xfrm>
            <a:off x="701959" y="361392"/>
            <a:ext cx="77430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1123275" y="2556759"/>
            <a:ext cx="2324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2" type="title"/>
          </p:nvPr>
        </p:nvSpPr>
        <p:spPr>
          <a:xfrm>
            <a:off x="5700178" y="2556759"/>
            <a:ext cx="2324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700178" y="3082982"/>
            <a:ext cx="2324400" cy="9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" name="Google Shape;59;p5"/>
          <p:cNvSpPr txBox="1"/>
          <p:nvPr>
            <p:ph idx="3" type="subTitle"/>
          </p:nvPr>
        </p:nvSpPr>
        <p:spPr>
          <a:xfrm>
            <a:off x="1123275" y="3082982"/>
            <a:ext cx="2324400" cy="9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60" name="Google Shape;60;p5"/>
          <p:cNvGrpSpPr/>
          <p:nvPr/>
        </p:nvGrpSpPr>
        <p:grpSpPr>
          <a:xfrm>
            <a:off x="228590" y="228595"/>
            <a:ext cx="8686821" cy="4687988"/>
            <a:chOff x="228590" y="228595"/>
            <a:chExt cx="8686821" cy="4687988"/>
          </a:xfrm>
        </p:grpSpPr>
        <p:grpSp>
          <p:nvGrpSpPr>
            <p:cNvPr id="61" name="Google Shape;61;p5"/>
            <p:cNvGrpSpPr/>
            <p:nvPr/>
          </p:nvGrpSpPr>
          <p:grpSpPr>
            <a:xfrm>
              <a:off x="228590" y="229545"/>
              <a:ext cx="1159249" cy="1147653"/>
              <a:chOff x="1339740" y="433220"/>
              <a:chExt cx="1159249" cy="1147653"/>
            </a:xfrm>
          </p:grpSpPr>
          <p:sp>
            <p:nvSpPr>
              <p:cNvPr id="62" name="Google Shape;62;p5"/>
              <p:cNvSpPr/>
              <p:nvPr/>
            </p:nvSpPr>
            <p:spPr>
              <a:xfrm>
                <a:off x="1339740" y="621242"/>
                <a:ext cx="282547" cy="959631"/>
              </a:xfrm>
              <a:custGeom>
                <a:rect b="b" l="l" r="r" t="t"/>
                <a:pathLst>
                  <a:path extrusionOk="0" h="6538" w="1925">
                    <a:moveTo>
                      <a:pt x="733" y="1488"/>
                    </a:moveTo>
                    <a:cubicBezTo>
                      <a:pt x="812" y="1528"/>
                      <a:pt x="851" y="1632"/>
                      <a:pt x="799" y="1711"/>
                    </a:cubicBezTo>
                    <a:cubicBezTo>
                      <a:pt x="668" y="1698"/>
                      <a:pt x="550" y="1632"/>
                      <a:pt x="458" y="1541"/>
                    </a:cubicBezTo>
                    <a:cubicBezTo>
                      <a:pt x="511" y="1506"/>
                      <a:pt x="575" y="1488"/>
                      <a:pt x="639" y="1488"/>
                    </a:cubicBezTo>
                    <a:cubicBezTo>
                      <a:pt x="671" y="1488"/>
                      <a:pt x="703" y="1493"/>
                      <a:pt x="733" y="1501"/>
                    </a:cubicBezTo>
                    <a:lnTo>
                      <a:pt x="733" y="1488"/>
                    </a:lnTo>
                    <a:close/>
                    <a:moveTo>
                      <a:pt x="319" y="3965"/>
                    </a:moveTo>
                    <a:cubicBezTo>
                      <a:pt x="399" y="3965"/>
                      <a:pt x="475" y="4023"/>
                      <a:pt x="524" y="4081"/>
                    </a:cubicBezTo>
                    <a:lnTo>
                      <a:pt x="524" y="4094"/>
                    </a:lnTo>
                    <a:cubicBezTo>
                      <a:pt x="444" y="4134"/>
                      <a:pt x="356" y="4151"/>
                      <a:pt x="267" y="4151"/>
                    </a:cubicBezTo>
                    <a:cubicBezTo>
                      <a:pt x="239" y="4151"/>
                      <a:pt x="211" y="4149"/>
                      <a:pt x="183" y="4146"/>
                    </a:cubicBezTo>
                    <a:cubicBezTo>
                      <a:pt x="157" y="4081"/>
                      <a:pt x="183" y="4015"/>
                      <a:pt x="236" y="3989"/>
                    </a:cubicBezTo>
                    <a:cubicBezTo>
                      <a:pt x="263" y="3972"/>
                      <a:pt x="291" y="3965"/>
                      <a:pt x="319" y="3965"/>
                    </a:cubicBezTo>
                    <a:close/>
                    <a:moveTo>
                      <a:pt x="1051" y="0"/>
                    </a:moveTo>
                    <a:cubicBezTo>
                      <a:pt x="782" y="0"/>
                      <a:pt x="514" y="103"/>
                      <a:pt x="367" y="310"/>
                    </a:cubicBezTo>
                    <a:cubicBezTo>
                      <a:pt x="131" y="637"/>
                      <a:pt x="52" y="1292"/>
                      <a:pt x="314" y="1619"/>
                    </a:cubicBezTo>
                    <a:cubicBezTo>
                      <a:pt x="157" y="1842"/>
                      <a:pt x="105" y="2104"/>
                      <a:pt x="170" y="2365"/>
                    </a:cubicBezTo>
                    <a:cubicBezTo>
                      <a:pt x="210" y="2536"/>
                      <a:pt x="275" y="2680"/>
                      <a:pt x="354" y="2837"/>
                    </a:cubicBezTo>
                    <a:cubicBezTo>
                      <a:pt x="458" y="3033"/>
                      <a:pt x="838" y="3740"/>
                      <a:pt x="602" y="4028"/>
                    </a:cubicBezTo>
                    <a:cubicBezTo>
                      <a:pt x="525" y="3926"/>
                      <a:pt x="398" y="3840"/>
                      <a:pt x="272" y="3840"/>
                    </a:cubicBezTo>
                    <a:cubicBezTo>
                      <a:pt x="205" y="3840"/>
                      <a:pt x="138" y="3864"/>
                      <a:pt x="79" y="3923"/>
                    </a:cubicBezTo>
                    <a:cubicBezTo>
                      <a:pt x="0" y="4002"/>
                      <a:pt x="0" y="4133"/>
                      <a:pt x="79" y="4225"/>
                    </a:cubicBezTo>
                    <a:cubicBezTo>
                      <a:pt x="79" y="4251"/>
                      <a:pt x="105" y="4277"/>
                      <a:pt x="131" y="4290"/>
                    </a:cubicBezTo>
                    <a:cubicBezTo>
                      <a:pt x="174" y="4302"/>
                      <a:pt x="220" y="4308"/>
                      <a:pt x="266" y="4308"/>
                    </a:cubicBezTo>
                    <a:cubicBezTo>
                      <a:pt x="374" y="4308"/>
                      <a:pt x="484" y="4276"/>
                      <a:pt x="576" y="4211"/>
                    </a:cubicBezTo>
                    <a:lnTo>
                      <a:pt x="576" y="4211"/>
                    </a:lnTo>
                    <a:cubicBezTo>
                      <a:pt x="838" y="4971"/>
                      <a:pt x="589" y="5678"/>
                      <a:pt x="340" y="6437"/>
                    </a:cubicBezTo>
                    <a:cubicBezTo>
                      <a:pt x="317" y="6499"/>
                      <a:pt x="367" y="6538"/>
                      <a:pt x="420" y="6538"/>
                    </a:cubicBezTo>
                    <a:cubicBezTo>
                      <a:pt x="457" y="6538"/>
                      <a:pt x="495" y="6519"/>
                      <a:pt x="511" y="6476"/>
                    </a:cubicBezTo>
                    <a:cubicBezTo>
                      <a:pt x="812" y="5756"/>
                      <a:pt x="1087" y="4840"/>
                      <a:pt x="655" y="4133"/>
                    </a:cubicBezTo>
                    <a:cubicBezTo>
                      <a:pt x="759" y="4028"/>
                      <a:pt x="825" y="3897"/>
                      <a:pt x="838" y="3753"/>
                    </a:cubicBezTo>
                    <a:cubicBezTo>
                      <a:pt x="851" y="3504"/>
                      <a:pt x="786" y="3243"/>
                      <a:pt x="655" y="3033"/>
                    </a:cubicBezTo>
                    <a:cubicBezTo>
                      <a:pt x="419" y="2549"/>
                      <a:pt x="249" y="2208"/>
                      <a:pt x="380" y="1698"/>
                    </a:cubicBezTo>
                    <a:lnTo>
                      <a:pt x="380" y="1698"/>
                    </a:lnTo>
                    <a:cubicBezTo>
                      <a:pt x="486" y="1780"/>
                      <a:pt x="612" y="1831"/>
                      <a:pt x="742" y="1831"/>
                    </a:cubicBezTo>
                    <a:cubicBezTo>
                      <a:pt x="756" y="1831"/>
                      <a:pt x="771" y="1830"/>
                      <a:pt x="786" y="1829"/>
                    </a:cubicBezTo>
                    <a:cubicBezTo>
                      <a:pt x="825" y="1829"/>
                      <a:pt x="851" y="1803"/>
                      <a:pt x="851" y="1763"/>
                    </a:cubicBezTo>
                    <a:cubicBezTo>
                      <a:pt x="930" y="1698"/>
                      <a:pt x="956" y="1567"/>
                      <a:pt x="890" y="1475"/>
                    </a:cubicBezTo>
                    <a:cubicBezTo>
                      <a:pt x="819" y="1390"/>
                      <a:pt x="720" y="1347"/>
                      <a:pt x="620" y="1347"/>
                    </a:cubicBezTo>
                    <a:cubicBezTo>
                      <a:pt x="536" y="1347"/>
                      <a:pt x="451" y="1376"/>
                      <a:pt x="380" y="1436"/>
                    </a:cubicBezTo>
                    <a:cubicBezTo>
                      <a:pt x="236" y="1135"/>
                      <a:pt x="327" y="664"/>
                      <a:pt x="524" y="415"/>
                    </a:cubicBezTo>
                    <a:cubicBezTo>
                      <a:pt x="651" y="241"/>
                      <a:pt x="883" y="153"/>
                      <a:pt x="1116" y="153"/>
                    </a:cubicBezTo>
                    <a:cubicBezTo>
                      <a:pt x="1341" y="153"/>
                      <a:pt x="1567" y="235"/>
                      <a:pt x="1702" y="402"/>
                    </a:cubicBezTo>
                    <a:cubicBezTo>
                      <a:pt x="1807" y="650"/>
                      <a:pt x="1794" y="938"/>
                      <a:pt x="1506" y="1056"/>
                    </a:cubicBezTo>
                    <a:cubicBezTo>
                      <a:pt x="1461" y="1077"/>
                      <a:pt x="1417" y="1087"/>
                      <a:pt x="1375" y="1087"/>
                    </a:cubicBezTo>
                    <a:cubicBezTo>
                      <a:pt x="1157" y="1087"/>
                      <a:pt x="997" y="833"/>
                      <a:pt x="1139" y="624"/>
                    </a:cubicBezTo>
                    <a:cubicBezTo>
                      <a:pt x="1168" y="585"/>
                      <a:pt x="1133" y="540"/>
                      <a:pt x="1091" y="540"/>
                    </a:cubicBezTo>
                    <a:cubicBezTo>
                      <a:pt x="1076" y="540"/>
                      <a:pt x="1061" y="545"/>
                      <a:pt x="1047" y="559"/>
                    </a:cubicBezTo>
                    <a:cubicBezTo>
                      <a:pt x="778" y="816"/>
                      <a:pt x="1035" y="1233"/>
                      <a:pt x="1369" y="1233"/>
                    </a:cubicBezTo>
                    <a:cubicBezTo>
                      <a:pt x="1393" y="1233"/>
                      <a:pt x="1416" y="1231"/>
                      <a:pt x="1440" y="1226"/>
                    </a:cubicBezTo>
                    <a:cubicBezTo>
                      <a:pt x="1807" y="1161"/>
                      <a:pt x="1925" y="794"/>
                      <a:pt x="1820" y="480"/>
                    </a:cubicBezTo>
                    <a:cubicBezTo>
                      <a:pt x="1820" y="467"/>
                      <a:pt x="1820" y="467"/>
                      <a:pt x="1820" y="454"/>
                    </a:cubicBezTo>
                    <a:cubicBezTo>
                      <a:pt x="1705" y="152"/>
                      <a:pt x="1377" y="0"/>
                      <a:pt x="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1508828" y="433220"/>
                <a:ext cx="990161" cy="269777"/>
              </a:xfrm>
              <a:custGeom>
                <a:rect b="b" l="l" r="r" t="t"/>
                <a:pathLst>
                  <a:path extrusionOk="0" h="1838" w="6746">
                    <a:moveTo>
                      <a:pt x="4243" y="151"/>
                    </a:moveTo>
                    <a:cubicBezTo>
                      <a:pt x="4264" y="151"/>
                      <a:pt x="4286" y="155"/>
                      <a:pt x="4308" y="164"/>
                    </a:cubicBezTo>
                    <a:cubicBezTo>
                      <a:pt x="4321" y="282"/>
                      <a:pt x="4308" y="400"/>
                      <a:pt x="4255" y="504"/>
                    </a:cubicBezTo>
                    <a:lnTo>
                      <a:pt x="4242" y="504"/>
                    </a:lnTo>
                    <a:cubicBezTo>
                      <a:pt x="4164" y="439"/>
                      <a:pt x="4072" y="321"/>
                      <a:pt x="4137" y="203"/>
                    </a:cubicBezTo>
                    <a:cubicBezTo>
                      <a:pt x="4164" y="168"/>
                      <a:pt x="4201" y="151"/>
                      <a:pt x="4243" y="151"/>
                    </a:cubicBezTo>
                    <a:close/>
                    <a:moveTo>
                      <a:pt x="1702" y="426"/>
                    </a:moveTo>
                    <a:cubicBezTo>
                      <a:pt x="1794" y="517"/>
                      <a:pt x="1859" y="635"/>
                      <a:pt x="1859" y="766"/>
                    </a:cubicBezTo>
                    <a:cubicBezTo>
                      <a:pt x="1835" y="783"/>
                      <a:pt x="1809" y="790"/>
                      <a:pt x="1783" y="790"/>
                    </a:cubicBezTo>
                    <a:cubicBezTo>
                      <a:pt x="1728" y="790"/>
                      <a:pt x="1677" y="755"/>
                      <a:pt x="1650" y="701"/>
                    </a:cubicBezTo>
                    <a:cubicBezTo>
                      <a:pt x="1624" y="609"/>
                      <a:pt x="1650" y="504"/>
                      <a:pt x="1702" y="426"/>
                    </a:cubicBezTo>
                    <a:close/>
                    <a:moveTo>
                      <a:pt x="4240" y="0"/>
                    </a:moveTo>
                    <a:cubicBezTo>
                      <a:pt x="4186" y="0"/>
                      <a:pt x="4131" y="20"/>
                      <a:pt x="4085" y="59"/>
                    </a:cubicBezTo>
                    <a:cubicBezTo>
                      <a:pt x="3928" y="229"/>
                      <a:pt x="4033" y="465"/>
                      <a:pt x="4190" y="583"/>
                    </a:cubicBezTo>
                    <a:cubicBezTo>
                      <a:pt x="4126" y="641"/>
                      <a:pt x="4037" y="664"/>
                      <a:pt x="3937" y="664"/>
                    </a:cubicBezTo>
                    <a:cubicBezTo>
                      <a:pt x="3607" y="664"/>
                      <a:pt x="3149" y="414"/>
                      <a:pt x="2998" y="334"/>
                    </a:cubicBezTo>
                    <a:cubicBezTo>
                      <a:pt x="2854" y="256"/>
                      <a:pt x="2697" y="190"/>
                      <a:pt x="2527" y="151"/>
                    </a:cubicBezTo>
                    <a:cubicBezTo>
                      <a:pt x="2457" y="132"/>
                      <a:pt x="2385" y="123"/>
                      <a:pt x="2312" y="123"/>
                    </a:cubicBezTo>
                    <a:cubicBezTo>
                      <a:pt x="2127" y="123"/>
                      <a:pt x="1940" y="182"/>
                      <a:pt x="1781" y="295"/>
                    </a:cubicBezTo>
                    <a:cubicBezTo>
                      <a:pt x="1638" y="181"/>
                      <a:pt x="1433" y="131"/>
                      <a:pt x="1221" y="131"/>
                    </a:cubicBezTo>
                    <a:cubicBezTo>
                      <a:pt x="945" y="131"/>
                      <a:pt x="656" y="214"/>
                      <a:pt x="472" y="347"/>
                    </a:cubicBezTo>
                    <a:cubicBezTo>
                      <a:pt x="0" y="675"/>
                      <a:pt x="53" y="1591"/>
                      <a:pt x="616" y="1800"/>
                    </a:cubicBezTo>
                    <a:lnTo>
                      <a:pt x="642" y="1800"/>
                    </a:lnTo>
                    <a:cubicBezTo>
                      <a:pt x="712" y="1825"/>
                      <a:pt x="786" y="1837"/>
                      <a:pt x="859" y="1837"/>
                    </a:cubicBezTo>
                    <a:cubicBezTo>
                      <a:pt x="1102" y="1837"/>
                      <a:pt x="1338" y="1702"/>
                      <a:pt x="1388" y="1421"/>
                    </a:cubicBezTo>
                    <a:cubicBezTo>
                      <a:pt x="1436" y="1154"/>
                      <a:pt x="1213" y="916"/>
                      <a:pt x="978" y="916"/>
                    </a:cubicBezTo>
                    <a:cubicBezTo>
                      <a:pt x="889" y="916"/>
                      <a:pt x="799" y="949"/>
                      <a:pt x="720" y="1028"/>
                    </a:cubicBezTo>
                    <a:cubicBezTo>
                      <a:pt x="678" y="1071"/>
                      <a:pt x="713" y="1130"/>
                      <a:pt x="763" y="1130"/>
                    </a:cubicBezTo>
                    <a:cubicBezTo>
                      <a:pt x="774" y="1130"/>
                      <a:pt x="786" y="1127"/>
                      <a:pt x="799" y="1120"/>
                    </a:cubicBezTo>
                    <a:cubicBezTo>
                      <a:pt x="851" y="1082"/>
                      <a:pt x="907" y="1066"/>
                      <a:pt x="961" y="1066"/>
                    </a:cubicBezTo>
                    <a:cubicBezTo>
                      <a:pt x="1151" y="1066"/>
                      <a:pt x="1320" y="1272"/>
                      <a:pt x="1218" y="1486"/>
                    </a:cubicBezTo>
                    <a:cubicBezTo>
                      <a:pt x="1142" y="1671"/>
                      <a:pt x="997" y="1743"/>
                      <a:pt x="836" y="1743"/>
                    </a:cubicBezTo>
                    <a:cubicBezTo>
                      <a:pt x="747" y="1743"/>
                      <a:pt x="652" y="1720"/>
                      <a:pt x="563" y="1683"/>
                    </a:cubicBezTo>
                    <a:cubicBezTo>
                      <a:pt x="236" y="1408"/>
                      <a:pt x="236" y="753"/>
                      <a:pt x="576" y="504"/>
                    </a:cubicBezTo>
                    <a:cubicBezTo>
                      <a:pt x="750" y="374"/>
                      <a:pt x="1010" y="284"/>
                      <a:pt x="1253" y="284"/>
                    </a:cubicBezTo>
                    <a:cubicBezTo>
                      <a:pt x="1377" y="284"/>
                      <a:pt x="1496" y="307"/>
                      <a:pt x="1597" y="360"/>
                    </a:cubicBezTo>
                    <a:cubicBezTo>
                      <a:pt x="1467" y="517"/>
                      <a:pt x="1493" y="740"/>
                      <a:pt x="1637" y="871"/>
                    </a:cubicBezTo>
                    <a:cubicBezTo>
                      <a:pt x="1672" y="896"/>
                      <a:pt x="1714" y="908"/>
                      <a:pt x="1756" y="908"/>
                    </a:cubicBezTo>
                    <a:cubicBezTo>
                      <a:pt x="1820" y="908"/>
                      <a:pt x="1885" y="880"/>
                      <a:pt x="1925" y="832"/>
                    </a:cubicBezTo>
                    <a:cubicBezTo>
                      <a:pt x="1964" y="832"/>
                      <a:pt x="1990" y="805"/>
                      <a:pt x="1990" y="766"/>
                    </a:cubicBezTo>
                    <a:cubicBezTo>
                      <a:pt x="2003" y="622"/>
                      <a:pt x="1951" y="478"/>
                      <a:pt x="1859" y="360"/>
                    </a:cubicBezTo>
                    <a:cubicBezTo>
                      <a:pt x="1982" y="329"/>
                      <a:pt x="2094" y="315"/>
                      <a:pt x="2202" y="315"/>
                    </a:cubicBezTo>
                    <a:cubicBezTo>
                      <a:pt x="2542" y="315"/>
                      <a:pt x="2826" y="456"/>
                      <a:pt x="3195" y="635"/>
                    </a:cubicBezTo>
                    <a:cubicBezTo>
                      <a:pt x="3387" y="755"/>
                      <a:pt x="3622" y="820"/>
                      <a:pt x="3852" y="820"/>
                    </a:cubicBezTo>
                    <a:cubicBezTo>
                      <a:pt x="3873" y="820"/>
                      <a:pt x="3894" y="820"/>
                      <a:pt x="3915" y="819"/>
                    </a:cubicBezTo>
                    <a:cubicBezTo>
                      <a:pt x="4059" y="792"/>
                      <a:pt x="4190" y="740"/>
                      <a:pt x="4308" y="635"/>
                    </a:cubicBezTo>
                    <a:cubicBezTo>
                      <a:pt x="4571" y="796"/>
                      <a:pt x="4861" y="859"/>
                      <a:pt x="5160" y="859"/>
                    </a:cubicBezTo>
                    <a:cubicBezTo>
                      <a:pt x="5664" y="859"/>
                      <a:pt x="6191" y="680"/>
                      <a:pt x="6651" y="491"/>
                    </a:cubicBezTo>
                    <a:cubicBezTo>
                      <a:pt x="6745" y="456"/>
                      <a:pt x="6723" y="315"/>
                      <a:pt x="6632" y="315"/>
                    </a:cubicBezTo>
                    <a:cubicBezTo>
                      <a:pt x="6622" y="315"/>
                      <a:pt x="6611" y="317"/>
                      <a:pt x="6599" y="321"/>
                    </a:cubicBezTo>
                    <a:cubicBezTo>
                      <a:pt x="6075" y="493"/>
                      <a:pt x="5582" y="658"/>
                      <a:pt x="5073" y="658"/>
                    </a:cubicBezTo>
                    <a:cubicBezTo>
                      <a:pt x="4844" y="658"/>
                      <a:pt x="4612" y="625"/>
                      <a:pt x="4373" y="544"/>
                    </a:cubicBezTo>
                    <a:cubicBezTo>
                      <a:pt x="4465" y="426"/>
                      <a:pt x="4491" y="256"/>
                      <a:pt x="4452" y="112"/>
                    </a:cubicBezTo>
                    <a:cubicBezTo>
                      <a:pt x="4438" y="85"/>
                      <a:pt x="4412" y="59"/>
                      <a:pt x="4386" y="59"/>
                    </a:cubicBezTo>
                    <a:cubicBezTo>
                      <a:pt x="4347" y="20"/>
                      <a:pt x="4294" y="0"/>
                      <a:pt x="4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5"/>
            <p:cNvGrpSpPr/>
            <p:nvPr/>
          </p:nvGrpSpPr>
          <p:grpSpPr>
            <a:xfrm>
              <a:off x="7759979" y="228595"/>
              <a:ext cx="1155432" cy="1149561"/>
              <a:chOff x="6648829" y="433220"/>
              <a:chExt cx="1155432" cy="1149561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7523476" y="622417"/>
                <a:ext cx="280785" cy="960365"/>
              </a:xfrm>
              <a:custGeom>
                <a:rect b="b" l="l" r="r" t="t"/>
                <a:pathLst>
                  <a:path extrusionOk="0" h="6543" w="1913">
                    <a:moveTo>
                      <a:pt x="1296" y="1480"/>
                    </a:moveTo>
                    <a:cubicBezTo>
                      <a:pt x="1357" y="1480"/>
                      <a:pt x="1415" y="1498"/>
                      <a:pt x="1467" y="1533"/>
                    </a:cubicBezTo>
                    <a:cubicBezTo>
                      <a:pt x="1389" y="1637"/>
                      <a:pt x="1258" y="1690"/>
                      <a:pt x="1127" y="1703"/>
                    </a:cubicBezTo>
                    <a:cubicBezTo>
                      <a:pt x="1087" y="1624"/>
                      <a:pt x="1114" y="1520"/>
                      <a:pt x="1205" y="1493"/>
                    </a:cubicBezTo>
                    <a:cubicBezTo>
                      <a:pt x="1236" y="1485"/>
                      <a:pt x="1266" y="1480"/>
                      <a:pt x="1296" y="1480"/>
                    </a:cubicBezTo>
                    <a:close/>
                    <a:moveTo>
                      <a:pt x="1607" y="3957"/>
                    </a:moveTo>
                    <a:cubicBezTo>
                      <a:pt x="1635" y="3957"/>
                      <a:pt x="1663" y="3964"/>
                      <a:pt x="1690" y="3981"/>
                    </a:cubicBezTo>
                    <a:cubicBezTo>
                      <a:pt x="1742" y="4020"/>
                      <a:pt x="1768" y="4086"/>
                      <a:pt x="1742" y="4151"/>
                    </a:cubicBezTo>
                    <a:cubicBezTo>
                      <a:pt x="1722" y="4153"/>
                      <a:pt x="1702" y="4154"/>
                      <a:pt x="1681" y="4154"/>
                    </a:cubicBezTo>
                    <a:cubicBezTo>
                      <a:pt x="1584" y="4154"/>
                      <a:pt x="1488" y="4129"/>
                      <a:pt x="1402" y="4086"/>
                    </a:cubicBezTo>
                    <a:cubicBezTo>
                      <a:pt x="1450" y="4018"/>
                      <a:pt x="1528" y="3957"/>
                      <a:pt x="1607" y="3957"/>
                    </a:cubicBezTo>
                    <a:close/>
                    <a:moveTo>
                      <a:pt x="866" y="0"/>
                    </a:moveTo>
                    <a:cubicBezTo>
                      <a:pt x="538" y="0"/>
                      <a:pt x="208" y="156"/>
                      <a:pt x="92" y="459"/>
                    </a:cubicBezTo>
                    <a:cubicBezTo>
                      <a:pt x="92" y="459"/>
                      <a:pt x="92" y="472"/>
                      <a:pt x="92" y="485"/>
                    </a:cubicBezTo>
                    <a:cubicBezTo>
                      <a:pt x="1" y="786"/>
                      <a:pt x="119" y="1153"/>
                      <a:pt x="472" y="1232"/>
                    </a:cubicBezTo>
                    <a:cubicBezTo>
                      <a:pt x="496" y="1236"/>
                      <a:pt x="520" y="1238"/>
                      <a:pt x="543" y="1238"/>
                    </a:cubicBezTo>
                    <a:cubicBezTo>
                      <a:pt x="877" y="1238"/>
                      <a:pt x="1135" y="821"/>
                      <a:pt x="878" y="564"/>
                    </a:cubicBezTo>
                    <a:cubicBezTo>
                      <a:pt x="864" y="550"/>
                      <a:pt x="848" y="545"/>
                      <a:pt x="832" y="545"/>
                    </a:cubicBezTo>
                    <a:cubicBezTo>
                      <a:pt x="787" y="545"/>
                      <a:pt x="744" y="591"/>
                      <a:pt x="773" y="629"/>
                    </a:cubicBezTo>
                    <a:cubicBezTo>
                      <a:pt x="915" y="836"/>
                      <a:pt x="757" y="1080"/>
                      <a:pt x="549" y="1080"/>
                    </a:cubicBezTo>
                    <a:cubicBezTo>
                      <a:pt x="507" y="1080"/>
                      <a:pt x="463" y="1070"/>
                      <a:pt x="420" y="1048"/>
                    </a:cubicBezTo>
                    <a:cubicBezTo>
                      <a:pt x="132" y="930"/>
                      <a:pt x="119" y="642"/>
                      <a:pt x="210" y="394"/>
                    </a:cubicBezTo>
                    <a:cubicBezTo>
                      <a:pt x="353" y="232"/>
                      <a:pt x="585" y="150"/>
                      <a:pt x="814" y="150"/>
                    </a:cubicBezTo>
                    <a:cubicBezTo>
                      <a:pt x="1047" y="150"/>
                      <a:pt x="1276" y="235"/>
                      <a:pt x="1402" y="407"/>
                    </a:cubicBezTo>
                    <a:cubicBezTo>
                      <a:pt x="1598" y="669"/>
                      <a:pt x="1690" y="1140"/>
                      <a:pt x="1546" y="1441"/>
                    </a:cubicBezTo>
                    <a:cubicBezTo>
                      <a:pt x="1474" y="1382"/>
                      <a:pt x="1387" y="1352"/>
                      <a:pt x="1300" y="1352"/>
                    </a:cubicBezTo>
                    <a:cubicBezTo>
                      <a:pt x="1196" y="1352"/>
                      <a:pt x="1093" y="1395"/>
                      <a:pt x="1022" y="1480"/>
                    </a:cubicBezTo>
                    <a:cubicBezTo>
                      <a:pt x="970" y="1572"/>
                      <a:pt x="983" y="1690"/>
                      <a:pt x="1074" y="1768"/>
                    </a:cubicBezTo>
                    <a:cubicBezTo>
                      <a:pt x="1061" y="1795"/>
                      <a:pt x="1087" y="1834"/>
                      <a:pt x="1127" y="1834"/>
                    </a:cubicBezTo>
                    <a:cubicBezTo>
                      <a:pt x="1284" y="1834"/>
                      <a:pt x="1428" y="1795"/>
                      <a:pt x="1533" y="1690"/>
                    </a:cubicBezTo>
                    <a:lnTo>
                      <a:pt x="1533" y="1690"/>
                    </a:lnTo>
                    <a:cubicBezTo>
                      <a:pt x="1663" y="2213"/>
                      <a:pt x="1506" y="2554"/>
                      <a:pt x="1271" y="3025"/>
                    </a:cubicBezTo>
                    <a:cubicBezTo>
                      <a:pt x="1140" y="3248"/>
                      <a:pt x="1074" y="3496"/>
                      <a:pt x="1087" y="3758"/>
                    </a:cubicBezTo>
                    <a:cubicBezTo>
                      <a:pt x="1100" y="3902"/>
                      <a:pt x="1166" y="4033"/>
                      <a:pt x="1258" y="4138"/>
                    </a:cubicBezTo>
                    <a:cubicBezTo>
                      <a:pt x="826" y="4845"/>
                      <a:pt x="1100" y="5761"/>
                      <a:pt x="1402" y="6481"/>
                    </a:cubicBezTo>
                    <a:cubicBezTo>
                      <a:pt x="1423" y="6523"/>
                      <a:pt x="1462" y="6542"/>
                      <a:pt x="1500" y="6542"/>
                    </a:cubicBezTo>
                    <a:cubicBezTo>
                      <a:pt x="1557" y="6542"/>
                      <a:pt x="1608" y="6500"/>
                      <a:pt x="1585" y="6429"/>
                    </a:cubicBezTo>
                    <a:cubicBezTo>
                      <a:pt x="1323" y="5683"/>
                      <a:pt x="1087" y="4976"/>
                      <a:pt x="1349" y="4217"/>
                    </a:cubicBezTo>
                    <a:lnTo>
                      <a:pt x="1349" y="4217"/>
                    </a:lnTo>
                    <a:cubicBezTo>
                      <a:pt x="1441" y="4281"/>
                      <a:pt x="1545" y="4313"/>
                      <a:pt x="1649" y="4313"/>
                    </a:cubicBezTo>
                    <a:cubicBezTo>
                      <a:pt x="1694" y="4313"/>
                      <a:pt x="1738" y="4307"/>
                      <a:pt x="1781" y="4295"/>
                    </a:cubicBezTo>
                    <a:cubicBezTo>
                      <a:pt x="1821" y="4282"/>
                      <a:pt x="1834" y="4256"/>
                      <a:pt x="1834" y="4230"/>
                    </a:cubicBezTo>
                    <a:cubicBezTo>
                      <a:pt x="1912" y="4138"/>
                      <a:pt x="1912" y="4007"/>
                      <a:pt x="1834" y="3929"/>
                    </a:cubicBezTo>
                    <a:cubicBezTo>
                      <a:pt x="1777" y="3868"/>
                      <a:pt x="1711" y="3842"/>
                      <a:pt x="1643" y="3842"/>
                    </a:cubicBezTo>
                    <a:cubicBezTo>
                      <a:pt x="1521" y="3842"/>
                      <a:pt x="1394" y="3924"/>
                      <a:pt x="1310" y="4033"/>
                    </a:cubicBezTo>
                    <a:cubicBezTo>
                      <a:pt x="1061" y="3745"/>
                      <a:pt x="1467" y="3038"/>
                      <a:pt x="1559" y="2829"/>
                    </a:cubicBezTo>
                    <a:cubicBezTo>
                      <a:pt x="1650" y="2685"/>
                      <a:pt x="1703" y="2528"/>
                      <a:pt x="1742" y="2371"/>
                    </a:cubicBezTo>
                    <a:cubicBezTo>
                      <a:pt x="1807" y="2109"/>
                      <a:pt x="1755" y="1834"/>
                      <a:pt x="1598" y="1624"/>
                    </a:cubicBezTo>
                    <a:cubicBezTo>
                      <a:pt x="1860" y="1297"/>
                      <a:pt x="1781" y="642"/>
                      <a:pt x="1546" y="315"/>
                    </a:cubicBezTo>
                    <a:cubicBezTo>
                      <a:pt x="1399" y="104"/>
                      <a:pt x="1133" y="0"/>
                      <a:pt x="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6648829" y="433220"/>
                <a:ext cx="988253" cy="269777"/>
              </a:xfrm>
              <a:custGeom>
                <a:rect b="b" l="l" r="r" t="t"/>
                <a:pathLst>
                  <a:path extrusionOk="0" h="1838" w="6733">
                    <a:moveTo>
                      <a:pt x="2477" y="141"/>
                    </a:moveTo>
                    <a:cubicBezTo>
                      <a:pt x="2524" y="141"/>
                      <a:pt x="2566" y="165"/>
                      <a:pt x="2595" y="203"/>
                    </a:cubicBezTo>
                    <a:cubicBezTo>
                      <a:pt x="2647" y="308"/>
                      <a:pt x="2569" y="426"/>
                      <a:pt x="2490" y="504"/>
                    </a:cubicBezTo>
                    <a:lnTo>
                      <a:pt x="2477" y="504"/>
                    </a:lnTo>
                    <a:cubicBezTo>
                      <a:pt x="2425" y="387"/>
                      <a:pt x="2412" y="269"/>
                      <a:pt x="2425" y="151"/>
                    </a:cubicBezTo>
                    <a:cubicBezTo>
                      <a:pt x="2442" y="144"/>
                      <a:pt x="2460" y="141"/>
                      <a:pt x="2477" y="141"/>
                    </a:cubicBezTo>
                    <a:close/>
                    <a:moveTo>
                      <a:pt x="5030" y="439"/>
                    </a:moveTo>
                    <a:cubicBezTo>
                      <a:pt x="5083" y="517"/>
                      <a:pt x="5109" y="609"/>
                      <a:pt x="5083" y="701"/>
                    </a:cubicBezTo>
                    <a:cubicBezTo>
                      <a:pt x="5055" y="765"/>
                      <a:pt x="4995" y="797"/>
                      <a:pt x="4940" y="797"/>
                    </a:cubicBezTo>
                    <a:cubicBezTo>
                      <a:pt x="4916" y="797"/>
                      <a:pt x="4893" y="791"/>
                      <a:pt x="4873" y="779"/>
                    </a:cubicBezTo>
                    <a:cubicBezTo>
                      <a:pt x="4873" y="648"/>
                      <a:pt x="4939" y="517"/>
                      <a:pt x="5030" y="439"/>
                    </a:cubicBezTo>
                    <a:close/>
                    <a:moveTo>
                      <a:pt x="2505" y="0"/>
                    </a:moveTo>
                    <a:cubicBezTo>
                      <a:pt x="2451" y="0"/>
                      <a:pt x="2399" y="20"/>
                      <a:pt x="2359" y="59"/>
                    </a:cubicBezTo>
                    <a:cubicBezTo>
                      <a:pt x="2320" y="59"/>
                      <a:pt x="2294" y="85"/>
                      <a:pt x="2294" y="112"/>
                    </a:cubicBezTo>
                    <a:cubicBezTo>
                      <a:pt x="2255" y="256"/>
                      <a:pt x="2281" y="426"/>
                      <a:pt x="2372" y="544"/>
                    </a:cubicBezTo>
                    <a:cubicBezTo>
                      <a:pt x="2133" y="625"/>
                      <a:pt x="1901" y="658"/>
                      <a:pt x="1673" y="658"/>
                    </a:cubicBezTo>
                    <a:cubicBezTo>
                      <a:pt x="1164" y="658"/>
                      <a:pt x="671" y="493"/>
                      <a:pt x="147" y="321"/>
                    </a:cubicBezTo>
                    <a:cubicBezTo>
                      <a:pt x="135" y="317"/>
                      <a:pt x="124" y="315"/>
                      <a:pt x="113" y="315"/>
                    </a:cubicBezTo>
                    <a:cubicBezTo>
                      <a:pt x="22" y="315"/>
                      <a:pt x="0" y="456"/>
                      <a:pt x="94" y="491"/>
                    </a:cubicBezTo>
                    <a:cubicBezTo>
                      <a:pt x="555" y="680"/>
                      <a:pt x="1082" y="859"/>
                      <a:pt x="1586" y="859"/>
                    </a:cubicBezTo>
                    <a:cubicBezTo>
                      <a:pt x="1884" y="859"/>
                      <a:pt x="2175" y="796"/>
                      <a:pt x="2438" y="635"/>
                    </a:cubicBezTo>
                    <a:cubicBezTo>
                      <a:pt x="2543" y="740"/>
                      <a:pt x="2674" y="792"/>
                      <a:pt x="2818" y="819"/>
                    </a:cubicBezTo>
                    <a:cubicBezTo>
                      <a:pt x="2840" y="820"/>
                      <a:pt x="2861" y="820"/>
                      <a:pt x="2883" y="820"/>
                    </a:cubicBezTo>
                    <a:cubicBezTo>
                      <a:pt x="3121" y="820"/>
                      <a:pt x="3347" y="755"/>
                      <a:pt x="3551" y="635"/>
                    </a:cubicBezTo>
                    <a:cubicBezTo>
                      <a:pt x="3919" y="456"/>
                      <a:pt x="4204" y="315"/>
                      <a:pt x="4544" y="315"/>
                    </a:cubicBezTo>
                    <a:cubicBezTo>
                      <a:pt x="4651" y="315"/>
                      <a:pt x="4764" y="329"/>
                      <a:pt x="4886" y="360"/>
                    </a:cubicBezTo>
                    <a:cubicBezTo>
                      <a:pt x="4795" y="478"/>
                      <a:pt x="4742" y="622"/>
                      <a:pt x="4755" y="766"/>
                    </a:cubicBezTo>
                    <a:cubicBezTo>
                      <a:pt x="4755" y="805"/>
                      <a:pt x="4781" y="832"/>
                      <a:pt x="4821" y="832"/>
                    </a:cubicBezTo>
                    <a:cubicBezTo>
                      <a:pt x="4861" y="880"/>
                      <a:pt x="4920" y="908"/>
                      <a:pt x="4981" y="908"/>
                    </a:cubicBezTo>
                    <a:cubicBezTo>
                      <a:pt x="5020" y="908"/>
                      <a:pt x="5060" y="896"/>
                      <a:pt x="5096" y="871"/>
                    </a:cubicBezTo>
                    <a:cubicBezTo>
                      <a:pt x="5253" y="740"/>
                      <a:pt x="5279" y="517"/>
                      <a:pt x="5148" y="360"/>
                    </a:cubicBezTo>
                    <a:cubicBezTo>
                      <a:pt x="5245" y="307"/>
                      <a:pt x="5363" y="284"/>
                      <a:pt x="5487" y="284"/>
                    </a:cubicBezTo>
                    <a:cubicBezTo>
                      <a:pt x="5730" y="284"/>
                      <a:pt x="5996" y="374"/>
                      <a:pt x="6169" y="504"/>
                    </a:cubicBezTo>
                    <a:cubicBezTo>
                      <a:pt x="6497" y="753"/>
                      <a:pt x="6510" y="1408"/>
                      <a:pt x="6182" y="1683"/>
                    </a:cubicBezTo>
                    <a:cubicBezTo>
                      <a:pt x="6093" y="1720"/>
                      <a:pt x="5999" y="1743"/>
                      <a:pt x="5909" y="1743"/>
                    </a:cubicBezTo>
                    <a:cubicBezTo>
                      <a:pt x="5749" y="1743"/>
                      <a:pt x="5603" y="1671"/>
                      <a:pt x="5528" y="1486"/>
                    </a:cubicBezTo>
                    <a:cubicBezTo>
                      <a:pt x="5426" y="1272"/>
                      <a:pt x="5594" y="1066"/>
                      <a:pt x="5785" y="1066"/>
                    </a:cubicBezTo>
                    <a:cubicBezTo>
                      <a:pt x="5839" y="1066"/>
                      <a:pt x="5895" y="1082"/>
                      <a:pt x="5947" y="1120"/>
                    </a:cubicBezTo>
                    <a:cubicBezTo>
                      <a:pt x="5959" y="1127"/>
                      <a:pt x="5971" y="1130"/>
                      <a:pt x="5982" y="1130"/>
                    </a:cubicBezTo>
                    <a:cubicBezTo>
                      <a:pt x="6029" y="1130"/>
                      <a:pt x="6057" y="1071"/>
                      <a:pt x="6025" y="1028"/>
                    </a:cubicBezTo>
                    <a:cubicBezTo>
                      <a:pt x="5947" y="949"/>
                      <a:pt x="5855" y="916"/>
                      <a:pt x="5765" y="916"/>
                    </a:cubicBezTo>
                    <a:cubicBezTo>
                      <a:pt x="5527" y="916"/>
                      <a:pt x="5300" y="1154"/>
                      <a:pt x="5357" y="1421"/>
                    </a:cubicBezTo>
                    <a:cubicBezTo>
                      <a:pt x="5408" y="1702"/>
                      <a:pt x="5636" y="1837"/>
                      <a:pt x="5881" y="1837"/>
                    </a:cubicBezTo>
                    <a:cubicBezTo>
                      <a:pt x="5955" y="1837"/>
                      <a:pt x="6031" y="1825"/>
                      <a:pt x="6104" y="1800"/>
                    </a:cubicBezTo>
                    <a:lnTo>
                      <a:pt x="6117" y="1800"/>
                    </a:lnTo>
                    <a:cubicBezTo>
                      <a:pt x="6680" y="1591"/>
                      <a:pt x="6732" y="675"/>
                      <a:pt x="6261" y="347"/>
                    </a:cubicBezTo>
                    <a:cubicBezTo>
                      <a:pt x="6076" y="214"/>
                      <a:pt x="5787" y="131"/>
                      <a:pt x="5512" y="131"/>
                    </a:cubicBezTo>
                    <a:cubicBezTo>
                      <a:pt x="5299" y="131"/>
                      <a:pt x="5094" y="181"/>
                      <a:pt x="4952" y="295"/>
                    </a:cubicBezTo>
                    <a:cubicBezTo>
                      <a:pt x="4801" y="182"/>
                      <a:pt x="4617" y="123"/>
                      <a:pt x="4428" y="123"/>
                    </a:cubicBezTo>
                    <a:cubicBezTo>
                      <a:pt x="4354" y="123"/>
                      <a:pt x="4279" y="132"/>
                      <a:pt x="4205" y="151"/>
                    </a:cubicBezTo>
                    <a:cubicBezTo>
                      <a:pt x="4048" y="190"/>
                      <a:pt x="3891" y="256"/>
                      <a:pt x="3747" y="334"/>
                    </a:cubicBezTo>
                    <a:cubicBezTo>
                      <a:pt x="3586" y="415"/>
                      <a:pt x="3129" y="659"/>
                      <a:pt x="2802" y="659"/>
                    </a:cubicBezTo>
                    <a:cubicBezTo>
                      <a:pt x="2705" y="659"/>
                      <a:pt x="2619" y="637"/>
                      <a:pt x="2556" y="583"/>
                    </a:cubicBezTo>
                    <a:cubicBezTo>
                      <a:pt x="2713" y="465"/>
                      <a:pt x="2831" y="229"/>
                      <a:pt x="2661" y="59"/>
                    </a:cubicBezTo>
                    <a:cubicBezTo>
                      <a:pt x="2615" y="20"/>
                      <a:pt x="2559" y="0"/>
                      <a:pt x="2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 rot="10800000">
              <a:off x="228590" y="3767980"/>
              <a:ext cx="1159249" cy="1147653"/>
              <a:chOff x="1339740" y="433220"/>
              <a:chExt cx="1159249" cy="1147653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1339740" y="621242"/>
                <a:ext cx="282547" cy="959631"/>
              </a:xfrm>
              <a:custGeom>
                <a:rect b="b" l="l" r="r" t="t"/>
                <a:pathLst>
                  <a:path extrusionOk="0" h="6538" w="1925">
                    <a:moveTo>
                      <a:pt x="733" y="1488"/>
                    </a:moveTo>
                    <a:cubicBezTo>
                      <a:pt x="812" y="1528"/>
                      <a:pt x="851" y="1632"/>
                      <a:pt x="799" y="1711"/>
                    </a:cubicBezTo>
                    <a:cubicBezTo>
                      <a:pt x="668" y="1698"/>
                      <a:pt x="550" y="1632"/>
                      <a:pt x="458" y="1541"/>
                    </a:cubicBezTo>
                    <a:cubicBezTo>
                      <a:pt x="511" y="1506"/>
                      <a:pt x="575" y="1488"/>
                      <a:pt x="639" y="1488"/>
                    </a:cubicBezTo>
                    <a:cubicBezTo>
                      <a:pt x="671" y="1488"/>
                      <a:pt x="703" y="1493"/>
                      <a:pt x="733" y="1501"/>
                    </a:cubicBezTo>
                    <a:lnTo>
                      <a:pt x="733" y="1488"/>
                    </a:lnTo>
                    <a:close/>
                    <a:moveTo>
                      <a:pt x="319" y="3965"/>
                    </a:moveTo>
                    <a:cubicBezTo>
                      <a:pt x="399" y="3965"/>
                      <a:pt x="475" y="4023"/>
                      <a:pt x="524" y="4081"/>
                    </a:cubicBezTo>
                    <a:lnTo>
                      <a:pt x="524" y="4094"/>
                    </a:lnTo>
                    <a:cubicBezTo>
                      <a:pt x="444" y="4134"/>
                      <a:pt x="356" y="4151"/>
                      <a:pt x="267" y="4151"/>
                    </a:cubicBezTo>
                    <a:cubicBezTo>
                      <a:pt x="239" y="4151"/>
                      <a:pt x="211" y="4149"/>
                      <a:pt x="183" y="4146"/>
                    </a:cubicBezTo>
                    <a:cubicBezTo>
                      <a:pt x="157" y="4081"/>
                      <a:pt x="183" y="4015"/>
                      <a:pt x="236" y="3989"/>
                    </a:cubicBezTo>
                    <a:cubicBezTo>
                      <a:pt x="263" y="3972"/>
                      <a:pt x="291" y="3965"/>
                      <a:pt x="319" y="3965"/>
                    </a:cubicBezTo>
                    <a:close/>
                    <a:moveTo>
                      <a:pt x="1051" y="0"/>
                    </a:moveTo>
                    <a:cubicBezTo>
                      <a:pt x="782" y="0"/>
                      <a:pt x="514" y="103"/>
                      <a:pt x="367" y="310"/>
                    </a:cubicBezTo>
                    <a:cubicBezTo>
                      <a:pt x="131" y="637"/>
                      <a:pt x="52" y="1292"/>
                      <a:pt x="314" y="1619"/>
                    </a:cubicBezTo>
                    <a:cubicBezTo>
                      <a:pt x="157" y="1842"/>
                      <a:pt x="105" y="2104"/>
                      <a:pt x="170" y="2365"/>
                    </a:cubicBezTo>
                    <a:cubicBezTo>
                      <a:pt x="210" y="2536"/>
                      <a:pt x="275" y="2680"/>
                      <a:pt x="354" y="2837"/>
                    </a:cubicBezTo>
                    <a:cubicBezTo>
                      <a:pt x="458" y="3033"/>
                      <a:pt x="838" y="3740"/>
                      <a:pt x="602" y="4028"/>
                    </a:cubicBezTo>
                    <a:cubicBezTo>
                      <a:pt x="525" y="3926"/>
                      <a:pt x="398" y="3840"/>
                      <a:pt x="272" y="3840"/>
                    </a:cubicBezTo>
                    <a:cubicBezTo>
                      <a:pt x="205" y="3840"/>
                      <a:pt x="138" y="3864"/>
                      <a:pt x="79" y="3923"/>
                    </a:cubicBezTo>
                    <a:cubicBezTo>
                      <a:pt x="0" y="4002"/>
                      <a:pt x="0" y="4133"/>
                      <a:pt x="79" y="4225"/>
                    </a:cubicBezTo>
                    <a:cubicBezTo>
                      <a:pt x="79" y="4251"/>
                      <a:pt x="105" y="4277"/>
                      <a:pt x="131" y="4290"/>
                    </a:cubicBezTo>
                    <a:cubicBezTo>
                      <a:pt x="174" y="4302"/>
                      <a:pt x="220" y="4308"/>
                      <a:pt x="266" y="4308"/>
                    </a:cubicBezTo>
                    <a:cubicBezTo>
                      <a:pt x="374" y="4308"/>
                      <a:pt x="484" y="4276"/>
                      <a:pt x="576" y="4211"/>
                    </a:cubicBezTo>
                    <a:lnTo>
                      <a:pt x="576" y="4211"/>
                    </a:lnTo>
                    <a:cubicBezTo>
                      <a:pt x="838" y="4971"/>
                      <a:pt x="589" y="5678"/>
                      <a:pt x="340" y="6437"/>
                    </a:cubicBezTo>
                    <a:cubicBezTo>
                      <a:pt x="317" y="6499"/>
                      <a:pt x="367" y="6538"/>
                      <a:pt x="420" y="6538"/>
                    </a:cubicBezTo>
                    <a:cubicBezTo>
                      <a:pt x="457" y="6538"/>
                      <a:pt x="495" y="6519"/>
                      <a:pt x="511" y="6476"/>
                    </a:cubicBezTo>
                    <a:cubicBezTo>
                      <a:pt x="812" y="5756"/>
                      <a:pt x="1087" y="4840"/>
                      <a:pt x="655" y="4133"/>
                    </a:cubicBezTo>
                    <a:cubicBezTo>
                      <a:pt x="759" y="4028"/>
                      <a:pt x="825" y="3897"/>
                      <a:pt x="838" y="3753"/>
                    </a:cubicBezTo>
                    <a:cubicBezTo>
                      <a:pt x="851" y="3504"/>
                      <a:pt x="786" y="3243"/>
                      <a:pt x="655" y="3033"/>
                    </a:cubicBezTo>
                    <a:cubicBezTo>
                      <a:pt x="419" y="2549"/>
                      <a:pt x="249" y="2208"/>
                      <a:pt x="380" y="1698"/>
                    </a:cubicBezTo>
                    <a:lnTo>
                      <a:pt x="380" y="1698"/>
                    </a:lnTo>
                    <a:cubicBezTo>
                      <a:pt x="486" y="1780"/>
                      <a:pt x="612" y="1831"/>
                      <a:pt x="742" y="1831"/>
                    </a:cubicBezTo>
                    <a:cubicBezTo>
                      <a:pt x="756" y="1831"/>
                      <a:pt x="771" y="1830"/>
                      <a:pt x="786" y="1829"/>
                    </a:cubicBezTo>
                    <a:cubicBezTo>
                      <a:pt x="825" y="1829"/>
                      <a:pt x="851" y="1803"/>
                      <a:pt x="851" y="1763"/>
                    </a:cubicBezTo>
                    <a:cubicBezTo>
                      <a:pt x="930" y="1698"/>
                      <a:pt x="956" y="1567"/>
                      <a:pt x="890" y="1475"/>
                    </a:cubicBezTo>
                    <a:cubicBezTo>
                      <a:pt x="819" y="1390"/>
                      <a:pt x="720" y="1347"/>
                      <a:pt x="620" y="1347"/>
                    </a:cubicBezTo>
                    <a:cubicBezTo>
                      <a:pt x="536" y="1347"/>
                      <a:pt x="451" y="1376"/>
                      <a:pt x="380" y="1436"/>
                    </a:cubicBezTo>
                    <a:cubicBezTo>
                      <a:pt x="236" y="1135"/>
                      <a:pt x="327" y="664"/>
                      <a:pt x="524" y="415"/>
                    </a:cubicBezTo>
                    <a:cubicBezTo>
                      <a:pt x="651" y="241"/>
                      <a:pt x="883" y="153"/>
                      <a:pt x="1116" y="153"/>
                    </a:cubicBezTo>
                    <a:cubicBezTo>
                      <a:pt x="1341" y="153"/>
                      <a:pt x="1567" y="235"/>
                      <a:pt x="1702" y="402"/>
                    </a:cubicBezTo>
                    <a:cubicBezTo>
                      <a:pt x="1807" y="650"/>
                      <a:pt x="1794" y="938"/>
                      <a:pt x="1506" y="1056"/>
                    </a:cubicBezTo>
                    <a:cubicBezTo>
                      <a:pt x="1461" y="1077"/>
                      <a:pt x="1417" y="1087"/>
                      <a:pt x="1375" y="1087"/>
                    </a:cubicBezTo>
                    <a:cubicBezTo>
                      <a:pt x="1157" y="1087"/>
                      <a:pt x="997" y="833"/>
                      <a:pt x="1139" y="624"/>
                    </a:cubicBezTo>
                    <a:cubicBezTo>
                      <a:pt x="1168" y="585"/>
                      <a:pt x="1133" y="540"/>
                      <a:pt x="1091" y="540"/>
                    </a:cubicBezTo>
                    <a:cubicBezTo>
                      <a:pt x="1076" y="540"/>
                      <a:pt x="1061" y="545"/>
                      <a:pt x="1047" y="559"/>
                    </a:cubicBezTo>
                    <a:cubicBezTo>
                      <a:pt x="778" y="816"/>
                      <a:pt x="1035" y="1233"/>
                      <a:pt x="1369" y="1233"/>
                    </a:cubicBezTo>
                    <a:cubicBezTo>
                      <a:pt x="1393" y="1233"/>
                      <a:pt x="1416" y="1231"/>
                      <a:pt x="1440" y="1226"/>
                    </a:cubicBezTo>
                    <a:cubicBezTo>
                      <a:pt x="1807" y="1161"/>
                      <a:pt x="1925" y="794"/>
                      <a:pt x="1820" y="480"/>
                    </a:cubicBezTo>
                    <a:cubicBezTo>
                      <a:pt x="1820" y="467"/>
                      <a:pt x="1820" y="467"/>
                      <a:pt x="1820" y="454"/>
                    </a:cubicBezTo>
                    <a:cubicBezTo>
                      <a:pt x="1705" y="152"/>
                      <a:pt x="1377" y="0"/>
                      <a:pt x="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1508828" y="433220"/>
                <a:ext cx="990161" cy="269777"/>
              </a:xfrm>
              <a:custGeom>
                <a:rect b="b" l="l" r="r" t="t"/>
                <a:pathLst>
                  <a:path extrusionOk="0" h="1838" w="6746">
                    <a:moveTo>
                      <a:pt x="4243" y="151"/>
                    </a:moveTo>
                    <a:cubicBezTo>
                      <a:pt x="4264" y="151"/>
                      <a:pt x="4286" y="155"/>
                      <a:pt x="4308" y="164"/>
                    </a:cubicBezTo>
                    <a:cubicBezTo>
                      <a:pt x="4321" y="282"/>
                      <a:pt x="4308" y="400"/>
                      <a:pt x="4255" y="504"/>
                    </a:cubicBezTo>
                    <a:lnTo>
                      <a:pt x="4242" y="504"/>
                    </a:lnTo>
                    <a:cubicBezTo>
                      <a:pt x="4164" y="439"/>
                      <a:pt x="4072" y="321"/>
                      <a:pt x="4137" y="203"/>
                    </a:cubicBezTo>
                    <a:cubicBezTo>
                      <a:pt x="4164" y="168"/>
                      <a:pt x="4201" y="151"/>
                      <a:pt x="4243" y="151"/>
                    </a:cubicBezTo>
                    <a:close/>
                    <a:moveTo>
                      <a:pt x="1702" y="426"/>
                    </a:moveTo>
                    <a:cubicBezTo>
                      <a:pt x="1794" y="517"/>
                      <a:pt x="1859" y="635"/>
                      <a:pt x="1859" y="766"/>
                    </a:cubicBezTo>
                    <a:cubicBezTo>
                      <a:pt x="1835" y="783"/>
                      <a:pt x="1809" y="790"/>
                      <a:pt x="1783" y="790"/>
                    </a:cubicBezTo>
                    <a:cubicBezTo>
                      <a:pt x="1728" y="790"/>
                      <a:pt x="1677" y="755"/>
                      <a:pt x="1650" y="701"/>
                    </a:cubicBezTo>
                    <a:cubicBezTo>
                      <a:pt x="1624" y="609"/>
                      <a:pt x="1650" y="504"/>
                      <a:pt x="1702" y="426"/>
                    </a:cubicBezTo>
                    <a:close/>
                    <a:moveTo>
                      <a:pt x="4240" y="0"/>
                    </a:moveTo>
                    <a:cubicBezTo>
                      <a:pt x="4186" y="0"/>
                      <a:pt x="4131" y="20"/>
                      <a:pt x="4085" y="59"/>
                    </a:cubicBezTo>
                    <a:cubicBezTo>
                      <a:pt x="3928" y="229"/>
                      <a:pt x="4033" y="465"/>
                      <a:pt x="4190" y="583"/>
                    </a:cubicBezTo>
                    <a:cubicBezTo>
                      <a:pt x="4126" y="641"/>
                      <a:pt x="4037" y="664"/>
                      <a:pt x="3937" y="664"/>
                    </a:cubicBezTo>
                    <a:cubicBezTo>
                      <a:pt x="3607" y="664"/>
                      <a:pt x="3149" y="414"/>
                      <a:pt x="2998" y="334"/>
                    </a:cubicBezTo>
                    <a:cubicBezTo>
                      <a:pt x="2854" y="256"/>
                      <a:pt x="2697" y="190"/>
                      <a:pt x="2527" y="151"/>
                    </a:cubicBezTo>
                    <a:cubicBezTo>
                      <a:pt x="2457" y="132"/>
                      <a:pt x="2385" y="123"/>
                      <a:pt x="2312" y="123"/>
                    </a:cubicBezTo>
                    <a:cubicBezTo>
                      <a:pt x="2127" y="123"/>
                      <a:pt x="1940" y="182"/>
                      <a:pt x="1781" y="295"/>
                    </a:cubicBezTo>
                    <a:cubicBezTo>
                      <a:pt x="1638" y="181"/>
                      <a:pt x="1433" y="131"/>
                      <a:pt x="1221" y="131"/>
                    </a:cubicBezTo>
                    <a:cubicBezTo>
                      <a:pt x="945" y="131"/>
                      <a:pt x="656" y="214"/>
                      <a:pt x="472" y="347"/>
                    </a:cubicBezTo>
                    <a:cubicBezTo>
                      <a:pt x="0" y="675"/>
                      <a:pt x="53" y="1591"/>
                      <a:pt x="616" y="1800"/>
                    </a:cubicBezTo>
                    <a:lnTo>
                      <a:pt x="642" y="1800"/>
                    </a:lnTo>
                    <a:cubicBezTo>
                      <a:pt x="712" y="1825"/>
                      <a:pt x="786" y="1837"/>
                      <a:pt x="859" y="1837"/>
                    </a:cubicBezTo>
                    <a:cubicBezTo>
                      <a:pt x="1102" y="1837"/>
                      <a:pt x="1338" y="1702"/>
                      <a:pt x="1388" y="1421"/>
                    </a:cubicBezTo>
                    <a:cubicBezTo>
                      <a:pt x="1436" y="1154"/>
                      <a:pt x="1213" y="916"/>
                      <a:pt x="978" y="916"/>
                    </a:cubicBezTo>
                    <a:cubicBezTo>
                      <a:pt x="889" y="916"/>
                      <a:pt x="799" y="949"/>
                      <a:pt x="720" y="1028"/>
                    </a:cubicBezTo>
                    <a:cubicBezTo>
                      <a:pt x="678" y="1071"/>
                      <a:pt x="713" y="1130"/>
                      <a:pt x="763" y="1130"/>
                    </a:cubicBezTo>
                    <a:cubicBezTo>
                      <a:pt x="774" y="1130"/>
                      <a:pt x="786" y="1127"/>
                      <a:pt x="799" y="1120"/>
                    </a:cubicBezTo>
                    <a:cubicBezTo>
                      <a:pt x="851" y="1082"/>
                      <a:pt x="907" y="1066"/>
                      <a:pt x="961" y="1066"/>
                    </a:cubicBezTo>
                    <a:cubicBezTo>
                      <a:pt x="1151" y="1066"/>
                      <a:pt x="1320" y="1272"/>
                      <a:pt x="1218" y="1486"/>
                    </a:cubicBezTo>
                    <a:cubicBezTo>
                      <a:pt x="1142" y="1671"/>
                      <a:pt x="997" y="1743"/>
                      <a:pt x="836" y="1743"/>
                    </a:cubicBezTo>
                    <a:cubicBezTo>
                      <a:pt x="747" y="1743"/>
                      <a:pt x="652" y="1720"/>
                      <a:pt x="563" y="1683"/>
                    </a:cubicBezTo>
                    <a:cubicBezTo>
                      <a:pt x="236" y="1408"/>
                      <a:pt x="236" y="753"/>
                      <a:pt x="576" y="504"/>
                    </a:cubicBezTo>
                    <a:cubicBezTo>
                      <a:pt x="750" y="374"/>
                      <a:pt x="1010" y="284"/>
                      <a:pt x="1253" y="284"/>
                    </a:cubicBezTo>
                    <a:cubicBezTo>
                      <a:pt x="1377" y="284"/>
                      <a:pt x="1496" y="307"/>
                      <a:pt x="1597" y="360"/>
                    </a:cubicBezTo>
                    <a:cubicBezTo>
                      <a:pt x="1467" y="517"/>
                      <a:pt x="1493" y="740"/>
                      <a:pt x="1637" y="871"/>
                    </a:cubicBezTo>
                    <a:cubicBezTo>
                      <a:pt x="1672" y="896"/>
                      <a:pt x="1714" y="908"/>
                      <a:pt x="1756" y="908"/>
                    </a:cubicBezTo>
                    <a:cubicBezTo>
                      <a:pt x="1820" y="908"/>
                      <a:pt x="1885" y="880"/>
                      <a:pt x="1925" y="832"/>
                    </a:cubicBezTo>
                    <a:cubicBezTo>
                      <a:pt x="1964" y="832"/>
                      <a:pt x="1990" y="805"/>
                      <a:pt x="1990" y="766"/>
                    </a:cubicBezTo>
                    <a:cubicBezTo>
                      <a:pt x="2003" y="622"/>
                      <a:pt x="1951" y="478"/>
                      <a:pt x="1859" y="360"/>
                    </a:cubicBezTo>
                    <a:cubicBezTo>
                      <a:pt x="1982" y="329"/>
                      <a:pt x="2094" y="315"/>
                      <a:pt x="2202" y="315"/>
                    </a:cubicBezTo>
                    <a:cubicBezTo>
                      <a:pt x="2542" y="315"/>
                      <a:pt x="2826" y="456"/>
                      <a:pt x="3195" y="635"/>
                    </a:cubicBezTo>
                    <a:cubicBezTo>
                      <a:pt x="3387" y="755"/>
                      <a:pt x="3622" y="820"/>
                      <a:pt x="3852" y="820"/>
                    </a:cubicBezTo>
                    <a:cubicBezTo>
                      <a:pt x="3873" y="820"/>
                      <a:pt x="3894" y="820"/>
                      <a:pt x="3915" y="819"/>
                    </a:cubicBezTo>
                    <a:cubicBezTo>
                      <a:pt x="4059" y="792"/>
                      <a:pt x="4190" y="740"/>
                      <a:pt x="4308" y="635"/>
                    </a:cubicBezTo>
                    <a:cubicBezTo>
                      <a:pt x="4571" y="796"/>
                      <a:pt x="4861" y="859"/>
                      <a:pt x="5160" y="859"/>
                    </a:cubicBezTo>
                    <a:cubicBezTo>
                      <a:pt x="5664" y="859"/>
                      <a:pt x="6191" y="680"/>
                      <a:pt x="6651" y="491"/>
                    </a:cubicBezTo>
                    <a:cubicBezTo>
                      <a:pt x="6745" y="456"/>
                      <a:pt x="6723" y="315"/>
                      <a:pt x="6632" y="315"/>
                    </a:cubicBezTo>
                    <a:cubicBezTo>
                      <a:pt x="6622" y="315"/>
                      <a:pt x="6611" y="317"/>
                      <a:pt x="6599" y="321"/>
                    </a:cubicBezTo>
                    <a:cubicBezTo>
                      <a:pt x="6075" y="493"/>
                      <a:pt x="5582" y="658"/>
                      <a:pt x="5073" y="658"/>
                    </a:cubicBezTo>
                    <a:cubicBezTo>
                      <a:pt x="4844" y="658"/>
                      <a:pt x="4612" y="625"/>
                      <a:pt x="4373" y="544"/>
                    </a:cubicBezTo>
                    <a:cubicBezTo>
                      <a:pt x="4465" y="426"/>
                      <a:pt x="4491" y="256"/>
                      <a:pt x="4452" y="112"/>
                    </a:cubicBezTo>
                    <a:cubicBezTo>
                      <a:pt x="4438" y="85"/>
                      <a:pt x="4412" y="59"/>
                      <a:pt x="4386" y="59"/>
                    </a:cubicBezTo>
                    <a:cubicBezTo>
                      <a:pt x="4347" y="20"/>
                      <a:pt x="4294" y="0"/>
                      <a:pt x="4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 flipH="1" rot="10800000">
              <a:off x="7759979" y="3767022"/>
              <a:ext cx="1155432" cy="1149561"/>
              <a:chOff x="6648829" y="433220"/>
              <a:chExt cx="1155432" cy="1149561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7523476" y="622417"/>
                <a:ext cx="280785" cy="960365"/>
              </a:xfrm>
              <a:custGeom>
                <a:rect b="b" l="l" r="r" t="t"/>
                <a:pathLst>
                  <a:path extrusionOk="0" h="6543" w="1913">
                    <a:moveTo>
                      <a:pt x="1296" y="1480"/>
                    </a:moveTo>
                    <a:cubicBezTo>
                      <a:pt x="1357" y="1480"/>
                      <a:pt x="1415" y="1498"/>
                      <a:pt x="1467" y="1533"/>
                    </a:cubicBezTo>
                    <a:cubicBezTo>
                      <a:pt x="1389" y="1637"/>
                      <a:pt x="1258" y="1690"/>
                      <a:pt x="1127" y="1703"/>
                    </a:cubicBezTo>
                    <a:cubicBezTo>
                      <a:pt x="1087" y="1624"/>
                      <a:pt x="1114" y="1520"/>
                      <a:pt x="1205" y="1493"/>
                    </a:cubicBezTo>
                    <a:cubicBezTo>
                      <a:pt x="1236" y="1485"/>
                      <a:pt x="1266" y="1480"/>
                      <a:pt x="1296" y="1480"/>
                    </a:cubicBezTo>
                    <a:close/>
                    <a:moveTo>
                      <a:pt x="1607" y="3957"/>
                    </a:moveTo>
                    <a:cubicBezTo>
                      <a:pt x="1635" y="3957"/>
                      <a:pt x="1663" y="3964"/>
                      <a:pt x="1690" y="3981"/>
                    </a:cubicBezTo>
                    <a:cubicBezTo>
                      <a:pt x="1742" y="4020"/>
                      <a:pt x="1768" y="4086"/>
                      <a:pt x="1742" y="4151"/>
                    </a:cubicBezTo>
                    <a:cubicBezTo>
                      <a:pt x="1722" y="4153"/>
                      <a:pt x="1702" y="4154"/>
                      <a:pt x="1681" y="4154"/>
                    </a:cubicBezTo>
                    <a:cubicBezTo>
                      <a:pt x="1584" y="4154"/>
                      <a:pt x="1488" y="4129"/>
                      <a:pt x="1402" y="4086"/>
                    </a:cubicBezTo>
                    <a:cubicBezTo>
                      <a:pt x="1450" y="4018"/>
                      <a:pt x="1528" y="3957"/>
                      <a:pt x="1607" y="3957"/>
                    </a:cubicBezTo>
                    <a:close/>
                    <a:moveTo>
                      <a:pt x="866" y="0"/>
                    </a:moveTo>
                    <a:cubicBezTo>
                      <a:pt x="538" y="0"/>
                      <a:pt x="208" y="156"/>
                      <a:pt x="92" y="459"/>
                    </a:cubicBezTo>
                    <a:cubicBezTo>
                      <a:pt x="92" y="459"/>
                      <a:pt x="92" y="472"/>
                      <a:pt x="92" y="485"/>
                    </a:cubicBezTo>
                    <a:cubicBezTo>
                      <a:pt x="1" y="786"/>
                      <a:pt x="119" y="1153"/>
                      <a:pt x="472" y="1232"/>
                    </a:cubicBezTo>
                    <a:cubicBezTo>
                      <a:pt x="496" y="1236"/>
                      <a:pt x="520" y="1238"/>
                      <a:pt x="543" y="1238"/>
                    </a:cubicBezTo>
                    <a:cubicBezTo>
                      <a:pt x="877" y="1238"/>
                      <a:pt x="1135" y="821"/>
                      <a:pt x="878" y="564"/>
                    </a:cubicBezTo>
                    <a:cubicBezTo>
                      <a:pt x="864" y="550"/>
                      <a:pt x="848" y="545"/>
                      <a:pt x="832" y="545"/>
                    </a:cubicBezTo>
                    <a:cubicBezTo>
                      <a:pt x="787" y="545"/>
                      <a:pt x="744" y="591"/>
                      <a:pt x="773" y="629"/>
                    </a:cubicBezTo>
                    <a:cubicBezTo>
                      <a:pt x="915" y="836"/>
                      <a:pt x="757" y="1080"/>
                      <a:pt x="549" y="1080"/>
                    </a:cubicBezTo>
                    <a:cubicBezTo>
                      <a:pt x="507" y="1080"/>
                      <a:pt x="463" y="1070"/>
                      <a:pt x="420" y="1048"/>
                    </a:cubicBezTo>
                    <a:cubicBezTo>
                      <a:pt x="132" y="930"/>
                      <a:pt x="119" y="642"/>
                      <a:pt x="210" y="394"/>
                    </a:cubicBezTo>
                    <a:cubicBezTo>
                      <a:pt x="353" y="232"/>
                      <a:pt x="585" y="150"/>
                      <a:pt x="814" y="150"/>
                    </a:cubicBezTo>
                    <a:cubicBezTo>
                      <a:pt x="1047" y="150"/>
                      <a:pt x="1276" y="235"/>
                      <a:pt x="1402" y="407"/>
                    </a:cubicBezTo>
                    <a:cubicBezTo>
                      <a:pt x="1598" y="669"/>
                      <a:pt x="1690" y="1140"/>
                      <a:pt x="1546" y="1441"/>
                    </a:cubicBezTo>
                    <a:cubicBezTo>
                      <a:pt x="1474" y="1382"/>
                      <a:pt x="1387" y="1352"/>
                      <a:pt x="1300" y="1352"/>
                    </a:cubicBezTo>
                    <a:cubicBezTo>
                      <a:pt x="1196" y="1352"/>
                      <a:pt x="1093" y="1395"/>
                      <a:pt x="1022" y="1480"/>
                    </a:cubicBezTo>
                    <a:cubicBezTo>
                      <a:pt x="970" y="1572"/>
                      <a:pt x="983" y="1690"/>
                      <a:pt x="1074" y="1768"/>
                    </a:cubicBezTo>
                    <a:cubicBezTo>
                      <a:pt x="1061" y="1795"/>
                      <a:pt x="1087" y="1834"/>
                      <a:pt x="1127" y="1834"/>
                    </a:cubicBezTo>
                    <a:cubicBezTo>
                      <a:pt x="1284" y="1834"/>
                      <a:pt x="1428" y="1795"/>
                      <a:pt x="1533" y="1690"/>
                    </a:cubicBezTo>
                    <a:lnTo>
                      <a:pt x="1533" y="1690"/>
                    </a:lnTo>
                    <a:cubicBezTo>
                      <a:pt x="1663" y="2213"/>
                      <a:pt x="1506" y="2554"/>
                      <a:pt x="1271" y="3025"/>
                    </a:cubicBezTo>
                    <a:cubicBezTo>
                      <a:pt x="1140" y="3248"/>
                      <a:pt x="1074" y="3496"/>
                      <a:pt x="1087" y="3758"/>
                    </a:cubicBezTo>
                    <a:cubicBezTo>
                      <a:pt x="1100" y="3902"/>
                      <a:pt x="1166" y="4033"/>
                      <a:pt x="1258" y="4138"/>
                    </a:cubicBezTo>
                    <a:cubicBezTo>
                      <a:pt x="826" y="4845"/>
                      <a:pt x="1100" y="5761"/>
                      <a:pt x="1402" y="6481"/>
                    </a:cubicBezTo>
                    <a:cubicBezTo>
                      <a:pt x="1423" y="6523"/>
                      <a:pt x="1462" y="6542"/>
                      <a:pt x="1500" y="6542"/>
                    </a:cubicBezTo>
                    <a:cubicBezTo>
                      <a:pt x="1557" y="6542"/>
                      <a:pt x="1608" y="6500"/>
                      <a:pt x="1585" y="6429"/>
                    </a:cubicBezTo>
                    <a:cubicBezTo>
                      <a:pt x="1323" y="5683"/>
                      <a:pt x="1087" y="4976"/>
                      <a:pt x="1349" y="4217"/>
                    </a:cubicBezTo>
                    <a:lnTo>
                      <a:pt x="1349" y="4217"/>
                    </a:lnTo>
                    <a:cubicBezTo>
                      <a:pt x="1441" y="4281"/>
                      <a:pt x="1545" y="4313"/>
                      <a:pt x="1649" y="4313"/>
                    </a:cubicBezTo>
                    <a:cubicBezTo>
                      <a:pt x="1694" y="4313"/>
                      <a:pt x="1738" y="4307"/>
                      <a:pt x="1781" y="4295"/>
                    </a:cubicBezTo>
                    <a:cubicBezTo>
                      <a:pt x="1821" y="4282"/>
                      <a:pt x="1834" y="4256"/>
                      <a:pt x="1834" y="4230"/>
                    </a:cubicBezTo>
                    <a:cubicBezTo>
                      <a:pt x="1912" y="4138"/>
                      <a:pt x="1912" y="4007"/>
                      <a:pt x="1834" y="3929"/>
                    </a:cubicBezTo>
                    <a:cubicBezTo>
                      <a:pt x="1777" y="3868"/>
                      <a:pt x="1711" y="3842"/>
                      <a:pt x="1643" y="3842"/>
                    </a:cubicBezTo>
                    <a:cubicBezTo>
                      <a:pt x="1521" y="3842"/>
                      <a:pt x="1394" y="3924"/>
                      <a:pt x="1310" y="4033"/>
                    </a:cubicBezTo>
                    <a:cubicBezTo>
                      <a:pt x="1061" y="3745"/>
                      <a:pt x="1467" y="3038"/>
                      <a:pt x="1559" y="2829"/>
                    </a:cubicBezTo>
                    <a:cubicBezTo>
                      <a:pt x="1650" y="2685"/>
                      <a:pt x="1703" y="2528"/>
                      <a:pt x="1742" y="2371"/>
                    </a:cubicBezTo>
                    <a:cubicBezTo>
                      <a:pt x="1807" y="2109"/>
                      <a:pt x="1755" y="1834"/>
                      <a:pt x="1598" y="1624"/>
                    </a:cubicBezTo>
                    <a:cubicBezTo>
                      <a:pt x="1860" y="1297"/>
                      <a:pt x="1781" y="642"/>
                      <a:pt x="1546" y="315"/>
                    </a:cubicBezTo>
                    <a:cubicBezTo>
                      <a:pt x="1399" y="104"/>
                      <a:pt x="1133" y="0"/>
                      <a:pt x="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6648829" y="433220"/>
                <a:ext cx="988253" cy="269777"/>
              </a:xfrm>
              <a:custGeom>
                <a:rect b="b" l="l" r="r" t="t"/>
                <a:pathLst>
                  <a:path extrusionOk="0" h="1838" w="6733">
                    <a:moveTo>
                      <a:pt x="2477" y="141"/>
                    </a:moveTo>
                    <a:cubicBezTo>
                      <a:pt x="2524" y="141"/>
                      <a:pt x="2566" y="165"/>
                      <a:pt x="2595" y="203"/>
                    </a:cubicBezTo>
                    <a:cubicBezTo>
                      <a:pt x="2647" y="308"/>
                      <a:pt x="2569" y="426"/>
                      <a:pt x="2490" y="504"/>
                    </a:cubicBezTo>
                    <a:lnTo>
                      <a:pt x="2477" y="504"/>
                    </a:lnTo>
                    <a:cubicBezTo>
                      <a:pt x="2425" y="387"/>
                      <a:pt x="2412" y="269"/>
                      <a:pt x="2425" y="151"/>
                    </a:cubicBezTo>
                    <a:cubicBezTo>
                      <a:pt x="2442" y="144"/>
                      <a:pt x="2460" y="141"/>
                      <a:pt x="2477" y="141"/>
                    </a:cubicBezTo>
                    <a:close/>
                    <a:moveTo>
                      <a:pt x="5030" y="439"/>
                    </a:moveTo>
                    <a:cubicBezTo>
                      <a:pt x="5083" y="517"/>
                      <a:pt x="5109" y="609"/>
                      <a:pt x="5083" y="701"/>
                    </a:cubicBezTo>
                    <a:cubicBezTo>
                      <a:pt x="5055" y="765"/>
                      <a:pt x="4995" y="797"/>
                      <a:pt x="4940" y="797"/>
                    </a:cubicBezTo>
                    <a:cubicBezTo>
                      <a:pt x="4916" y="797"/>
                      <a:pt x="4893" y="791"/>
                      <a:pt x="4873" y="779"/>
                    </a:cubicBezTo>
                    <a:cubicBezTo>
                      <a:pt x="4873" y="648"/>
                      <a:pt x="4939" y="517"/>
                      <a:pt x="5030" y="439"/>
                    </a:cubicBezTo>
                    <a:close/>
                    <a:moveTo>
                      <a:pt x="2505" y="0"/>
                    </a:moveTo>
                    <a:cubicBezTo>
                      <a:pt x="2451" y="0"/>
                      <a:pt x="2399" y="20"/>
                      <a:pt x="2359" y="59"/>
                    </a:cubicBezTo>
                    <a:cubicBezTo>
                      <a:pt x="2320" y="59"/>
                      <a:pt x="2294" y="85"/>
                      <a:pt x="2294" y="112"/>
                    </a:cubicBezTo>
                    <a:cubicBezTo>
                      <a:pt x="2255" y="256"/>
                      <a:pt x="2281" y="426"/>
                      <a:pt x="2372" y="544"/>
                    </a:cubicBezTo>
                    <a:cubicBezTo>
                      <a:pt x="2133" y="625"/>
                      <a:pt x="1901" y="658"/>
                      <a:pt x="1673" y="658"/>
                    </a:cubicBezTo>
                    <a:cubicBezTo>
                      <a:pt x="1164" y="658"/>
                      <a:pt x="671" y="493"/>
                      <a:pt x="147" y="321"/>
                    </a:cubicBezTo>
                    <a:cubicBezTo>
                      <a:pt x="135" y="317"/>
                      <a:pt x="124" y="315"/>
                      <a:pt x="113" y="315"/>
                    </a:cubicBezTo>
                    <a:cubicBezTo>
                      <a:pt x="22" y="315"/>
                      <a:pt x="0" y="456"/>
                      <a:pt x="94" y="491"/>
                    </a:cubicBezTo>
                    <a:cubicBezTo>
                      <a:pt x="555" y="680"/>
                      <a:pt x="1082" y="859"/>
                      <a:pt x="1586" y="859"/>
                    </a:cubicBezTo>
                    <a:cubicBezTo>
                      <a:pt x="1884" y="859"/>
                      <a:pt x="2175" y="796"/>
                      <a:pt x="2438" y="635"/>
                    </a:cubicBezTo>
                    <a:cubicBezTo>
                      <a:pt x="2543" y="740"/>
                      <a:pt x="2674" y="792"/>
                      <a:pt x="2818" y="819"/>
                    </a:cubicBezTo>
                    <a:cubicBezTo>
                      <a:pt x="2840" y="820"/>
                      <a:pt x="2861" y="820"/>
                      <a:pt x="2883" y="820"/>
                    </a:cubicBezTo>
                    <a:cubicBezTo>
                      <a:pt x="3121" y="820"/>
                      <a:pt x="3347" y="755"/>
                      <a:pt x="3551" y="635"/>
                    </a:cubicBezTo>
                    <a:cubicBezTo>
                      <a:pt x="3919" y="456"/>
                      <a:pt x="4204" y="315"/>
                      <a:pt x="4544" y="315"/>
                    </a:cubicBezTo>
                    <a:cubicBezTo>
                      <a:pt x="4651" y="315"/>
                      <a:pt x="4764" y="329"/>
                      <a:pt x="4886" y="360"/>
                    </a:cubicBezTo>
                    <a:cubicBezTo>
                      <a:pt x="4795" y="478"/>
                      <a:pt x="4742" y="622"/>
                      <a:pt x="4755" y="766"/>
                    </a:cubicBezTo>
                    <a:cubicBezTo>
                      <a:pt x="4755" y="805"/>
                      <a:pt x="4781" y="832"/>
                      <a:pt x="4821" y="832"/>
                    </a:cubicBezTo>
                    <a:cubicBezTo>
                      <a:pt x="4861" y="880"/>
                      <a:pt x="4920" y="908"/>
                      <a:pt x="4981" y="908"/>
                    </a:cubicBezTo>
                    <a:cubicBezTo>
                      <a:pt x="5020" y="908"/>
                      <a:pt x="5060" y="896"/>
                      <a:pt x="5096" y="871"/>
                    </a:cubicBezTo>
                    <a:cubicBezTo>
                      <a:pt x="5253" y="740"/>
                      <a:pt x="5279" y="517"/>
                      <a:pt x="5148" y="360"/>
                    </a:cubicBezTo>
                    <a:cubicBezTo>
                      <a:pt x="5245" y="307"/>
                      <a:pt x="5363" y="284"/>
                      <a:pt x="5487" y="284"/>
                    </a:cubicBezTo>
                    <a:cubicBezTo>
                      <a:pt x="5730" y="284"/>
                      <a:pt x="5996" y="374"/>
                      <a:pt x="6169" y="504"/>
                    </a:cubicBezTo>
                    <a:cubicBezTo>
                      <a:pt x="6497" y="753"/>
                      <a:pt x="6510" y="1408"/>
                      <a:pt x="6182" y="1683"/>
                    </a:cubicBezTo>
                    <a:cubicBezTo>
                      <a:pt x="6093" y="1720"/>
                      <a:pt x="5999" y="1743"/>
                      <a:pt x="5909" y="1743"/>
                    </a:cubicBezTo>
                    <a:cubicBezTo>
                      <a:pt x="5749" y="1743"/>
                      <a:pt x="5603" y="1671"/>
                      <a:pt x="5528" y="1486"/>
                    </a:cubicBezTo>
                    <a:cubicBezTo>
                      <a:pt x="5426" y="1272"/>
                      <a:pt x="5594" y="1066"/>
                      <a:pt x="5785" y="1066"/>
                    </a:cubicBezTo>
                    <a:cubicBezTo>
                      <a:pt x="5839" y="1066"/>
                      <a:pt x="5895" y="1082"/>
                      <a:pt x="5947" y="1120"/>
                    </a:cubicBezTo>
                    <a:cubicBezTo>
                      <a:pt x="5959" y="1127"/>
                      <a:pt x="5971" y="1130"/>
                      <a:pt x="5982" y="1130"/>
                    </a:cubicBezTo>
                    <a:cubicBezTo>
                      <a:pt x="6029" y="1130"/>
                      <a:pt x="6057" y="1071"/>
                      <a:pt x="6025" y="1028"/>
                    </a:cubicBezTo>
                    <a:cubicBezTo>
                      <a:pt x="5947" y="949"/>
                      <a:pt x="5855" y="916"/>
                      <a:pt x="5765" y="916"/>
                    </a:cubicBezTo>
                    <a:cubicBezTo>
                      <a:pt x="5527" y="916"/>
                      <a:pt x="5300" y="1154"/>
                      <a:pt x="5357" y="1421"/>
                    </a:cubicBezTo>
                    <a:cubicBezTo>
                      <a:pt x="5408" y="1702"/>
                      <a:pt x="5636" y="1837"/>
                      <a:pt x="5881" y="1837"/>
                    </a:cubicBezTo>
                    <a:cubicBezTo>
                      <a:pt x="5955" y="1837"/>
                      <a:pt x="6031" y="1825"/>
                      <a:pt x="6104" y="1800"/>
                    </a:cubicBezTo>
                    <a:lnTo>
                      <a:pt x="6117" y="1800"/>
                    </a:lnTo>
                    <a:cubicBezTo>
                      <a:pt x="6680" y="1591"/>
                      <a:pt x="6732" y="675"/>
                      <a:pt x="6261" y="347"/>
                    </a:cubicBezTo>
                    <a:cubicBezTo>
                      <a:pt x="6076" y="214"/>
                      <a:pt x="5787" y="131"/>
                      <a:pt x="5512" y="131"/>
                    </a:cubicBezTo>
                    <a:cubicBezTo>
                      <a:pt x="5299" y="131"/>
                      <a:pt x="5094" y="181"/>
                      <a:pt x="4952" y="295"/>
                    </a:cubicBezTo>
                    <a:cubicBezTo>
                      <a:pt x="4801" y="182"/>
                      <a:pt x="4617" y="123"/>
                      <a:pt x="4428" y="123"/>
                    </a:cubicBezTo>
                    <a:cubicBezTo>
                      <a:pt x="4354" y="123"/>
                      <a:pt x="4279" y="132"/>
                      <a:pt x="4205" y="151"/>
                    </a:cubicBezTo>
                    <a:cubicBezTo>
                      <a:pt x="4048" y="190"/>
                      <a:pt x="3891" y="256"/>
                      <a:pt x="3747" y="334"/>
                    </a:cubicBezTo>
                    <a:cubicBezTo>
                      <a:pt x="3586" y="415"/>
                      <a:pt x="3129" y="659"/>
                      <a:pt x="2802" y="659"/>
                    </a:cubicBezTo>
                    <a:cubicBezTo>
                      <a:pt x="2705" y="659"/>
                      <a:pt x="2619" y="637"/>
                      <a:pt x="2556" y="583"/>
                    </a:cubicBezTo>
                    <a:cubicBezTo>
                      <a:pt x="2713" y="465"/>
                      <a:pt x="2831" y="229"/>
                      <a:pt x="2661" y="59"/>
                    </a:cubicBezTo>
                    <a:cubicBezTo>
                      <a:pt x="2615" y="20"/>
                      <a:pt x="2559" y="0"/>
                      <a:pt x="2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6"/>
          <p:cNvGrpSpPr/>
          <p:nvPr/>
        </p:nvGrpSpPr>
        <p:grpSpPr>
          <a:xfrm>
            <a:off x="7154324" y="464490"/>
            <a:ext cx="1306549" cy="459199"/>
            <a:chOff x="7200548" y="384850"/>
            <a:chExt cx="1714856" cy="602702"/>
          </a:xfrm>
        </p:grpSpPr>
        <p:sp>
          <p:nvSpPr>
            <p:cNvPr id="75" name="Google Shape;75;p6"/>
            <p:cNvSpPr/>
            <p:nvPr/>
          </p:nvSpPr>
          <p:spPr>
            <a:xfrm>
              <a:off x="8211759" y="384850"/>
              <a:ext cx="331279" cy="331279"/>
            </a:xfrm>
            <a:custGeom>
              <a:rect b="b" l="l" r="r" t="t"/>
              <a:pathLst>
                <a:path extrusionOk="0" h="1677" w="1677">
                  <a:moveTo>
                    <a:pt x="1480" y="157"/>
                  </a:moveTo>
                  <a:cubicBezTo>
                    <a:pt x="1493" y="157"/>
                    <a:pt x="1520" y="184"/>
                    <a:pt x="1520" y="210"/>
                  </a:cubicBezTo>
                  <a:cubicBezTo>
                    <a:pt x="1520" y="249"/>
                    <a:pt x="1520" y="288"/>
                    <a:pt x="1506" y="328"/>
                  </a:cubicBezTo>
                  <a:cubicBezTo>
                    <a:pt x="1415" y="616"/>
                    <a:pt x="1232" y="851"/>
                    <a:pt x="983" y="1021"/>
                  </a:cubicBezTo>
                  <a:cubicBezTo>
                    <a:pt x="826" y="1126"/>
                    <a:pt x="682" y="1218"/>
                    <a:pt x="525" y="1296"/>
                  </a:cubicBezTo>
                  <a:cubicBezTo>
                    <a:pt x="629" y="1152"/>
                    <a:pt x="721" y="1021"/>
                    <a:pt x="813" y="864"/>
                  </a:cubicBezTo>
                  <a:cubicBezTo>
                    <a:pt x="996" y="589"/>
                    <a:pt x="1166" y="314"/>
                    <a:pt x="1415" y="184"/>
                  </a:cubicBezTo>
                  <a:cubicBezTo>
                    <a:pt x="1428" y="170"/>
                    <a:pt x="1454" y="157"/>
                    <a:pt x="1467" y="157"/>
                  </a:cubicBezTo>
                  <a:close/>
                  <a:moveTo>
                    <a:pt x="1480" y="0"/>
                  </a:moveTo>
                  <a:cubicBezTo>
                    <a:pt x="1428" y="0"/>
                    <a:pt x="1376" y="13"/>
                    <a:pt x="1336" y="40"/>
                  </a:cubicBezTo>
                  <a:cubicBezTo>
                    <a:pt x="1061" y="197"/>
                    <a:pt x="865" y="498"/>
                    <a:pt x="682" y="786"/>
                  </a:cubicBezTo>
                  <a:cubicBezTo>
                    <a:pt x="498" y="1087"/>
                    <a:pt x="302" y="1388"/>
                    <a:pt x="1" y="1532"/>
                  </a:cubicBezTo>
                  <a:lnTo>
                    <a:pt x="66" y="1676"/>
                  </a:lnTo>
                  <a:cubicBezTo>
                    <a:pt x="420" y="1532"/>
                    <a:pt x="747" y="1362"/>
                    <a:pt x="1061" y="1152"/>
                  </a:cubicBezTo>
                  <a:cubicBezTo>
                    <a:pt x="1336" y="969"/>
                    <a:pt x="1546" y="681"/>
                    <a:pt x="1650" y="367"/>
                  </a:cubicBezTo>
                  <a:cubicBezTo>
                    <a:pt x="1664" y="301"/>
                    <a:pt x="1677" y="236"/>
                    <a:pt x="1664" y="170"/>
                  </a:cubicBezTo>
                  <a:cubicBezTo>
                    <a:pt x="1637" y="79"/>
                    <a:pt x="1572" y="13"/>
                    <a:pt x="1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385199" y="616567"/>
              <a:ext cx="530204" cy="156454"/>
            </a:xfrm>
            <a:custGeom>
              <a:rect b="b" l="l" r="r" t="t"/>
              <a:pathLst>
                <a:path extrusionOk="0" h="792" w="2684">
                  <a:moveTo>
                    <a:pt x="1480" y="157"/>
                  </a:moveTo>
                  <a:cubicBezTo>
                    <a:pt x="1796" y="157"/>
                    <a:pt x="2115" y="224"/>
                    <a:pt x="2396" y="359"/>
                  </a:cubicBezTo>
                  <a:cubicBezTo>
                    <a:pt x="2435" y="372"/>
                    <a:pt x="2461" y="398"/>
                    <a:pt x="2488" y="425"/>
                  </a:cubicBezTo>
                  <a:cubicBezTo>
                    <a:pt x="2514" y="477"/>
                    <a:pt x="2501" y="542"/>
                    <a:pt x="2448" y="569"/>
                  </a:cubicBezTo>
                  <a:cubicBezTo>
                    <a:pt x="2396" y="608"/>
                    <a:pt x="2317" y="634"/>
                    <a:pt x="2252" y="634"/>
                  </a:cubicBezTo>
                  <a:cubicBezTo>
                    <a:pt x="2082" y="621"/>
                    <a:pt x="1925" y="582"/>
                    <a:pt x="1781" y="516"/>
                  </a:cubicBezTo>
                  <a:lnTo>
                    <a:pt x="1571" y="425"/>
                  </a:lnTo>
                  <a:cubicBezTo>
                    <a:pt x="1388" y="333"/>
                    <a:pt x="1191" y="267"/>
                    <a:pt x="995" y="215"/>
                  </a:cubicBezTo>
                  <a:lnTo>
                    <a:pt x="952" y="198"/>
                  </a:lnTo>
                  <a:lnTo>
                    <a:pt x="952" y="198"/>
                  </a:lnTo>
                  <a:cubicBezTo>
                    <a:pt x="1087" y="174"/>
                    <a:pt x="1211" y="163"/>
                    <a:pt x="1322" y="163"/>
                  </a:cubicBezTo>
                  <a:cubicBezTo>
                    <a:pt x="1375" y="159"/>
                    <a:pt x="1427" y="157"/>
                    <a:pt x="1480" y="157"/>
                  </a:cubicBezTo>
                  <a:close/>
                  <a:moveTo>
                    <a:pt x="1459" y="1"/>
                  </a:moveTo>
                  <a:cubicBezTo>
                    <a:pt x="1409" y="1"/>
                    <a:pt x="1359" y="2"/>
                    <a:pt x="1309" y="6"/>
                  </a:cubicBezTo>
                  <a:cubicBezTo>
                    <a:pt x="864" y="32"/>
                    <a:pt x="432" y="97"/>
                    <a:pt x="0" y="189"/>
                  </a:cubicBezTo>
                  <a:lnTo>
                    <a:pt x="26" y="346"/>
                  </a:lnTo>
                  <a:cubicBezTo>
                    <a:pt x="175" y="321"/>
                    <a:pt x="323" y="308"/>
                    <a:pt x="470" y="308"/>
                  </a:cubicBezTo>
                  <a:cubicBezTo>
                    <a:pt x="634" y="308"/>
                    <a:pt x="797" y="325"/>
                    <a:pt x="956" y="359"/>
                  </a:cubicBezTo>
                  <a:cubicBezTo>
                    <a:pt x="1139" y="425"/>
                    <a:pt x="1322" y="490"/>
                    <a:pt x="1506" y="569"/>
                  </a:cubicBezTo>
                  <a:lnTo>
                    <a:pt x="1728" y="660"/>
                  </a:lnTo>
                  <a:cubicBezTo>
                    <a:pt x="1885" y="739"/>
                    <a:pt x="2069" y="778"/>
                    <a:pt x="2239" y="791"/>
                  </a:cubicBezTo>
                  <a:lnTo>
                    <a:pt x="2252" y="791"/>
                  </a:lnTo>
                  <a:cubicBezTo>
                    <a:pt x="2357" y="791"/>
                    <a:pt x="2461" y="752"/>
                    <a:pt x="2540" y="699"/>
                  </a:cubicBezTo>
                  <a:cubicBezTo>
                    <a:pt x="2645" y="608"/>
                    <a:pt x="2684" y="464"/>
                    <a:pt x="2618" y="346"/>
                  </a:cubicBezTo>
                  <a:cubicBezTo>
                    <a:pt x="2579" y="294"/>
                    <a:pt x="2527" y="241"/>
                    <a:pt x="2461" y="215"/>
                  </a:cubicBezTo>
                  <a:cubicBezTo>
                    <a:pt x="2141" y="78"/>
                    <a:pt x="1801" y="1"/>
                    <a:pt x="1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7200548" y="580219"/>
              <a:ext cx="1422701" cy="407333"/>
            </a:xfrm>
            <a:custGeom>
              <a:rect b="b" l="l" r="r" t="t"/>
              <a:pathLst>
                <a:path extrusionOk="0" h="2062" w="7202">
                  <a:moveTo>
                    <a:pt x="1235" y="1"/>
                  </a:moveTo>
                  <a:cubicBezTo>
                    <a:pt x="1207" y="1"/>
                    <a:pt x="1180" y="2"/>
                    <a:pt x="1153" y="6"/>
                  </a:cubicBezTo>
                  <a:cubicBezTo>
                    <a:pt x="747" y="32"/>
                    <a:pt x="394" y="255"/>
                    <a:pt x="197" y="609"/>
                  </a:cubicBezTo>
                  <a:cubicBezTo>
                    <a:pt x="1" y="975"/>
                    <a:pt x="53" y="1420"/>
                    <a:pt x="315" y="1734"/>
                  </a:cubicBezTo>
                  <a:cubicBezTo>
                    <a:pt x="538" y="1944"/>
                    <a:pt x="852" y="2062"/>
                    <a:pt x="1166" y="2062"/>
                  </a:cubicBezTo>
                  <a:cubicBezTo>
                    <a:pt x="1218" y="2062"/>
                    <a:pt x="1258" y="2049"/>
                    <a:pt x="1310" y="2049"/>
                  </a:cubicBezTo>
                  <a:cubicBezTo>
                    <a:pt x="1650" y="1996"/>
                    <a:pt x="1965" y="1905"/>
                    <a:pt x="2279" y="1761"/>
                  </a:cubicBezTo>
                  <a:lnTo>
                    <a:pt x="2292" y="1748"/>
                  </a:lnTo>
                  <a:cubicBezTo>
                    <a:pt x="2816" y="1538"/>
                    <a:pt x="3339" y="1329"/>
                    <a:pt x="3876" y="1132"/>
                  </a:cubicBezTo>
                  <a:cubicBezTo>
                    <a:pt x="4596" y="870"/>
                    <a:pt x="5303" y="622"/>
                    <a:pt x="6062" y="556"/>
                  </a:cubicBezTo>
                  <a:cubicBezTo>
                    <a:pt x="6112" y="549"/>
                    <a:pt x="6162" y="546"/>
                    <a:pt x="6212" y="546"/>
                  </a:cubicBezTo>
                  <a:cubicBezTo>
                    <a:pt x="6350" y="546"/>
                    <a:pt x="6491" y="570"/>
                    <a:pt x="6625" y="609"/>
                  </a:cubicBezTo>
                  <a:cubicBezTo>
                    <a:pt x="6809" y="661"/>
                    <a:pt x="6940" y="792"/>
                    <a:pt x="6992" y="975"/>
                  </a:cubicBezTo>
                  <a:cubicBezTo>
                    <a:pt x="7031" y="1132"/>
                    <a:pt x="6940" y="1302"/>
                    <a:pt x="6783" y="1355"/>
                  </a:cubicBezTo>
                  <a:cubicBezTo>
                    <a:pt x="6769" y="1357"/>
                    <a:pt x="6756" y="1358"/>
                    <a:pt x="6743" y="1358"/>
                  </a:cubicBezTo>
                  <a:cubicBezTo>
                    <a:pt x="6679" y="1358"/>
                    <a:pt x="6617" y="1331"/>
                    <a:pt x="6573" y="1276"/>
                  </a:cubicBezTo>
                  <a:cubicBezTo>
                    <a:pt x="6521" y="1237"/>
                    <a:pt x="6508" y="1171"/>
                    <a:pt x="6521" y="1119"/>
                  </a:cubicBezTo>
                  <a:lnTo>
                    <a:pt x="6364" y="1067"/>
                  </a:lnTo>
                  <a:lnTo>
                    <a:pt x="6364" y="1067"/>
                  </a:lnTo>
                  <a:cubicBezTo>
                    <a:pt x="6337" y="1185"/>
                    <a:pt x="6364" y="1302"/>
                    <a:pt x="6455" y="1394"/>
                  </a:cubicBezTo>
                  <a:cubicBezTo>
                    <a:pt x="6531" y="1481"/>
                    <a:pt x="6634" y="1532"/>
                    <a:pt x="6749" y="1532"/>
                  </a:cubicBezTo>
                  <a:cubicBezTo>
                    <a:pt x="6773" y="1532"/>
                    <a:pt x="6797" y="1529"/>
                    <a:pt x="6822" y="1525"/>
                  </a:cubicBezTo>
                  <a:cubicBezTo>
                    <a:pt x="7057" y="1446"/>
                    <a:pt x="7201" y="1185"/>
                    <a:pt x="7149" y="949"/>
                  </a:cubicBezTo>
                  <a:cubicBezTo>
                    <a:pt x="7084" y="713"/>
                    <a:pt x="6913" y="543"/>
                    <a:pt x="6691" y="465"/>
                  </a:cubicBezTo>
                  <a:cubicBezTo>
                    <a:pt x="6548" y="420"/>
                    <a:pt x="6398" y="399"/>
                    <a:pt x="6251" y="399"/>
                  </a:cubicBezTo>
                  <a:cubicBezTo>
                    <a:pt x="6183" y="399"/>
                    <a:pt x="6116" y="404"/>
                    <a:pt x="6049" y="412"/>
                  </a:cubicBezTo>
                  <a:cubicBezTo>
                    <a:pt x="5277" y="465"/>
                    <a:pt x="4557" y="726"/>
                    <a:pt x="3824" y="1001"/>
                  </a:cubicBezTo>
                  <a:cubicBezTo>
                    <a:pt x="3300" y="1198"/>
                    <a:pt x="2763" y="1407"/>
                    <a:pt x="2240" y="1617"/>
                  </a:cubicBezTo>
                  <a:lnTo>
                    <a:pt x="2226" y="1630"/>
                  </a:lnTo>
                  <a:cubicBezTo>
                    <a:pt x="1925" y="1761"/>
                    <a:pt x="1611" y="1852"/>
                    <a:pt x="1297" y="1892"/>
                  </a:cubicBezTo>
                  <a:cubicBezTo>
                    <a:pt x="1243" y="1900"/>
                    <a:pt x="1190" y="1905"/>
                    <a:pt x="1137" y="1905"/>
                  </a:cubicBezTo>
                  <a:cubicBezTo>
                    <a:pt x="878" y="1905"/>
                    <a:pt x="628" y="1801"/>
                    <a:pt x="433" y="1617"/>
                  </a:cubicBezTo>
                  <a:cubicBezTo>
                    <a:pt x="210" y="1355"/>
                    <a:pt x="171" y="988"/>
                    <a:pt x="328" y="687"/>
                  </a:cubicBezTo>
                  <a:cubicBezTo>
                    <a:pt x="498" y="386"/>
                    <a:pt x="813" y="190"/>
                    <a:pt x="1166" y="163"/>
                  </a:cubicBezTo>
                  <a:cubicBezTo>
                    <a:pt x="1191" y="159"/>
                    <a:pt x="1217" y="157"/>
                    <a:pt x="1242" y="157"/>
                  </a:cubicBezTo>
                  <a:cubicBezTo>
                    <a:pt x="1364" y="157"/>
                    <a:pt x="1488" y="206"/>
                    <a:pt x="1585" y="281"/>
                  </a:cubicBezTo>
                  <a:cubicBezTo>
                    <a:pt x="1624" y="320"/>
                    <a:pt x="1650" y="386"/>
                    <a:pt x="1650" y="451"/>
                  </a:cubicBezTo>
                  <a:cubicBezTo>
                    <a:pt x="1637" y="582"/>
                    <a:pt x="1533" y="687"/>
                    <a:pt x="1402" y="713"/>
                  </a:cubicBezTo>
                  <a:cubicBezTo>
                    <a:pt x="1349" y="722"/>
                    <a:pt x="1297" y="726"/>
                    <a:pt x="1245" y="726"/>
                  </a:cubicBezTo>
                  <a:cubicBezTo>
                    <a:pt x="1141" y="726"/>
                    <a:pt x="1039" y="709"/>
                    <a:pt x="943" y="674"/>
                  </a:cubicBezTo>
                  <a:lnTo>
                    <a:pt x="904" y="831"/>
                  </a:lnTo>
                  <a:cubicBezTo>
                    <a:pt x="1007" y="863"/>
                    <a:pt x="1115" y="880"/>
                    <a:pt x="1225" y="880"/>
                  </a:cubicBezTo>
                  <a:cubicBezTo>
                    <a:pt x="1296" y="880"/>
                    <a:pt x="1369" y="873"/>
                    <a:pt x="1441" y="857"/>
                  </a:cubicBezTo>
                  <a:cubicBezTo>
                    <a:pt x="1637" y="818"/>
                    <a:pt x="1794" y="661"/>
                    <a:pt x="1808" y="451"/>
                  </a:cubicBezTo>
                  <a:cubicBezTo>
                    <a:pt x="1821" y="347"/>
                    <a:pt x="1768" y="242"/>
                    <a:pt x="1690" y="163"/>
                  </a:cubicBezTo>
                  <a:cubicBezTo>
                    <a:pt x="1556" y="63"/>
                    <a:pt x="1393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6"/>
          <p:cNvGrpSpPr/>
          <p:nvPr/>
        </p:nvGrpSpPr>
        <p:grpSpPr>
          <a:xfrm flipH="1">
            <a:off x="717099" y="463991"/>
            <a:ext cx="1306549" cy="459199"/>
            <a:chOff x="7200548" y="384850"/>
            <a:chExt cx="1714856" cy="602702"/>
          </a:xfrm>
        </p:grpSpPr>
        <p:sp>
          <p:nvSpPr>
            <p:cNvPr id="79" name="Google Shape;79;p6"/>
            <p:cNvSpPr/>
            <p:nvPr/>
          </p:nvSpPr>
          <p:spPr>
            <a:xfrm>
              <a:off x="8211759" y="384850"/>
              <a:ext cx="331279" cy="331279"/>
            </a:xfrm>
            <a:custGeom>
              <a:rect b="b" l="l" r="r" t="t"/>
              <a:pathLst>
                <a:path extrusionOk="0" h="1677" w="1677">
                  <a:moveTo>
                    <a:pt x="1480" y="157"/>
                  </a:moveTo>
                  <a:cubicBezTo>
                    <a:pt x="1493" y="157"/>
                    <a:pt x="1520" y="184"/>
                    <a:pt x="1520" y="210"/>
                  </a:cubicBezTo>
                  <a:cubicBezTo>
                    <a:pt x="1520" y="249"/>
                    <a:pt x="1520" y="288"/>
                    <a:pt x="1506" y="328"/>
                  </a:cubicBezTo>
                  <a:cubicBezTo>
                    <a:pt x="1415" y="616"/>
                    <a:pt x="1232" y="851"/>
                    <a:pt x="983" y="1021"/>
                  </a:cubicBezTo>
                  <a:cubicBezTo>
                    <a:pt x="826" y="1126"/>
                    <a:pt x="682" y="1218"/>
                    <a:pt x="525" y="1296"/>
                  </a:cubicBezTo>
                  <a:cubicBezTo>
                    <a:pt x="629" y="1152"/>
                    <a:pt x="721" y="1021"/>
                    <a:pt x="813" y="864"/>
                  </a:cubicBezTo>
                  <a:cubicBezTo>
                    <a:pt x="996" y="589"/>
                    <a:pt x="1166" y="314"/>
                    <a:pt x="1415" y="184"/>
                  </a:cubicBezTo>
                  <a:cubicBezTo>
                    <a:pt x="1428" y="170"/>
                    <a:pt x="1454" y="157"/>
                    <a:pt x="1467" y="157"/>
                  </a:cubicBezTo>
                  <a:close/>
                  <a:moveTo>
                    <a:pt x="1480" y="0"/>
                  </a:moveTo>
                  <a:cubicBezTo>
                    <a:pt x="1428" y="0"/>
                    <a:pt x="1376" y="13"/>
                    <a:pt x="1336" y="40"/>
                  </a:cubicBezTo>
                  <a:cubicBezTo>
                    <a:pt x="1061" y="197"/>
                    <a:pt x="865" y="498"/>
                    <a:pt x="682" y="786"/>
                  </a:cubicBezTo>
                  <a:cubicBezTo>
                    <a:pt x="498" y="1087"/>
                    <a:pt x="302" y="1388"/>
                    <a:pt x="1" y="1532"/>
                  </a:cubicBezTo>
                  <a:lnTo>
                    <a:pt x="66" y="1676"/>
                  </a:lnTo>
                  <a:cubicBezTo>
                    <a:pt x="420" y="1532"/>
                    <a:pt x="747" y="1362"/>
                    <a:pt x="1061" y="1152"/>
                  </a:cubicBezTo>
                  <a:cubicBezTo>
                    <a:pt x="1336" y="969"/>
                    <a:pt x="1546" y="681"/>
                    <a:pt x="1650" y="367"/>
                  </a:cubicBezTo>
                  <a:cubicBezTo>
                    <a:pt x="1664" y="301"/>
                    <a:pt x="1677" y="236"/>
                    <a:pt x="1664" y="170"/>
                  </a:cubicBezTo>
                  <a:cubicBezTo>
                    <a:pt x="1637" y="79"/>
                    <a:pt x="1572" y="13"/>
                    <a:pt x="1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8385199" y="616567"/>
              <a:ext cx="530204" cy="156454"/>
            </a:xfrm>
            <a:custGeom>
              <a:rect b="b" l="l" r="r" t="t"/>
              <a:pathLst>
                <a:path extrusionOk="0" h="792" w="2684">
                  <a:moveTo>
                    <a:pt x="1480" y="157"/>
                  </a:moveTo>
                  <a:cubicBezTo>
                    <a:pt x="1796" y="157"/>
                    <a:pt x="2115" y="224"/>
                    <a:pt x="2396" y="359"/>
                  </a:cubicBezTo>
                  <a:cubicBezTo>
                    <a:pt x="2435" y="372"/>
                    <a:pt x="2461" y="398"/>
                    <a:pt x="2488" y="425"/>
                  </a:cubicBezTo>
                  <a:cubicBezTo>
                    <a:pt x="2514" y="477"/>
                    <a:pt x="2501" y="542"/>
                    <a:pt x="2448" y="569"/>
                  </a:cubicBezTo>
                  <a:cubicBezTo>
                    <a:pt x="2396" y="608"/>
                    <a:pt x="2317" y="634"/>
                    <a:pt x="2252" y="634"/>
                  </a:cubicBezTo>
                  <a:cubicBezTo>
                    <a:pt x="2082" y="621"/>
                    <a:pt x="1925" y="582"/>
                    <a:pt x="1781" y="516"/>
                  </a:cubicBezTo>
                  <a:lnTo>
                    <a:pt x="1571" y="425"/>
                  </a:lnTo>
                  <a:cubicBezTo>
                    <a:pt x="1388" y="333"/>
                    <a:pt x="1191" y="267"/>
                    <a:pt x="995" y="215"/>
                  </a:cubicBezTo>
                  <a:lnTo>
                    <a:pt x="952" y="198"/>
                  </a:lnTo>
                  <a:lnTo>
                    <a:pt x="952" y="198"/>
                  </a:lnTo>
                  <a:cubicBezTo>
                    <a:pt x="1087" y="174"/>
                    <a:pt x="1211" y="163"/>
                    <a:pt x="1322" y="163"/>
                  </a:cubicBezTo>
                  <a:cubicBezTo>
                    <a:pt x="1375" y="159"/>
                    <a:pt x="1427" y="157"/>
                    <a:pt x="1480" y="157"/>
                  </a:cubicBezTo>
                  <a:close/>
                  <a:moveTo>
                    <a:pt x="1459" y="1"/>
                  </a:moveTo>
                  <a:cubicBezTo>
                    <a:pt x="1409" y="1"/>
                    <a:pt x="1359" y="2"/>
                    <a:pt x="1309" y="6"/>
                  </a:cubicBezTo>
                  <a:cubicBezTo>
                    <a:pt x="864" y="32"/>
                    <a:pt x="432" y="97"/>
                    <a:pt x="0" y="189"/>
                  </a:cubicBezTo>
                  <a:lnTo>
                    <a:pt x="26" y="346"/>
                  </a:lnTo>
                  <a:cubicBezTo>
                    <a:pt x="175" y="321"/>
                    <a:pt x="323" y="308"/>
                    <a:pt x="470" y="308"/>
                  </a:cubicBezTo>
                  <a:cubicBezTo>
                    <a:pt x="634" y="308"/>
                    <a:pt x="797" y="325"/>
                    <a:pt x="956" y="359"/>
                  </a:cubicBezTo>
                  <a:cubicBezTo>
                    <a:pt x="1139" y="425"/>
                    <a:pt x="1322" y="490"/>
                    <a:pt x="1506" y="569"/>
                  </a:cubicBezTo>
                  <a:lnTo>
                    <a:pt x="1728" y="660"/>
                  </a:lnTo>
                  <a:cubicBezTo>
                    <a:pt x="1885" y="739"/>
                    <a:pt x="2069" y="778"/>
                    <a:pt x="2239" y="791"/>
                  </a:cubicBezTo>
                  <a:lnTo>
                    <a:pt x="2252" y="791"/>
                  </a:lnTo>
                  <a:cubicBezTo>
                    <a:pt x="2357" y="791"/>
                    <a:pt x="2461" y="752"/>
                    <a:pt x="2540" y="699"/>
                  </a:cubicBezTo>
                  <a:cubicBezTo>
                    <a:pt x="2645" y="608"/>
                    <a:pt x="2684" y="464"/>
                    <a:pt x="2618" y="346"/>
                  </a:cubicBezTo>
                  <a:cubicBezTo>
                    <a:pt x="2579" y="294"/>
                    <a:pt x="2527" y="241"/>
                    <a:pt x="2461" y="215"/>
                  </a:cubicBezTo>
                  <a:cubicBezTo>
                    <a:pt x="2141" y="78"/>
                    <a:pt x="1801" y="1"/>
                    <a:pt x="1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7200548" y="580219"/>
              <a:ext cx="1422701" cy="407333"/>
            </a:xfrm>
            <a:custGeom>
              <a:rect b="b" l="l" r="r" t="t"/>
              <a:pathLst>
                <a:path extrusionOk="0" h="2062" w="7202">
                  <a:moveTo>
                    <a:pt x="1235" y="1"/>
                  </a:moveTo>
                  <a:cubicBezTo>
                    <a:pt x="1207" y="1"/>
                    <a:pt x="1180" y="2"/>
                    <a:pt x="1153" y="6"/>
                  </a:cubicBezTo>
                  <a:cubicBezTo>
                    <a:pt x="747" y="32"/>
                    <a:pt x="394" y="255"/>
                    <a:pt x="197" y="609"/>
                  </a:cubicBezTo>
                  <a:cubicBezTo>
                    <a:pt x="1" y="975"/>
                    <a:pt x="53" y="1420"/>
                    <a:pt x="315" y="1734"/>
                  </a:cubicBezTo>
                  <a:cubicBezTo>
                    <a:pt x="538" y="1944"/>
                    <a:pt x="852" y="2062"/>
                    <a:pt x="1166" y="2062"/>
                  </a:cubicBezTo>
                  <a:cubicBezTo>
                    <a:pt x="1218" y="2062"/>
                    <a:pt x="1258" y="2049"/>
                    <a:pt x="1310" y="2049"/>
                  </a:cubicBezTo>
                  <a:cubicBezTo>
                    <a:pt x="1650" y="1996"/>
                    <a:pt x="1965" y="1905"/>
                    <a:pt x="2279" y="1761"/>
                  </a:cubicBezTo>
                  <a:lnTo>
                    <a:pt x="2292" y="1748"/>
                  </a:lnTo>
                  <a:cubicBezTo>
                    <a:pt x="2816" y="1538"/>
                    <a:pt x="3339" y="1329"/>
                    <a:pt x="3876" y="1132"/>
                  </a:cubicBezTo>
                  <a:cubicBezTo>
                    <a:pt x="4596" y="870"/>
                    <a:pt x="5303" y="622"/>
                    <a:pt x="6062" y="556"/>
                  </a:cubicBezTo>
                  <a:cubicBezTo>
                    <a:pt x="6112" y="549"/>
                    <a:pt x="6162" y="546"/>
                    <a:pt x="6212" y="546"/>
                  </a:cubicBezTo>
                  <a:cubicBezTo>
                    <a:pt x="6350" y="546"/>
                    <a:pt x="6491" y="570"/>
                    <a:pt x="6625" y="609"/>
                  </a:cubicBezTo>
                  <a:cubicBezTo>
                    <a:pt x="6809" y="661"/>
                    <a:pt x="6940" y="792"/>
                    <a:pt x="6992" y="975"/>
                  </a:cubicBezTo>
                  <a:cubicBezTo>
                    <a:pt x="7031" y="1132"/>
                    <a:pt x="6940" y="1302"/>
                    <a:pt x="6783" y="1355"/>
                  </a:cubicBezTo>
                  <a:cubicBezTo>
                    <a:pt x="6769" y="1357"/>
                    <a:pt x="6756" y="1358"/>
                    <a:pt x="6743" y="1358"/>
                  </a:cubicBezTo>
                  <a:cubicBezTo>
                    <a:pt x="6679" y="1358"/>
                    <a:pt x="6617" y="1331"/>
                    <a:pt x="6573" y="1276"/>
                  </a:cubicBezTo>
                  <a:cubicBezTo>
                    <a:pt x="6521" y="1237"/>
                    <a:pt x="6508" y="1171"/>
                    <a:pt x="6521" y="1119"/>
                  </a:cubicBezTo>
                  <a:lnTo>
                    <a:pt x="6364" y="1067"/>
                  </a:lnTo>
                  <a:lnTo>
                    <a:pt x="6364" y="1067"/>
                  </a:lnTo>
                  <a:cubicBezTo>
                    <a:pt x="6337" y="1185"/>
                    <a:pt x="6364" y="1302"/>
                    <a:pt x="6455" y="1394"/>
                  </a:cubicBezTo>
                  <a:cubicBezTo>
                    <a:pt x="6531" y="1481"/>
                    <a:pt x="6634" y="1532"/>
                    <a:pt x="6749" y="1532"/>
                  </a:cubicBezTo>
                  <a:cubicBezTo>
                    <a:pt x="6773" y="1532"/>
                    <a:pt x="6797" y="1529"/>
                    <a:pt x="6822" y="1525"/>
                  </a:cubicBezTo>
                  <a:cubicBezTo>
                    <a:pt x="7057" y="1446"/>
                    <a:pt x="7201" y="1185"/>
                    <a:pt x="7149" y="949"/>
                  </a:cubicBezTo>
                  <a:cubicBezTo>
                    <a:pt x="7084" y="713"/>
                    <a:pt x="6913" y="543"/>
                    <a:pt x="6691" y="465"/>
                  </a:cubicBezTo>
                  <a:cubicBezTo>
                    <a:pt x="6548" y="420"/>
                    <a:pt x="6398" y="399"/>
                    <a:pt x="6251" y="399"/>
                  </a:cubicBezTo>
                  <a:cubicBezTo>
                    <a:pt x="6183" y="399"/>
                    <a:pt x="6116" y="404"/>
                    <a:pt x="6049" y="412"/>
                  </a:cubicBezTo>
                  <a:cubicBezTo>
                    <a:pt x="5277" y="465"/>
                    <a:pt x="4557" y="726"/>
                    <a:pt x="3824" y="1001"/>
                  </a:cubicBezTo>
                  <a:cubicBezTo>
                    <a:pt x="3300" y="1198"/>
                    <a:pt x="2763" y="1407"/>
                    <a:pt x="2240" y="1617"/>
                  </a:cubicBezTo>
                  <a:lnTo>
                    <a:pt x="2226" y="1630"/>
                  </a:lnTo>
                  <a:cubicBezTo>
                    <a:pt x="1925" y="1761"/>
                    <a:pt x="1611" y="1852"/>
                    <a:pt x="1297" y="1892"/>
                  </a:cubicBezTo>
                  <a:cubicBezTo>
                    <a:pt x="1243" y="1900"/>
                    <a:pt x="1190" y="1905"/>
                    <a:pt x="1137" y="1905"/>
                  </a:cubicBezTo>
                  <a:cubicBezTo>
                    <a:pt x="878" y="1905"/>
                    <a:pt x="628" y="1801"/>
                    <a:pt x="433" y="1617"/>
                  </a:cubicBezTo>
                  <a:cubicBezTo>
                    <a:pt x="210" y="1355"/>
                    <a:pt x="171" y="988"/>
                    <a:pt x="328" y="687"/>
                  </a:cubicBezTo>
                  <a:cubicBezTo>
                    <a:pt x="498" y="386"/>
                    <a:pt x="813" y="190"/>
                    <a:pt x="1166" y="163"/>
                  </a:cubicBezTo>
                  <a:cubicBezTo>
                    <a:pt x="1191" y="159"/>
                    <a:pt x="1217" y="157"/>
                    <a:pt x="1242" y="157"/>
                  </a:cubicBezTo>
                  <a:cubicBezTo>
                    <a:pt x="1364" y="157"/>
                    <a:pt x="1488" y="206"/>
                    <a:pt x="1585" y="281"/>
                  </a:cubicBezTo>
                  <a:cubicBezTo>
                    <a:pt x="1624" y="320"/>
                    <a:pt x="1650" y="386"/>
                    <a:pt x="1650" y="451"/>
                  </a:cubicBezTo>
                  <a:cubicBezTo>
                    <a:pt x="1637" y="582"/>
                    <a:pt x="1533" y="687"/>
                    <a:pt x="1402" y="713"/>
                  </a:cubicBezTo>
                  <a:cubicBezTo>
                    <a:pt x="1349" y="722"/>
                    <a:pt x="1297" y="726"/>
                    <a:pt x="1245" y="726"/>
                  </a:cubicBezTo>
                  <a:cubicBezTo>
                    <a:pt x="1141" y="726"/>
                    <a:pt x="1039" y="709"/>
                    <a:pt x="943" y="674"/>
                  </a:cubicBezTo>
                  <a:lnTo>
                    <a:pt x="904" y="831"/>
                  </a:lnTo>
                  <a:cubicBezTo>
                    <a:pt x="1007" y="863"/>
                    <a:pt x="1115" y="880"/>
                    <a:pt x="1225" y="880"/>
                  </a:cubicBezTo>
                  <a:cubicBezTo>
                    <a:pt x="1296" y="880"/>
                    <a:pt x="1369" y="873"/>
                    <a:pt x="1441" y="857"/>
                  </a:cubicBezTo>
                  <a:cubicBezTo>
                    <a:pt x="1637" y="818"/>
                    <a:pt x="1794" y="661"/>
                    <a:pt x="1808" y="451"/>
                  </a:cubicBezTo>
                  <a:cubicBezTo>
                    <a:pt x="1821" y="347"/>
                    <a:pt x="1768" y="242"/>
                    <a:pt x="1690" y="163"/>
                  </a:cubicBezTo>
                  <a:cubicBezTo>
                    <a:pt x="1556" y="63"/>
                    <a:pt x="1393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6"/>
          <p:cNvSpPr txBox="1"/>
          <p:nvPr>
            <p:ph type="title"/>
          </p:nvPr>
        </p:nvSpPr>
        <p:spPr>
          <a:xfrm>
            <a:off x="701959" y="359011"/>
            <a:ext cx="77430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7"/>
          <p:cNvGrpSpPr/>
          <p:nvPr/>
        </p:nvGrpSpPr>
        <p:grpSpPr>
          <a:xfrm>
            <a:off x="228590" y="228595"/>
            <a:ext cx="8686821" cy="4687988"/>
            <a:chOff x="228590" y="228595"/>
            <a:chExt cx="8686821" cy="4687988"/>
          </a:xfrm>
        </p:grpSpPr>
        <p:grpSp>
          <p:nvGrpSpPr>
            <p:cNvPr id="85" name="Google Shape;85;p7"/>
            <p:cNvGrpSpPr/>
            <p:nvPr/>
          </p:nvGrpSpPr>
          <p:grpSpPr>
            <a:xfrm>
              <a:off x="228590" y="229545"/>
              <a:ext cx="1159249" cy="1147653"/>
              <a:chOff x="1339740" y="433220"/>
              <a:chExt cx="1159249" cy="1147653"/>
            </a:xfrm>
          </p:grpSpPr>
          <p:sp>
            <p:nvSpPr>
              <p:cNvPr id="86" name="Google Shape;86;p7"/>
              <p:cNvSpPr/>
              <p:nvPr/>
            </p:nvSpPr>
            <p:spPr>
              <a:xfrm>
                <a:off x="1339740" y="621242"/>
                <a:ext cx="282547" cy="959631"/>
              </a:xfrm>
              <a:custGeom>
                <a:rect b="b" l="l" r="r" t="t"/>
                <a:pathLst>
                  <a:path extrusionOk="0" h="6538" w="1925">
                    <a:moveTo>
                      <a:pt x="733" y="1488"/>
                    </a:moveTo>
                    <a:cubicBezTo>
                      <a:pt x="812" y="1528"/>
                      <a:pt x="851" y="1632"/>
                      <a:pt x="799" y="1711"/>
                    </a:cubicBezTo>
                    <a:cubicBezTo>
                      <a:pt x="668" y="1698"/>
                      <a:pt x="550" y="1632"/>
                      <a:pt x="458" y="1541"/>
                    </a:cubicBezTo>
                    <a:cubicBezTo>
                      <a:pt x="511" y="1506"/>
                      <a:pt x="575" y="1488"/>
                      <a:pt x="639" y="1488"/>
                    </a:cubicBezTo>
                    <a:cubicBezTo>
                      <a:pt x="671" y="1488"/>
                      <a:pt x="703" y="1493"/>
                      <a:pt x="733" y="1501"/>
                    </a:cubicBezTo>
                    <a:lnTo>
                      <a:pt x="733" y="1488"/>
                    </a:lnTo>
                    <a:close/>
                    <a:moveTo>
                      <a:pt x="319" y="3965"/>
                    </a:moveTo>
                    <a:cubicBezTo>
                      <a:pt x="399" y="3965"/>
                      <a:pt x="475" y="4023"/>
                      <a:pt x="524" y="4081"/>
                    </a:cubicBezTo>
                    <a:lnTo>
                      <a:pt x="524" y="4094"/>
                    </a:lnTo>
                    <a:cubicBezTo>
                      <a:pt x="444" y="4134"/>
                      <a:pt x="356" y="4151"/>
                      <a:pt x="267" y="4151"/>
                    </a:cubicBezTo>
                    <a:cubicBezTo>
                      <a:pt x="239" y="4151"/>
                      <a:pt x="211" y="4149"/>
                      <a:pt x="183" y="4146"/>
                    </a:cubicBezTo>
                    <a:cubicBezTo>
                      <a:pt x="157" y="4081"/>
                      <a:pt x="183" y="4015"/>
                      <a:pt x="236" y="3989"/>
                    </a:cubicBezTo>
                    <a:cubicBezTo>
                      <a:pt x="263" y="3972"/>
                      <a:pt x="291" y="3965"/>
                      <a:pt x="319" y="3965"/>
                    </a:cubicBezTo>
                    <a:close/>
                    <a:moveTo>
                      <a:pt x="1051" y="0"/>
                    </a:moveTo>
                    <a:cubicBezTo>
                      <a:pt x="782" y="0"/>
                      <a:pt x="514" y="103"/>
                      <a:pt x="367" y="310"/>
                    </a:cubicBezTo>
                    <a:cubicBezTo>
                      <a:pt x="131" y="637"/>
                      <a:pt x="52" y="1292"/>
                      <a:pt x="314" y="1619"/>
                    </a:cubicBezTo>
                    <a:cubicBezTo>
                      <a:pt x="157" y="1842"/>
                      <a:pt x="105" y="2104"/>
                      <a:pt x="170" y="2365"/>
                    </a:cubicBezTo>
                    <a:cubicBezTo>
                      <a:pt x="210" y="2536"/>
                      <a:pt x="275" y="2680"/>
                      <a:pt x="354" y="2837"/>
                    </a:cubicBezTo>
                    <a:cubicBezTo>
                      <a:pt x="458" y="3033"/>
                      <a:pt x="838" y="3740"/>
                      <a:pt x="602" y="4028"/>
                    </a:cubicBezTo>
                    <a:cubicBezTo>
                      <a:pt x="525" y="3926"/>
                      <a:pt x="398" y="3840"/>
                      <a:pt x="272" y="3840"/>
                    </a:cubicBezTo>
                    <a:cubicBezTo>
                      <a:pt x="205" y="3840"/>
                      <a:pt x="138" y="3864"/>
                      <a:pt x="79" y="3923"/>
                    </a:cubicBezTo>
                    <a:cubicBezTo>
                      <a:pt x="0" y="4002"/>
                      <a:pt x="0" y="4133"/>
                      <a:pt x="79" y="4225"/>
                    </a:cubicBezTo>
                    <a:cubicBezTo>
                      <a:pt x="79" y="4251"/>
                      <a:pt x="105" y="4277"/>
                      <a:pt x="131" y="4290"/>
                    </a:cubicBezTo>
                    <a:cubicBezTo>
                      <a:pt x="174" y="4302"/>
                      <a:pt x="220" y="4308"/>
                      <a:pt x="266" y="4308"/>
                    </a:cubicBezTo>
                    <a:cubicBezTo>
                      <a:pt x="374" y="4308"/>
                      <a:pt x="484" y="4276"/>
                      <a:pt x="576" y="4211"/>
                    </a:cubicBezTo>
                    <a:lnTo>
                      <a:pt x="576" y="4211"/>
                    </a:lnTo>
                    <a:cubicBezTo>
                      <a:pt x="838" y="4971"/>
                      <a:pt x="589" y="5678"/>
                      <a:pt x="340" y="6437"/>
                    </a:cubicBezTo>
                    <a:cubicBezTo>
                      <a:pt x="317" y="6499"/>
                      <a:pt x="367" y="6538"/>
                      <a:pt x="420" y="6538"/>
                    </a:cubicBezTo>
                    <a:cubicBezTo>
                      <a:pt x="457" y="6538"/>
                      <a:pt x="495" y="6519"/>
                      <a:pt x="511" y="6476"/>
                    </a:cubicBezTo>
                    <a:cubicBezTo>
                      <a:pt x="812" y="5756"/>
                      <a:pt x="1087" y="4840"/>
                      <a:pt x="655" y="4133"/>
                    </a:cubicBezTo>
                    <a:cubicBezTo>
                      <a:pt x="759" y="4028"/>
                      <a:pt x="825" y="3897"/>
                      <a:pt x="838" y="3753"/>
                    </a:cubicBezTo>
                    <a:cubicBezTo>
                      <a:pt x="851" y="3504"/>
                      <a:pt x="786" y="3243"/>
                      <a:pt x="655" y="3033"/>
                    </a:cubicBezTo>
                    <a:cubicBezTo>
                      <a:pt x="419" y="2549"/>
                      <a:pt x="249" y="2208"/>
                      <a:pt x="380" y="1698"/>
                    </a:cubicBezTo>
                    <a:lnTo>
                      <a:pt x="380" y="1698"/>
                    </a:lnTo>
                    <a:cubicBezTo>
                      <a:pt x="486" y="1780"/>
                      <a:pt x="612" y="1831"/>
                      <a:pt x="742" y="1831"/>
                    </a:cubicBezTo>
                    <a:cubicBezTo>
                      <a:pt x="756" y="1831"/>
                      <a:pt x="771" y="1830"/>
                      <a:pt x="786" y="1829"/>
                    </a:cubicBezTo>
                    <a:cubicBezTo>
                      <a:pt x="825" y="1829"/>
                      <a:pt x="851" y="1803"/>
                      <a:pt x="851" y="1763"/>
                    </a:cubicBezTo>
                    <a:cubicBezTo>
                      <a:pt x="930" y="1698"/>
                      <a:pt x="956" y="1567"/>
                      <a:pt x="890" y="1475"/>
                    </a:cubicBezTo>
                    <a:cubicBezTo>
                      <a:pt x="819" y="1390"/>
                      <a:pt x="720" y="1347"/>
                      <a:pt x="620" y="1347"/>
                    </a:cubicBezTo>
                    <a:cubicBezTo>
                      <a:pt x="536" y="1347"/>
                      <a:pt x="451" y="1376"/>
                      <a:pt x="380" y="1436"/>
                    </a:cubicBezTo>
                    <a:cubicBezTo>
                      <a:pt x="236" y="1135"/>
                      <a:pt x="327" y="664"/>
                      <a:pt x="524" y="415"/>
                    </a:cubicBezTo>
                    <a:cubicBezTo>
                      <a:pt x="651" y="241"/>
                      <a:pt x="883" y="153"/>
                      <a:pt x="1116" y="153"/>
                    </a:cubicBezTo>
                    <a:cubicBezTo>
                      <a:pt x="1341" y="153"/>
                      <a:pt x="1567" y="235"/>
                      <a:pt x="1702" y="402"/>
                    </a:cubicBezTo>
                    <a:cubicBezTo>
                      <a:pt x="1807" y="650"/>
                      <a:pt x="1794" y="938"/>
                      <a:pt x="1506" y="1056"/>
                    </a:cubicBezTo>
                    <a:cubicBezTo>
                      <a:pt x="1461" y="1077"/>
                      <a:pt x="1417" y="1087"/>
                      <a:pt x="1375" y="1087"/>
                    </a:cubicBezTo>
                    <a:cubicBezTo>
                      <a:pt x="1157" y="1087"/>
                      <a:pt x="997" y="833"/>
                      <a:pt x="1139" y="624"/>
                    </a:cubicBezTo>
                    <a:cubicBezTo>
                      <a:pt x="1168" y="585"/>
                      <a:pt x="1133" y="540"/>
                      <a:pt x="1091" y="540"/>
                    </a:cubicBezTo>
                    <a:cubicBezTo>
                      <a:pt x="1076" y="540"/>
                      <a:pt x="1061" y="545"/>
                      <a:pt x="1047" y="559"/>
                    </a:cubicBezTo>
                    <a:cubicBezTo>
                      <a:pt x="778" y="816"/>
                      <a:pt x="1035" y="1233"/>
                      <a:pt x="1369" y="1233"/>
                    </a:cubicBezTo>
                    <a:cubicBezTo>
                      <a:pt x="1393" y="1233"/>
                      <a:pt x="1416" y="1231"/>
                      <a:pt x="1440" y="1226"/>
                    </a:cubicBezTo>
                    <a:cubicBezTo>
                      <a:pt x="1807" y="1161"/>
                      <a:pt x="1925" y="794"/>
                      <a:pt x="1820" y="480"/>
                    </a:cubicBezTo>
                    <a:cubicBezTo>
                      <a:pt x="1820" y="467"/>
                      <a:pt x="1820" y="467"/>
                      <a:pt x="1820" y="454"/>
                    </a:cubicBezTo>
                    <a:cubicBezTo>
                      <a:pt x="1705" y="152"/>
                      <a:pt x="1377" y="0"/>
                      <a:pt x="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1508828" y="433220"/>
                <a:ext cx="990161" cy="269777"/>
              </a:xfrm>
              <a:custGeom>
                <a:rect b="b" l="l" r="r" t="t"/>
                <a:pathLst>
                  <a:path extrusionOk="0" h="1838" w="6746">
                    <a:moveTo>
                      <a:pt x="4243" y="151"/>
                    </a:moveTo>
                    <a:cubicBezTo>
                      <a:pt x="4264" y="151"/>
                      <a:pt x="4286" y="155"/>
                      <a:pt x="4308" y="164"/>
                    </a:cubicBezTo>
                    <a:cubicBezTo>
                      <a:pt x="4321" y="282"/>
                      <a:pt x="4308" y="400"/>
                      <a:pt x="4255" y="504"/>
                    </a:cubicBezTo>
                    <a:lnTo>
                      <a:pt x="4242" y="504"/>
                    </a:lnTo>
                    <a:cubicBezTo>
                      <a:pt x="4164" y="439"/>
                      <a:pt x="4072" y="321"/>
                      <a:pt x="4137" y="203"/>
                    </a:cubicBezTo>
                    <a:cubicBezTo>
                      <a:pt x="4164" y="168"/>
                      <a:pt x="4201" y="151"/>
                      <a:pt x="4243" y="151"/>
                    </a:cubicBezTo>
                    <a:close/>
                    <a:moveTo>
                      <a:pt x="1702" y="426"/>
                    </a:moveTo>
                    <a:cubicBezTo>
                      <a:pt x="1794" y="517"/>
                      <a:pt x="1859" y="635"/>
                      <a:pt x="1859" y="766"/>
                    </a:cubicBezTo>
                    <a:cubicBezTo>
                      <a:pt x="1835" y="783"/>
                      <a:pt x="1809" y="790"/>
                      <a:pt x="1783" y="790"/>
                    </a:cubicBezTo>
                    <a:cubicBezTo>
                      <a:pt x="1728" y="790"/>
                      <a:pt x="1677" y="755"/>
                      <a:pt x="1650" y="701"/>
                    </a:cubicBezTo>
                    <a:cubicBezTo>
                      <a:pt x="1624" y="609"/>
                      <a:pt x="1650" y="504"/>
                      <a:pt x="1702" y="426"/>
                    </a:cubicBezTo>
                    <a:close/>
                    <a:moveTo>
                      <a:pt x="4240" y="0"/>
                    </a:moveTo>
                    <a:cubicBezTo>
                      <a:pt x="4186" y="0"/>
                      <a:pt x="4131" y="20"/>
                      <a:pt x="4085" y="59"/>
                    </a:cubicBezTo>
                    <a:cubicBezTo>
                      <a:pt x="3928" y="229"/>
                      <a:pt x="4033" y="465"/>
                      <a:pt x="4190" y="583"/>
                    </a:cubicBezTo>
                    <a:cubicBezTo>
                      <a:pt x="4126" y="641"/>
                      <a:pt x="4037" y="664"/>
                      <a:pt x="3937" y="664"/>
                    </a:cubicBezTo>
                    <a:cubicBezTo>
                      <a:pt x="3607" y="664"/>
                      <a:pt x="3149" y="414"/>
                      <a:pt x="2998" y="334"/>
                    </a:cubicBezTo>
                    <a:cubicBezTo>
                      <a:pt x="2854" y="256"/>
                      <a:pt x="2697" y="190"/>
                      <a:pt x="2527" y="151"/>
                    </a:cubicBezTo>
                    <a:cubicBezTo>
                      <a:pt x="2457" y="132"/>
                      <a:pt x="2385" y="123"/>
                      <a:pt x="2312" y="123"/>
                    </a:cubicBezTo>
                    <a:cubicBezTo>
                      <a:pt x="2127" y="123"/>
                      <a:pt x="1940" y="182"/>
                      <a:pt x="1781" y="295"/>
                    </a:cubicBezTo>
                    <a:cubicBezTo>
                      <a:pt x="1638" y="181"/>
                      <a:pt x="1433" y="131"/>
                      <a:pt x="1221" y="131"/>
                    </a:cubicBezTo>
                    <a:cubicBezTo>
                      <a:pt x="945" y="131"/>
                      <a:pt x="656" y="214"/>
                      <a:pt x="472" y="347"/>
                    </a:cubicBezTo>
                    <a:cubicBezTo>
                      <a:pt x="0" y="675"/>
                      <a:pt x="53" y="1591"/>
                      <a:pt x="616" y="1800"/>
                    </a:cubicBezTo>
                    <a:lnTo>
                      <a:pt x="642" y="1800"/>
                    </a:lnTo>
                    <a:cubicBezTo>
                      <a:pt x="712" y="1825"/>
                      <a:pt x="786" y="1837"/>
                      <a:pt x="859" y="1837"/>
                    </a:cubicBezTo>
                    <a:cubicBezTo>
                      <a:pt x="1102" y="1837"/>
                      <a:pt x="1338" y="1702"/>
                      <a:pt x="1388" y="1421"/>
                    </a:cubicBezTo>
                    <a:cubicBezTo>
                      <a:pt x="1436" y="1154"/>
                      <a:pt x="1213" y="916"/>
                      <a:pt x="978" y="916"/>
                    </a:cubicBezTo>
                    <a:cubicBezTo>
                      <a:pt x="889" y="916"/>
                      <a:pt x="799" y="949"/>
                      <a:pt x="720" y="1028"/>
                    </a:cubicBezTo>
                    <a:cubicBezTo>
                      <a:pt x="678" y="1071"/>
                      <a:pt x="713" y="1130"/>
                      <a:pt x="763" y="1130"/>
                    </a:cubicBezTo>
                    <a:cubicBezTo>
                      <a:pt x="774" y="1130"/>
                      <a:pt x="786" y="1127"/>
                      <a:pt x="799" y="1120"/>
                    </a:cubicBezTo>
                    <a:cubicBezTo>
                      <a:pt x="851" y="1082"/>
                      <a:pt x="907" y="1066"/>
                      <a:pt x="961" y="1066"/>
                    </a:cubicBezTo>
                    <a:cubicBezTo>
                      <a:pt x="1151" y="1066"/>
                      <a:pt x="1320" y="1272"/>
                      <a:pt x="1218" y="1486"/>
                    </a:cubicBezTo>
                    <a:cubicBezTo>
                      <a:pt x="1142" y="1671"/>
                      <a:pt x="997" y="1743"/>
                      <a:pt x="836" y="1743"/>
                    </a:cubicBezTo>
                    <a:cubicBezTo>
                      <a:pt x="747" y="1743"/>
                      <a:pt x="652" y="1720"/>
                      <a:pt x="563" y="1683"/>
                    </a:cubicBezTo>
                    <a:cubicBezTo>
                      <a:pt x="236" y="1408"/>
                      <a:pt x="236" y="753"/>
                      <a:pt x="576" y="504"/>
                    </a:cubicBezTo>
                    <a:cubicBezTo>
                      <a:pt x="750" y="374"/>
                      <a:pt x="1010" y="284"/>
                      <a:pt x="1253" y="284"/>
                    </a:cubicBezTo>
                    <a:cubicBezTo>
                      <a:pt x="1377" y="284"/>
                      <a:pt x="1496" y="307"/>
                      <a:pt x="1597" y="360"/>
                    </a:cubicBezTo>
                    <a:cubicBezTo>
                      <a:pt x="1467" y="517"/>
                      <a:pt x="1493" y="740"/>
                      <a:pt x="1637" y="871"/>
                    </a:cubicBezTo>
                    <a:cubicBezTo>
                      <a:pt x="1672" y="896"/>
                      <a:pt x="1714" y="908"/>
                      <a:pt x="1756" y="908"/>
                    </a:cubicBezTo>
                    <a:cubicBezTo>
                      <a:pt x="1820" y="908"/>
                      <a:pt x="1885" y="880"/>
                      <a:pt x="1925" y="832"/>
                    </a:cubicBezTo>
                    <a:cubicBezTo>
                      <a:pt x="1964" y="832"/>
                      <a:pt x="1990" y="805"/>
                      <a:pt x="1990" y="766"/>
                    </a:cubicBezTo>
                    <a:cubicBezTo>
                      <a:pt x="2003" y="622"/>
                      <a:pt x="1951" y="478"/>
                      <a:pt x="1859" y="360"/>
                    </a:cubicBezTo>
                    <a:cubicBezTo>
                      <a:pt x="1982" y="329"/>
                      <a:pt x="2094" y="315"/>
                      <a:pt x="2202" y="315"/>
                    </a:cubicBezTo>
                    <a:cubicBezTo>
                      <a:pt x="2542" y="315"/>
                      <a:pt x="2826" y="456"/>
                      <a:pt x="3195" y="635"/>
                    </a:cubicBezTo>
                    <a:cubicBezTo>
                      <a:pt x="3387" y="755"/>
                      <a:pt x="3622" y="820"/>
                      <a:pt x="3852" y="820"/>
                    </a:cubicBezTo>
                    <a:cubicBezTo>
                      <a:pt x="3873" y="820"/>
                      <a:pt x="3894" y="820"/>
                      <a:pt x="3915" y="819"/>
                    </a:cubicBezTo>
                    <a:cubicBezTo>
                      <a:pt x="4059" y="792"/>
                      <a:pt x="4190" y="740"/>
                      <a:pt x="4308" y="635"/>
                    </a:cubicBezTo>
                    <a:cubicBezTo>
                      <a:pt x="4571" y="796"/>
                      <a:pt x="4861" y="859"/>
                      <a:pt x="5160" y="859"/>
                    </a:cubicBezTo>
                    <a:cubicBezTo>
                      <a:pt x="5664" y="859"/>
                      <a:pt x="6191" y="680"/>
                      <a:pt x="6651" y="491"/>
                    </a:cubicBezTo>
                    <a:cubicBezTo>
                      <a:pt x="6745" y="456"/>
                      <a:pt x="6723" y="315"/>
                      <a:pt x="6632" y="315"/>
                    </a:cubicBezTo>
                    <a:cubicBezTo>
                      <a:pt x="6622" y="315"/>
                      <a:pt x="6611" y="317"/>
                      <a:pt x="6599" y="321"/>
                    </a:cubicBezTo>
                    <a:cubicBezTo>
                      <a:pt x="6075" y="493"/>
                      <a:pt x="5582" y="658"/>
                      <a:pt x="5073" y="658"/>
                    </a:cubicBezTo>
                    <a:cubicBezTo>
                      <a:pt x="4844" y="658"/>
                      <a:pt x="4612" y="625"/>
                      <a:pt x="4373" y="544"/>
                    </a:cubicBezTo>
                    <a:cubicBezTo>
                      <a:pt x="4465" y="426"/>
                      <a:pt x="4491" y="256"/>
                      <a:pt x="4452" y="112"/>
                    </a:cubicBezTo>
                    <a:cubicBezTo>
                      <a:pt x="4438" y="85"/>
                      <a:pt x="4412" y="59"/>
                      <a:pt x="4386" y="59"/>
                    </a:cubicBezTo>
                    <a:cubicBezTo>
                      <a:pt x="4347" y="20"/>
                      <a:pt x="4294" y="0"/>
                      <a:pt x="4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" name="Google Shape;88;p7"/>
            <p:cNvGrpSpPr/>
            <p:nvPr/>
          </p:nvGrpSpPr>
          <p:grpSpPr>
            <a:xfrm>
              <a:off x="7759979" y="228595"/>
              <a:ext cx="1155432" cy="1149561"/>
              <a:chOff x="6648829" y="433220"/>
              <a:chExt cx="1155432" cy="1149561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7523476" y="622417"/>
                <a:ext cx="280785" cy="960365"/>
              </a:xfrm>
              <a:custGeom>
                <a:rect b="b" l="l" r="r" t="t"/>
                <a:pathLst>
                  <a:path extrusionOk="0" h="6543" w="1913">
                    <a:moveTo>
                      <a:pt x="1296" y="1480"/>
                    </a:moveTo>
                    <a:cubicBezTo>
                      <a:pt x="1357" y="1480"/>
                      <a:pt x="1415" y="1498"/>
                      <a:pt x="1467" y="1533"/>
                    </a:cubicBezTo>
                    <a:cubicBezTo>
                      <a:pt x="1389" y="1637"/>
                      <a:pt x="1258" y="1690"/>
                      <a:pt x="1127" y="1703"/>
                    </a:cubicBezTo>
                    <a:cubicBezTo>
                      <a:pt x="1087" y="1624"/>
                      <a:pt x="1114" y="1520"/>
                      <a:pt x="1205" y="1493"/>
                    </a:cubicBezTo>
                    <a:cubicBezTo>
                      <a:pt x="1236" y="1485"/>
                      <a:pt x="1266" y="1480"/>
                      <a:pt x="1296" y="1480"/>
                    </a:cubicBezTo>
                    <a:close/>
                    <a:moveTo>
                      <a:pt x="1607" y="3957"/>
                    </a:moveTo>
                    <a:cubicBezTo>
                      <a:pt x="1635" y="3957"/>
                      <a:pt x="1663" y="3964"/>
                      <a:pt x="1690" y="3981"/>
                    </a:cubicBezTo>
                    <a:cubicBezTo>
                      <a:pt x="1742" y="4020"/>
                      <a:pt x="1768" y="4086"/>
                      <a:pt x="1742" y="4151"/>
                    </a:cubicBezTo>
                    <a:cubicBezTo>
                      <a:pt x="1722" y="4153"/>
                      <a:pt x="1702" y="4154"/>
                      <a:pt x="1681" y="4154"/>
                    </a:cubicBezTo>
                    <a:cubicBezTo>
                      <a:pt x="1584" y="4154"/>
                      <a:pt x="1488" y="4129"/>
                      <a:pt x="1402" y="4086"/>
                    </a:cubicBezTo>
                    <a:cubicBezTo>
                      <a:pt x="1450" y="4018"/>
                      <a:pt x="1528" y="3957"/>
                      <a:pt x="1607" y="3957"/>
                    </a:cubicBezTo>
                    <a:close/>
                    <a:moveTo>
                      <a:pt x="866" y="0"/>
                    </a:moveTo>
                    <a:cubicBezTo>
                      <a:pt x="538" y="0"/>
                      <a:pt x="208" y="156"/>
                      <a:pt x="92" y="459"/>
                    </a:cubicBezTo>
                    <a:cubicBezTo>
                      <a:pt x="92" y="459"/>
                      <a:pt x="92" y="472"/>
                      <a:pt x="92" y="485"/>
                    </a:cubicBezTo>
                    <a:cubicBezTo>
                      <a:pt x="1" y="786"/>
                      <a:pt x="119" y="1153"/>
                      <a:pt x="472" y="1232"/>
                    </a:cubicBezTo>
                    <a:cubicBezTo>
                      <a:pt x="496" y="1236"/>
                      <a:pt x="520" y="1238"/>
                      <a:pt x="543" y="1238"/>
                    </a:cubicBezTo>
                    <a:cubicBezTo>
                      <a:pt x="877" y="1238"/>
                      <a:pt x="1135" y="821"/>
                      <a:pt x="878" y="564"/>
                    </a:cubicBezTo>
                    <a:cubicBezTo>
                      <a:pt x="864" y="550"/>
                      <a:pt x="848" y="545"/>
                      <a:pt x="832" y="545"/>
                    </a:cubicBezTo>
                    <a:cubicBezTo>
                      <a:pt x="787" y="545"/>
                      <a:pt x="744" y="591"/>
                      <a:pt x="773" y="629"/>
                    </a:cubicBezTo>
                    <a:cubicBezTo>
                      <a:pt x="915" y="836"/>
                      <a:pt x="757" y="1080"/>
                      <a:pt x="549" y="1080"/>
                    </a:cubicBezTo>
                    <a:cubicBezTo>
                      <a:pt x="507" y="1080"/>
                      <a:pt x="463" y="1070"/>
                      <a:pt x="420" y="1048"/>
                    </a:cubicBezTo>
                    <a:cubicBezTo>
                      <a:pt x="132" y="930"/>
                      <a:pt x="119" y="642"/>
                      <a:pt x="210" y="394"/>
                    </a:cubicBezTo>
                    <a:cubicBezTo>
                      <a:pt x="353" y="232"/>
                      <a:pt x="585" y="150"/>
                      <a:pt x="814" y="150"/>
                    </a:cubicBezTo>
                    <a:cubicBezTo>
                      <a:pt x="1047" y="150"/>
                      <a:pt x="1276" y="235"/>
                      <a:pt x="1402" y="407"/>
                    </a:cubicBezTo>
                    <a:cubicBezTo>
                      <a:pt x="1598" y="669"/>
                      <a:pt x="1690" y="1140"/>
                      <a:pt x="1546" y="1441"/>
                    </a:cubicBezTo>
                    <a:cubicBezTo>
                      <a:pt x="1474" y="1382"/>
                      <a:pt x="1387" y="1352"/>
                      <a:pt x="1300" y="1352"/>
                    </a:cubicBezTo>
                    <a:cubicBezTo>
                      <a:pt x="1196" y="1352"/>
                      <a:pt x="1093" y="1395"/>
                      <a:pt x="1022" y="1480"/>
                    </a:cubicBezTo>
                    <a:cubicBezTo>
                      <a:pt x="970" y="1572"/>
                      <a:pt x="983" y="1690"/>
                      <a:pt x="1074" y="1768"/>
                    </a:cubicBezTo>
                    <a:cubicBezTo>
                      <a:pt x="1061" y="1795"/>
                      <a:pt x="1087" y="1834"/>
                      <a:pt x="1127" y="1834"/>
                    </a:cubicBezTo>
                    <a:cubicBezTo>
                      <a:pt x="1284" y="1834"/>
                      <a:pt x="1428" y="1795"/>
                      <a:pt x="1533" y="1690"/>
                    </a:cubicBezTo>
                    <a:lnTo>
                      <a:pt x="1533" y="1690"/>
                    </a:lnTo>
                    <a:cubicBezTo>
                      <a:pt x="1663" y="2213"/>
                      <a:pt x="1506" y="2554"/>
                      <a:pt x="1271" y="3025"/>
                    </a:cubicBezTo>
                    <a:cubicBezTo>
                      <a:pt x="1140" y="3248"/>
                      <a:pt x="1074" y="3496"/>
                      <a:pt x="1087" y="3758"/>
                    </a:cubicBezTo>
                    <a:cubicBezTo>
                      <a:pt x="1100" y="3902"/>
                      <a:pt x="1166" y="4033"/>
                      <a:pt x="1258" y="4138"/>
                    </a:cubicBezTo>
                    <a:cubicBezTo>
                      <a:pt x="826" y="4845"/>
                      <a:pt x="1100" y="5761"/>
                      <a:pt x="1402" y="6481"/>
                    </a:cubicBezTo>
                    <a:cubicBezTo>
                      <a:pt x="1423" y="6523"/>
                      <a:pt x="1462" y="6542"/>
                      <a:pt x="1500" y="6542"/>
                    </a:cubicBezTo>
                    <a:cubicBezTo>
                      <a:pt x="1557" y="6542"/>
                      <a:pt x="1608" y="6500"/>
                      <a:pt x="1585" y="6429"/>
                    </a:cubicBezTo>
                    <a:cubicBezTo>
                      <a:pt x="1323" y="5683"/>
                      <a:pt x="1087" y="4976"/>
                      <a:pt x="1349" y="4217"/>
                    </a:cubicBezTo>
                    <a:lnTo>
                      <a:pt x="1349" y="4217"/>
                    </a:lnTo>
                    <a:cubicBezTo>
                      <a:pt x="1441" y="4281"/>
                      <a:pt x="1545" y="4313"/>
                      <a:pt x="1649" y="4313"/>
                    </a:cubicBezTo>
                    <a:cubicBezTo>
                      <a:pt x="1694" y="4313"/>
                      <a:pt x="1738" y="4307"/>
                      <a:pt x="1781" y="4295"/>
                    </a:cubicBezTo>
                    <a:cubicBezTo>
                      <a:pt x="1821" y="4282"/>
                      <a:pt x="1834" y="4256"/>
                      <a:pt x="1834" y="4230"/>
                    </a:cubicBezTo>
                    <a:cubicBezTo>
                      <a:pt x="1912" y="4138"/>
                      <a:pt x="1912" y="4007"/>
                      <a:pt x="1834" y="3929"/>
                    </a:cubicBezTo>
                    <a:cubicBezTo>
                      <a:pt x="1777" y="3868"/>
                      <a:pt x="1711" y="3842"/>
                      <a:pt x="1643" y="3842"/>
                    </a:cubicBezTo>
                    <a:cubicBezTo>
                      <a:pt x="1521" y="3842"/>
                      <a:pt x="1394" y="3924"/>
                      <a:pt x="1310" y="4033"/>
                    </a:cubicBezTo>
                    <a:cubicBezTo>
                      <a:pt x="1061" y="3745"/>
                      <a:pt x="1467" y="3038"/>
                      <a:pt x="1559" y="2829"/>
                    </a:cubicBezTo>
                    <a:cubicBezTo>
                      <a:pt x="1650" y="2685"/>
                      <a:pt x="1703" y="2528"/>
                      <a:pt x="1742" y="2371"/>
                    </a:cubicBezTo>
                    <a:cubicBezTo>
                      <a:pt x="1807" y="2109"/>
                      <a:pt x="1755" y="1834"/>
                      <a:pt x="1598" y="1624"/>
                    </a:cubicBezTo>
                    <a:cubicBezTo>
                      <a:pt x="1860" y="1297"/>
                      <a:pt x="1781" y="642"/>
                      <a:pt x="1546" y="315"/>
                    </a:cubicBezTo>
                    <a:cubicBezTo>
                      <a:pt x="1399" y="104"/>
                      <a:pt x="1133" y="0"/>
                      <a:pt x="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6648829" y="433220"/>
                <a:ext cx="988253" cy="269777"/>
              </a:xfrm>
              <a:custGeom>
                <a:rect b="b" l="l" r="r" t="t"/>
                <a:pathLst>
                  <a:path extrusionOk="0" h="1838" w="6733">
                    <a:moveTo>
                      <a:pt x="2477" y="141"/>
                    </a:moveTo>
                    <a:cubicBezTo>
                      <a:pt x="2524" y="141"/>
                      <a:pt x="2566" y="165"/>
                      <a:pt x="2595" y="203"/>
                    </a:cubicBezTo>
                    <a:cubicBezTo>
                      <a:pt x="2647" y="308"/>
                      <a:pt x="2569" y="426"/>
                      <a:pt x="2490" y="504"/>
                    </a:cubicBezTo>
                    <a:lnTo>
                      <a:pt x="2477" y="504"/>
                    </a:lnTo>
                    <a:cubicBezTo>
                      <a:pt x="2425" y="387"/>
                      <a:pt x="2412" y="269"/>
                      <a:pt x="2425" y="151"/>
                    </a:cubicBezTo>
                    <a:cubicBezTo>
                      <a:pt x="2442" y="144"/>
                      <a:pt x="2460" y="141"/>
                      <a:pt x="2477" y="141"/>
                    </a:cubicBezTo>
                    <a:close/>
                    <a:moveTo>
                      <a:pt x="5030" y="439"/>
                    </a:moveTo>
                    <a:cubicBezTo>
                      <a:pt x="5083" y="517"/>
                      <a:pt x="5109" y="609"/>
                      <a:pt x="5083" y="701"/>
                    </a:cubicBezTo>
                    <a:cubicBezTo>
                      <a:pt x="5055" y="765"/>
                      <a:pt x="4995" y="797"/>
                      <a:pt x="4940" y="797"/>
                    </a:cubicBezTo>
                    <a:cubicBezTo>
                      <a:pt x="4916" y="797"/>
                      <a:pt x="4893" y="791"/>
                      <a:pt x="4873" y="779"/>
                    </a:cubicBezTo>
                    <a:cubicBezTo>
                      <a:pt x="4873" y="648"/>
                      <a:pt x="4939" y="517"/>
                      <a:pt x="5030" y="439"/>
                    </a:cubicBezTo>
                    <a:close/>
                    <a:moveTo>
                      <a:pt x="2505" y="0"/>
                    </a:moveTo>
                    <a:cubicBezTo>
                      <a:pt x="2451" y="0"/>
                      <a:pt x="2399" y="20"/>
                      <a:pt x="2359" y="59"/>
                    </a:cubicBezTo>
                    <a:cubicBezTo>
                      <a:pt x="2320" y="59"/>
                      <a:pt x="2294" y="85"/>
                      <a:pt x="2294" y="112"/>
                    </a:cubicBezTo>
                    <a:cubicBezTo>
                      <a:pt x="2255" y="256"/>
                      <a:pt x="2281" y="426"/>
                      <a:pt x="2372" y="544"/>
                    </a:cubicBezTo>
                    <a:cubicBezTo>
                      <a:pt x="2133" y="625"/>
                      <a:pt x="1901" y="658"/>
                      <a:pt x="1673" y="658"/>
                    </a:cubicBezTo>
                    <a:cubicBezTo>
                      <a:pt x="1164" y="658"/>
                      <a:pt x="671" y="493"/>
                      <a:pt x="147" y="321"/>
                    </a:cubicBezTo>
                    <a:cubicBezTo>
                      <a:pt x="135" y="317"/>
                      <a:pt x="124" y="315"/>
                      <a:pt x="113" y="315"/>
                    </a:cubicBezTo>
                    <a:cubicBezTo>
                      <a:pt x="22" y="315"/>
                      <a:pt x="0" y="456"/>
                      <a:pt x="94" y="491"/>
                    </a:cubicBezTo>
                    <a:cubicBezTo>
                      <a:pt x="555" y="680"/>
                      <a:pt x="1082" y="859"/>
                      <a:pt x="1586" y="859"/>
                    </a:cubicBezTo>
                    <a:cubicBezTo>
                      <a:pt x="1884" y="859"/>
                      <a:pt x="2175" y="796"/>
                      <a:pt x="2438" y="635"/>
                    </a:cubicBezTo>
                    <a:cubicBezTo>
                      <a:pt x="2543" y="740"/>
                      <a:pt x="2674" y="792"/>
                      <a:pt x="2818" y="819"/>
                    </a:cubicBezTo>
                    <a:cubicBezTo>
                      <a:pt x="2840" y="820"/>
                      <a:pt x="2861" y="820"/>
                      <a:pt x="2883" y="820"/>
                    </a:cubicBezTo>
                    <a:cubicBezTo>
                      <a:pt x="3121" y="820"/>
                      <a:pt x="3347" y="755"/>
                      <a:pt x="3551" y="635"/>
                    </a:cubicBezTo>
                    <a:cubicBezTo>
                      <a:pt x="3919" y="456"/>
                      <a:pt x="4204" y="315"/>
                      <a:pt x="4544" y="315"/>
                    </a:cubicBezTo>
                    <a:cubicBezTo>
                      <a:pt x="4651" y="315"/>
                      <a:pt x="4764" y="329"/>
                      <a:pt x="4886" y="360"/>
                    </a:cubicBezTo>
                    <a:cubicBezTo>
                      <a:pt x="4795" y="478"/>
                      <a:pt x="4742" y="622"/>
                      <a:pt x="4755" y="766"/>
                    </a:cubicBezTo>
                    <a:cubicBezTo>
                      <a:pt x="4755" y="805"/>
                      <a:pt x="4781" y="832"/>
                      <a:pt x="4821" y="832"/>
                    </a:cubicBezTo>
                    <a:cubicBezTo>
                      <a:pt x="4861" y="880"/>
                      <a:pt x="4920" y="908"/>
                      <a:pt x="4981" y="908"/>
                    </a:cubicBezTo>
                    <a:cubicBezTo>
                      <a:pt x="5020" y="908"/>
                      <a:pt x="5060" y="896"/>
                      <a:pt x="5096" y="871"/>
                    </a:cubicBezTo>
                    <a:cubicBezTo>
                      <a:pt x="5253" y="740"/>
                      <a:pt x="5279" y="517"/>
                      <a:pt x="5148" y="360"/>
                    </a:cubicBezTo>
                    <a:cubicBezTo>
                      <a:pt x="5245" y="307"/>
                      <a:pt x="5363" y="284"/>
                      <a:pt x="5487" y="284"/>
                    </a:cubicBezTo>
                    <a:cubicBezTo>
                      <a:pt x="5730" y="284"/>
                      <a:pt x="5996" y="374"/>
                      <a:pt x="6169" y="504"/>
                    </a:cubicBezTo>
                    <a:cubicBezTo>
                      <a:pt x="6497" y="753"/>
                      <a:pt x="6510" y="1408"/>
                      <a:pt x="6182" y="1683"/>
                    </a:cubicBezTo>
                    <a:cubicBezTo>
                      <a:pt x="6093" y="1720"/>
                      <a:pt x="5999" y="1743"/>
                      <a:pt x="5909" y="1743"/>
                    </a:cubicBezTo>
                    <a:cubicBezTo>
                      <a:pt x="5749" y="1743"/>
                      <a:pt x="5603" y="1671"/>
                      <a:pt x="5528" y="1486"/>
                    </a:cubicBezTo>
                    <a:cubicBezTo>
                      <a:pt x="5426" y="1272"/>
                      <a:pt x="5594" y="1066"/>
                      <a:pt x="5785" y="1066"/>
                    </a:cubicBezTo>
                    <a:cubicBezTo>
                      <a:pt x="5839" y="1066"/>
                      <a:pt x="5895" y="1082"/>
                      <a:pt x="5947" y="1120"/>
                    </a:cubicBezTo>
                    <a:cubicBezTo>
                      <a:pt x="5959" y="1127"/>
                      <a:pt x="5971" y="1130"/>
                      <a:pt x="5982" y="1130"/>
                    </a:cubicBezTo>
                    <a:cubicBezTo>
                      <a:pt x="6029" y="1130"/>
                      <a:pt x="6057" y="1071"/>
                      <a:pt x="6025" y="1028"/>
                    </a:cubicBezTo>
                    <a:cubicBezTo>
                      <a:pt x="5947" y="949"/>
                      <a:pt x="5855" y="916"/>
                      <a:pt x="5765" y="916"/>
                    </a:cubicBezTo>
                    <a:cubicBezTo>
                      <a:pt x="5527" y="916"/>
                      <a:pt x="5300" y="1154"/>
                      <a:pt x="5357" y="1421"/>
                    </a:cubicBezTo>
                    <a:cubicBezTo>
                      <a:pt x="5408" y="1702"/>
                      <a:pt x="5636" y="1837"/>
                      <a:pt x="5881" y="1837"/>
                    </a:cubicBezTo>
                    <a:cubicBezTo>
                      <a:pt x="5955" y="1837"/>
                      <a:pt x="6031" y="1825"/>
                      <a:pt x="6104" y="1800"/>
                    </a:cubicBezTo>
                    <a:lnTo>
                      <a:pt x="6117" y="1800"/>
                    </a:lnTo>
                    <a:cubicBezTo>
                      <a:pt x="6680" y="1591"/>
                      <a:pt x="6732" y="675"/>
                      <a:pt x="6261" y="347"/>
                    </a:cubicBezTo>
                    <a:cubicBezTo>
                      <a:pt x="6076" y="214"/>
                      <a:pt x="5787" y="131"/>
                      <a:pt x="5512" y="131"/>
                    </a:cubicBezTo>
                    <a:cubicBezTo>
                      <a:pt x="5299" y="131"/>
                      <a:pt x="5094" y="181"/>
                      <a:pt x="4952" y="295"/>
                    </a:cubicBezTo>
                    <a:cubicBezTo>
                      <a:pt x="4801" y="182"/>
                      <a:pt x="4617" y="123"/>
                      <a:pt x="4428" y="123"/>
                    </a:cubicBezTo>
                    <a:cubicBezTo>
                      <a:pt x="4354" y="123"/>
                      <a:pt x="4279" y="132"/>
                      <a:pt x="4205" y="151"/>
                    </a:cubicBezTo>
                    <a:cubicBezTo>
                      <a:pt x="4048" y="190"/>
                      <a:pt x="3891" y="256"/>
                      <a:pt x="3747" y="334"/>
                    </a:cubicBezTo>
                    <a:cubicBezTo>
                      <a:pt x="3586" y="415"/>
                      <a:pt x="3129" y="659"/>
                      <a:pt x="2802" y="659"/>
                    </a:cubicBezTo>
                    <a:cubicBezTo>
                      <a:pt x="2705" y="659"/>
                      <a:pt x="2619" y="637"/>
                      <a:pt x="2556" y="583"/>
                    </a:cubicBezTo>
                    <a:cubicBezTo>
                      <a:pt x="2713" y="465"/>
                      <a:pt x="2831" y="229"/>
                      <a:pt x="2661" y="59"/>
                    </a:cubicBezTo>
                    <a:cubicBezTo>
                      <a:pt x="2615" y="20"/>
                      <a:pt x="2559" y="0"/>
                      <a:pt x="2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7"/>
            <p:cNvGrpSpPr/>
            <p:nvPr/>
          </p:nvGrpSpPr>
          <p:grpSpPr>
            <a:xfrm flipH="1" rot="10800000">
              <a:off x="228590" y="3767980"/>
              <a:ext cx="1159249" cy="1147653"/>
              <a:chOff x="1339740" y="433220"/>
              <a:chExt cx="1159249" cy="1147653"/>
            </a:xfrm>
          </p:grpSpPr>
          <p:sp>
            <p:nvSpPr>
              <p:cNvPr id="92" name="Google Shape;92;p7"/>
              <p:cNvSpPr/>
              <p:nvPr/>
            </p:nvSpPr>
            <p:spPr>
              <a:xfrm>
                <a:off x="1339740" y="621242"/>
                <a:ext cx="282547" cy="959631"/>
              </a:xfrm>
              <a:custGeom>
                <a:rect b="b" l="l" r="r" t="t"/>
                <a:pathLst>
                  <a:path extrusionOk="0" h="6538" w="1925">
                    <a:moveTo>
                      <a:pt x="733" y="1488"/>
                    </a:moveTo>
                    <a:cubicBezTo>
                      <a:pt x="812" y="1528"/>
                      <a:pt x="851" y="1632"/>
                      <a:pt x="799" y="1711"/>
                    </a:cubicBezTo>
                    <a:cubicBezTo>
                      <a:pt x="668" y="1698"/>
                      <a:pt x="550" y="1632"/>
                      <a:pt x="458" y="1541"/>
                    </a:cubicBezTo>
                    <a:cubicBezTo>
                      <a:pt x="511" y="1506"/>
                      <a:pt x="575" y="1488"/>
                      <a:pt x="639" y="1488"/>
                    </a:cubicBezTo>
                    <a:cubicBezTo>
                      <a:pt x="671" y="1488"/>
                      <a:pt x="703" y="1493"/>
                      <a:pt x="733" y="1501"/>
                    </a:cubicBezTo>
                    <a:lnTo>
                      <a:pt x="733" y="1488"/>
                    </a:lnTo>
                    <a:close/>
                    <a:moveTo>
                      <a:pt x="319" y="3965"/>
                    </a:moveTo>
                    <a:cubicBezTo>
                      <a:pt x="399" y="3965"/>
                      <a:pt x="475" y="4023"/>
                      <a:pt x="524" y="4081"/>
                    </a:cubicBezTo>
                    <a:lnTo>
                      <a:pt x="524" y="4094"/>
                    </a:lnTo>
                    <a:cubicBezTo>
                      <a:pt x="444" y="4134"/>
                      <a:pt x="356" y="4151"/>
                      <a:pt x="267" y="4151"/>
                    </a:cubicBezTo>
                    <a:cubicBezTo>
                      <a:pt x="239" y="4151"/>
                      <a:pt x="211" y="4149"/>
                      <a:pt x="183" y="4146"/>
                    </a:cubicBezTo>
                    <a:cubicBezTo>
                      <a:pt x="157" y="4081"/>
                      <a:pt x="183" y="4015"/>
                      <a:pt x="236" y="3989"/>
                    </a:cubicBezTo>
                    <a:cubicBezTo>
                      <a:pt x="263" y="3972"/>
                      <a:pt x="291" y="3965"/>
                      <a:pt x="319" y="3965"/>
                    </a:cubicBezTo>
                    <a:close/>
                    <a:moveTo>
                      <a:pt x="1051" y="0"/>
                    </a:moveTo>
                    <a:cubicBezTo>
                      <a:pt x="782" y="0"/>
                      <a:pt x="514" y="103"/>
                      <a:pt x="367" y="310"/>
                    </a:cubicBezTo>
                    <a:cubicBezTo>
                      <a:pt x="131" y="637"/>
                      <a:pt x="52" y="1292"/>
                      <a:pt x="314" y="1619"/>
                    </a:cubicBezTo>
                    <a:cubicBezTo>
                      <a:pt x="157" y="1842"/>
                      <a:pt x="105" y="2104"/>
                      <a:pt x="170" y="2365"/>
                    </a:cubicBezTo>
                    <a:cubicBezTo>
                      <a:pt x="210" y="2536"/>
                      <a:pt x="275" y="2680"/>
                      <a:pt x="354" y="2837"/>
                    </a:cubicBezTo>
                    <a:cubicBezTo>
                      <a:pt x="458" y="3033"/>
                      <a:pt x="838" y="3740"/>
                      <a:pt x="602" y="4028"/>
                    </a:cubicBezTo>
                    <a:cubicBezTo>
                      <a:pt x="525" y="3926"/>
                      <a:pt x="398" y="3840"/>
                      <a:pt x="272" y="3840"/>
                    </a:cubicBezTo>
                    <a:cubicBezTo>
                      <a:pt x="205" y="3840"/>
                      <a:pt x="138" y="3864"/>
                      <a:pt x="79" y="3923"/>
                    </a:cubicBezTo>
                    <a:cubicBezTo>
                      <a:pt x="0" y="4002"/>
                      <a:pt x="0" y="4133"/>
                      <a:pt x="79" y="4225"/>
                    </a:cubicBezTo>
                    <a:cubicBezTo>
                      <a:pt x="79" y="4251"/>
                      <a:pt x="105" y="4277"/>
                      <a:pt x="131" y="4290"/>
                    </a:cubicBezTo>
                    <a:cubicBezTo>
                      <a:pt x="174" y="4302"/>
                      <a:pt x="220" y="4308"/>
                      <a:pt x="266" y="4308"/>
                    </a:cubicBezTo>
                    <a:cubicBezTo>
                      <a:pt x="374" y="4308"/>
                      <a:pt x="484" y="4276"/>
                      <a:pt x="576" y="4211"/>
                    </a:cubicBezTo>
                    <a:lnTo>
                      <a:pt x="576" y="4211"/>
                    </a:lnTo>
                    <a:cubicBezTo>
                      <a:pt x="838" y="4971"/>
                      <a:pt x="589" y="5678"/>
                      <a:pt x="340" y="6437"/>
                    </a:cubicBezTo>
                    <a:cubicBezTo>
                      <a:pt x="317" y="6499"/>
                      <a:pt x="367" y="6538"/>
                      <a:pt x="420" y="6538"/>
                    </a:cubicBezTo>
                    <a:cubicBezTo>
                      <a:pt x="457" y="6538"/>
                      <a:pt x="495" y="6519"/>
                      <a:pt x="511" y="6476"/>
                    </a:cubicBezTo>
                    <a:cubicBezTo>
                      <a:pt x="812" y="5756"/>
                      <a:pt x="1087" y="4840"/>
                      <a:pt x="655" y="4133"/>
                    </a:cubicBezTo>
                    <a:cubicBezTo>
                      <a:pt x="759" y="4028"/>
                      <a:pt x="825" y="3897"/>
                      <a:pt x="838" y="3753"/>
                    </a:cubicBezTo>
                    <a:cubicBezTo>
                      <a:pt x="851" y="3504"/>
                      <a:pt x="786" y="3243"/>
                      <a:pt x="655" y="3033"/>
                    </a:cubicBezTo>
                    <a:cubicBezTo>
                      <a:pt x="419" y="2549"/>
                      <a:pt x="249" y="2208"/>
                      <a:pt x="380" y="1698"/>
                    </a:cubicBezTo>
                    <a:lnTo>
                      <a:pt x="380" y="1698"/>
                    </a:lnTo>
                    <a:cubicBezTo>
                      <a:pt x="486" y="1780"/>
                      <a:pt x="612" y="1831"/>
                      <a:pt x="742" y="1831"/>
                    </a:cubicBezTo>
                    <a:cubicBezTo>
                      <a:pt x="756" y="1831"/>
                      <a:pt x="771" y="1830"/>
                      <a:pt x="786" y="1829"/>
                    </a:cubicBezTo>
                    <a:cubicBezTo>
                      <a:pt x="825" y="1829"/>
                      <a:pt x="851" y="1803"/>
                      <a:pt x="851" y="1763"/>
                    </a:cubicBezTo>
                    <a:cubicBezTo>
                      <a:pt x="930" y="1698"/>
                      <a:pt x="956" y="1567"/>
                      <a:pt x="890" y="1475"/>
                    </a:cubicBezTo>
                    <a:cubicBezTo>
                      <a:pt x="819" y="1390"/>
                      <a:pt x="720" y="1347"/>
                      <a:pt x="620" y="1347"/>
                    </a:cubicBezTo>
                    <a:cubicBezTo>
                      <a:pt x="536" y="1347"/>
                      <a:pt x="451" y="1376"/>
                      <a:pt x="380" y="1436"/>
                    </a:cubicBezTo>
                    <a:cubicBezTo>
                      <a:pt x="236" y="1135"/>
                      <a:pt x="327" y="664"/>
                      <a:pt x="524" y="415"/>
                    </a:cubicBezTo>
                    <a:cubicBezTo>
                      <a:pt x="651" y="241"/>
                      <a:pt x="883" y="153"/>
                      <a:pt x="1116" y="153"/>
                    </a:cubicBezTo>
                    <a:cubicBezTo>
                      <a:pt x="1341" y="153"/>
                      <a:pt x="1567" y="235"/>
                      <a:pt x="1702" y="402"/>
                    </a:cubicBezTo>
                    <a:cubicBezTo>
                      <a:pt x="1807" y="650"/>
                      <a:pt x="1794" y="938"/>
                      <a:pt x="1506" y="1056"/>
                    </a:cubicBezTo>
                    <a:cubicBezTo>
                      <a:pt x="1461" y="1077"/>
                      <a:pt x="1417" y="1087"/>
                      <a:pt x="1375" y="1087"/>
                    </a:cubicBezTo>
                    <a:cubicBezTo>
                      <a:pt x="1157" y="1087"/>
                      <a:pt x="997" y="833"/>
                      <a:pt x="1139" y="624"/>
                    </a:cubicBezTo>
                    <a:cubicBezTo>
                      <a:pt x="1168" y="585"/>
                      <a:pt x="1133" y="540"/>
                      <a:pt x="1091" y="540"/>
                    </a:cubicBezTo>
                    <a:cubicBezTo>
                      <a:pt x="1076" y="540"/>
                      <a:pt x="1061" y="545"/>
                      <a:pt x="1047" y="559"/>
                    </a:cubicBezTo>
                    <a:cubicBezTo>
                      <a:pt x="778" y="816"/>
                      <a:pt x="1035" y="1233"/>
                      <a:pt x="1369" y="1233"/>
                    </a:cubicBezTo>
                    <a:cubicBezTo>
                      <a:pt x="1393" y="1233"/>
                      <a:pt x="1416" y="1231"/>
                      <a:pt x="1440" y="1226"/>
                    </a:cubicBezTo>
                    <a:cubicBezTo>
                      <a:pt x="1807" y="1161"/>
                      <a:pt x="1925" y="794"/>
                      <a:pt x="1820" y="480"/>
                    </a:cubicBezTo>
                    <a:cubicBezTo>
                      <a:pt x="1820" y="467"/>
                      <a:pt x="1820" y="467"/>
                      <a:pt x="1820" y="454"/>
                    </a:cubicBezTo>
                    <a:cubicBezTo>
                      <a:pt x="1705" y="152"/>
                      <a:pt x="1377" y="0"/>
                      <a:pt x="10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>
                <a:off x="1508828" y="433220"/>
                <a:ext cx="990161" cy="269777"/>
              </a:xfrm>
              <a:custGeom>
                <a:rect b="b" l="l" r="r" t="t"/>
                <a:pathLst>
                  <a:path extrusionOk="0" h="1838" w="6746">
                    <a:moveTo>
                      <a:pt x="4243" y="151"/>
                    </a:moveTo>
                    <a:cubicBezTo>
                      <a:pt x="4264" y="151"/>
                      <a:pt x="4286" y="155"/>
                      <a:pt x="4308" y="164"/>
                    </a:cubicBezTo>
                    <a:cubicBezTo>
                      <a:pt x="4321" y="282"/>
                      <a:pt x="4308" y="400"/>
                      <a:pt x="4255" y="504"/>
                    </a:cubicBezTo>
                    <a:lnTo>
                      <a:pt x="4242" y="504"/>
                    </a:lnTo>
                    <a:cubicBezTo>
                      <a:pt x="4164" y="439"/>
                      <a:pt x="4072" y="321"/>
                      <a:pt x="4137" y="203"/>
                    </a:cubicBezTo>
                    <a:cubicBezTo>
                      <a:pt x="4164" y="168"/>
                      <a:pt x="4201" y="151"/>
                      <a:pt x="4243" y="151"/>
                    </a:cubicBezTo>
                    <a:close/>
                    <a:moveTo>
                      <a:pt x="1702" y="426"/>
                    </a:moveTo>
                    <a:cubicBezTo>
                      <a:pt x="1794" y="517"/>
                      <a:pt x="1859" y="635"/>
                      <a:pt x="1859" y="766"/>
                    </a:cubicBezTo>
                    <a:cubicBezTo>
                      <a:pt x="1835" y="783"/>
                      <a:pt x="1809" y="790"/>
                      <a:pt x="1783" y="790"/>
                    </a:cubicBezTo>
                    <a:cubicBezTo>
                      <a:pt x="1728" y="790"/>
                      <a:pt x="1677" y="755"/>
                      <a:pt x="1650" y="701"/>
                    </a:cubicBezTo>
                    <a:cubicBezTo>
                      <a:pt x="1624" y="609"/>
                      <a:pt x="1650" y="504"/>
                      <a:pt x="1702" y="426"/>
                    </a:cubicBezTo>
                    <a:close/>
                    <a:moveTo>
                      <a:pt x="4240" y="0"/>
                    </a:moveTo>
                    <a:cubicBezTo>
                      <a:pt x="4186" y="0"/>
                      <a:pt x="4131" y="20"/>
                      <a:pt x="4085" y="59"/>
                    </a:cubicBezTo>
                    <a:cubicBezTo>
                      <a:pt x="3928" y="229"/>
                      <a:pt x="4033" y="465"/>
                      <a:pt x="4190" y="583"/>
                    </a:cubicBezTo>
                    <a:cubicBezTo>
                      <a:pt x="4126" y="641"/>
                      <a:pt x="4037" y="664"/>
                      <a:pt x="3937" y="664"/>
                    </a:cubicBezTo>
                    <a:cubicBezTo>
                      <a:pt x="3607" y="664"/>
                      <a:pt x="3149" y="414"/>
                      <a:pt x="2998" y="334"/>
                    </a:cubicBezTo>
                    <a:cubicBezTo>
                      <a:pt x="2854" y="256"/>
                      <a:pt x="2697" y="190"/>
                      <a:pt x="2527" y="151"/>
                    </a:cubicBezTo>
                    <a:cubicBezTo>
                      <a:pt x="2457" y="132"/>
                      <a:pt x="2385" y="123"/>
                      <a:pt x="2312" y="123"/>
                    </a:cubicBezTo>
                    <a:cubicBezTo>
                      <a:pt x="2127" y="123"/>
                      <a:pt x="1940" y="182"/>
                      <a:pt x="1781" y="295"/>
                    </a:cubicBezTo>
                    <a:cubicBezTo>
                      <a:pt x="1638" y="181"/>
                      <a:pt x="1433" y="131"/>
                      <a:pt x="1221" y="131"/>
                    </a:cubicBezTo>
                    <a:cubicBezTo>
                      <a:pt x="945" y="131"/>
                      <a:pt x="656" y="214"/>
                      <a:pt x="472" y="347"/>
                    </a:cubicBezTo>
                    <a:cubicBezTo>
                      <a:pt x="0" y="675"/>
                      <a:pt x="53" y="1591"/>
                      <a:pt x="616" y="1800"/>
                    </a:cubicBezTo>
                    <a:lnTo>
                      <a:pt x="642" y="1800"/>
                    </a:lnTo>
                    <a:cubicBezTo>
                      <a:pt x="712" y="1825"/>
                      <a:pt x="786" y="1837"/>
                      <a:pt x="859" y="1837"/>
                    </a:cubicBezTo>
                    <a:cubicBezTo>
                      <a:pt x="1102" y="1837"/>
                      <a:pt x="1338" y="1702"/>
                      <a:pt x="1388" y="1421"/>
                    </a:cubicBezTo>
                    <a:cubicBezTo>
                      <a:pt x="1436" y="1154"/>
                      <a:pt x="1213" y="916"/>
                      <a:pt x="978" y="916"/>
                    </a:cubicBezTo>
                    <a:cubicBezTo>
                      <a:pt x="889" y="916"/>
                      <a:pt x="799" y="949"/>
                      <a:pt x="720" y="1028"/>
                    </a:cubicBezTo>
                    <a:cubicBezTo>
                      <a:pt x="678" y="1071"/>
                      <a:pt x="713" y="1130"/>
                      <a:pt x="763" y="1130"/>
                    </a:cubicBezTo>
                    <a:cubicBezTo>
                      <a:pt x="774" y="1130"/>
                      <a:pt x="786" y="1127"/>
                      <a:pt x="799" y="1120"/>
                    </a:cubicBezTo>
                    <a:cubicBezTo>
                      <a:pt x="851" y="1082"/>
                      <a:pt x="907" y="1066"/>
                      <a:pt x="961" y="1066"/>
                    </a:cubicBezTo>
                    <a:cubicBezTo>
                      <a:pt x="1151" y="1066"/>
                      <a:pt x="1320" y="1272"/>
                      <a:pt x="1218" y="1486"/>
                    </a:cubicBezTo>
                    <a:cubicBezTo>
                      <a:pt x="1142" y="1671"/>
                      <a:pt x="997" y="1743"/>
                      <a:pt x="836" y="1743"/>
                    </a:cubicBezTo>
                    <a:cubicBezTo>
                      <a:pt x="747" y="1743"/>
                      <a:pt x="652" y="1720"/>
                      <a:pt x="563" y="1683"/>
                    </a:cubicBezTo>
                    <a:cubicBezTo>
                      <a:pt x="236" y="1408"/>
                      <a:pt x="236" y="753"/>
                      <a:pt x="576" y="504"/>
                    </a:cubicBezTo>
                    <a:cubicBezTo>
                      <a:pt x="750" y="374"/>
                      <a:pt x="1010" y="284"/>
                      <a:pt x="1253" y="284"/>
                    </a:cubicBezTo>
                    <a:cubicBezTo>
                      <a:pt x="1377" y="284"/>
                      <a:pt x="1496" y="307"/>
                      <a:pt x="1597" y="360"/>
                    </a:cubicBezTo>
                    <a:cubicBezTo>
                      <a:pt x="1467" y="517"/>
                      <a:pt x="1493" y="740"/>
                      <a:pt x="1637" y="871"/>
                    </a:cubicBezTo>
                    <a:cubicBezTo>
                      <a:pt x="1672" y="896"/>
                      <a:pt x="1714" y="908"/>
                      <a:pt x="1756" y="908"/>
                    </a:cubicBezTo>
                    <a:cubicBezTo>
                      <a:pt x="1820" y="908"/>
                      <a:pt x="1885" y="880"/>
                      <a:pt x="1925" y="832"/>
                    </a:cubicBezTo>
                    <a:cubicBezTo>
                      <a:pt x="1964" y="832"/>
                      <a:pt x="1990" y="805"/>
                      <a:pt x="1990" y="766"/>
                    </a:cubicBezTo>
                    <a:cubicBezTo>
                      <a:pt x="2003" y="622"/>
                      <a:pt x="1951" y="478"/>
                      <a:pt x="1859" y="360"/>
                    </a:cubicBezTo>
                    <a:cubicBezTo>
                      <a:pt x="1982" y="329"/>
                      <a:pt x="2094" y="315"/>
                      <a:pt x="2202" y="315"/>
                    </a:cubicBezTo>
                    <a:cubicBezTo>
                      <a:pt x="2542" y="315"/>
                      <a:pt x="2826" y="456"/>
                      <a:pt x="3195" y="635"/>
                    </a:cubicBezTo>
                    <a:cubicBezTo>
                      <a:pt x="3387" y="755"/>
                      <a:pt x="3622" y="820"/>
                      <a:pt x="3852" y="820"/>
                    </a:cubicBezTo>
                    <a:cubicBezTo>
                      <a:pt x="3873" y="820"/>
                      <a:pt x="3894" y="820"/>
                      <a:pt x="3915" y="819"/>
                    </a:cubicBezTo>
                    <a:cubicBezTo>
                      <a:pt x="4059" y="792"/>
                      <a:pt x="4190" y="740"/>
                      <a:pt x="4308" y="635"/>
                    </a:cubicBezTo>
                    <a:cubicBezTo>
                      <a:pt x="4571" y="796"/>
                      <a:pt x="4861" y="859"/>
                      <a:pt x="5160" y="859"/>
                    </a:cubicBezTo>
                    <a:cubicBezTo>
                      <a:pt x="5664" y="859"/>
                      <a:pt x="6191" y="680"/>
                      <a:pt x="6651" y="491"/>
                    </a:cubicBezTo>
                    <a:cubicBezTo>
                      <a:pt x="6745" y="456"/>
                      <a:pt x="6723" y="315"/>
                      <a:pt x="6632" y="315"/>
                    </a:cubicBezTo>
                    <a:cubicBezTo>
                      <a:pt x="6622" y="315"/>
                      <a:pt x="6611" y="317"/>
                      <a:pt x="6599" y="321"/>
                    </a:cubicBezTo>
                    <a:cubicBezTo>
                      <a:pt x="6075" y="493"/>
                      <a:pt x="5582" y="658"/>
                      <a:pt x="5073" y="658"/>
                    </a:cubicBezTo>
                    <a:cubicBezTo>
                      <a:pt x="4844" y="658"/>
                      <a:pt x="4612" y="625"/>
                      <a:pt x="4373" y="544"/>
                    </a:cubicBezTo>
                    <a:cubicBezTo>
                      <a:pt x="4465" y="426"/>
                      <a:pt x="4491" y="256"/>
                      <a:pt x="4452" y="112"/>
                    </a:cubicBezTo>
                    <a:cubicBezTo>
                      <a:pt x="4438" y="85"/>
                      <a:pt x="4412" y="59"/>
                      <a:pt x="4386" y="59"/>
                    </a:cubicBezTo>
                    <a:cubicBezTo>
                      <a:pt x="4347" y="20"/>
                      <a:pt x="4294" y="0"/>
                      <a:pt x="4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7"/>
            <p:cNvGrpSpPr/>
            <p:nvPr/>
          </p:nvGrpSpPr>
          <p:grpSpPr>
            <a:xfrm flipH="1" rot="10800000">
              <a:off x="7759979" y="3767022"/>
              <a:ext cx="1155432" cy="1149561"/>
              <a:chOff x="6648829" y="433220"/>
              <a:chExt cx="1155432" cy="1149561"/>
            </a:xfrm>
          </p:grpSpPr>
          <p:sp>
            <p:nvSpPr>
              <p:cNvPr id="95" name="Google Shape;95;p7"/>
              <p:cNvSpPr/>
              <p:nvPr/>
            </p:nvSpPr>
            <p:spPr>
              <a:xfrm>
                <a:off x="7523476" y="622417"/>
                <a:ext cx="280785" cy="960365"/>
              </a:xfrm>
              <a:custGeom>
                <a:rect b="b" l="l" r="r" t="t"/>
                <a:pathLst>
                  <a:path extrusionOk="0" h="6543" w="1913">
                    <a:moveTo>
                      <a:pt x="1296" y="1480"/>
                    </a:moveTo>
                    <a:cubicBezTo>
                      <a:pt x="1357" y="1480"/>
                      <a:pt x="1415" y="1498"/>
                      <a:pt x="1467" y="1533"/>
                    </a:cubicBezTo>
                    <a:cubicBezTo>
                      <a:pt x="1389" y="1637"/>
                      <a:pt x="1258" y="1690"/>
                      <a:pt x="1127" y="1703"/>
                    </a:cubicBezTo>
                    <a:cubicBezTo>
                      <a:pt x="1087" y="1624"/>
                      <a:pt x="1114" y="1520"/>
                      <a:pt x="1205" y="1493"/>
                    </a:cubicBezTo>
                    <a:cubicBezTo>
                      <a:pt x="1236" y="1485"/>
                      <a:pt x="1266" y="1480"/>
                      <a:pt x="1296" y="1480"/>
                    </a:cubicBezTo>
                    <a:close/>
                    <a:moveTo>
                      <a:pt x="1607" y="3957"/>
                    </a:moveTo>
                    <a:cubicBezTo>
                      <a:pt x="1635" y="3957"/>
                      <a:pt x="1663" y="3964"/>
                      <a:pt x="1690" y="3981"/>
                    </a:cubicBezTo>
                    <a:cubicBezTo>
                      <a:pt x="1742" y="4020"/>
                      <a:pt x="1768" y="4086"/>
                      <a:pt x="1742" y="4151"/>
                    </a:cubicBezTo>
                    <a:cubicBezTo>
                      <a:pt x="1722" y="4153"/>
                      <a:pt x="1702" y="4154"/>
                      <a:pt x="1681" y="4154"/>
                    </a:cubicBezTo>
                    <a:cubicBezTo>
                      <a:pt x="1584" y="4154"/>
                      <a:pt x="1488" y="4129"/>
                      <a:pt x="1402" y="4086"/>
                    </a:cubicBezTo>
                    <a:cubicBezTo>
                      <a:pt x="1450" y="4018"/>
                      <a:pt x="1528" y="3957"/>
                      <a:pt x="1607" y="3957"/>
                    </a:cubicBezTo>
                    <a:close/>
                    <a:moveTo>
                      <a:pt x="866" y="0"/>
                    </a:moveTo>
                    <a:cubicBezTo>
                      <a:pt x="538" y="0"/>
                      <a:pt x="208" y="156"/>
                      <a:pt x="92" y="459"/>
                    </a:cubicBezTo>
                    <a:cubicBezTo>
                      <a:pt x="92" y="459"/>
                      <a:pt x="92" y="472"/>
                      <a:pt x="92" y="485"/>
                    </a:cubicBezTo>
                    <a:cubicBezTo>
                      <a:pt x="1" y="786"/>
                      <a:pt x="119" y="1153"/>
                      <a:pt x="472" y="1232"/>
                    </a:cubicBezTo>
                    <a:cubicBezTo>
                      <a:pt x="496" y="1236"/>
                      <a:pt x="520" y="1238"/>
                      <a:pt x="543" y="1238"/>
                    </a:cubicBezTo>
                    <a:cubicBezTo>
                      <a:pt x="877" y="1238"/>
                      <a:pt x="1135" y="821"/>
                      <a:pt x="878" y="564"/>
                    </a:cubicBezTo>
                    <a:cubicBezTo>
                      <a:pt x="864" y="550"/>
                      <a:pt x="848" y="545"/>
                      <a:pt x="832" y="545"/>
                    </a:cubicBezTo>
                    <a:cubicBezTo>
                      <a:pt x="787" y="545"/>
                      <a:pt x="744" y="591"/>
                      <a:pt x="773" y="629"/>
                    </a:cubicBezTo>
                    <a:cubicBezTo>
                      <a:pt x="915" y="836"/>
                      <a:pt x="757" y="1080"/>
                      <a:pt x="549" y="1080"/>
                    </a:cubicBezTo>
                    <a:cubicBezTo>
                      <a:pt x="507" y="1080"/>
                      <a:pt x="463" y="1070"/>
                      <a:pt x="420" y="1048"/>
                    </a:cubicBezTo>
                    <a:cubicBezTo>
                      <a:pt x="132" y="930"/>
                      <a:pt x="119" y="642"/>
                      <a:pt x="210" y="394"/>
                    </a:cubicBezTo>
                    <a:cubicBezTo>
                      <a:pt x="353" y="232"/>
                      <a:pt x="585" y="150"/>
                      <a:pt x="814" y="150"/>
                    </a:cubicBezTo>
                    <a:cubicBezTo>
                      <a:pt x="1047" y="150"/>
                      <a:pt x="1276" y="235"/>
                      <a:pt x="1402" y="407"/>
                    </a:cubicBezTo>
                    <a:cubicBezTo>
                      <a:pt x="1598" y="669"/>
                      <a:pt x="1690" y="1140"/>
                      <a:pt x="1546" y="1441"/>
                    </a:cubicBezTo>
                    <a:cubicBezTo>
                      <a:pt x="1474" y="1382"/>
                      <a:pt x="1387" y="1352"/>
                      <a:pt x="1300" y="1352"/>
                    </a:cubicBezTo>
                    <a:cubicBezTo>
                      <a:pt x="1196" y="1352"/>
                      <a:pt x="1093" y="1395"/>
                      <a:pt x="1022" y="1480"/>
                    </a:cubicBezTo>
                    <a:cubicBezTo>
                      <a:pt x="970" y="1572"/>
                      <a:pt x="983" y="1690"/>
                      <a:pt x="1074" y="1768"/>
                    </a:cubicBezTo>
                    <a:cubicBezTo>
                      <a:pt x="1061" y="1795"/>
                      <a:pt x="1087" y="1834"/>
                      <a:pt x="1127" y="1834"/>
                    </a:cubicBezTo>
                    <a:cubicBezTo>
                      <a:pt x="1284" y="1834"/>
                      <a:pt x="1428" y="1795"/>
                      <a:pt x="1533" y="1690"/>
                    </a:cubicBezTo>
                    <a:lnTo>
                      <a:pt x="1533" y="1690"/>
                    </a:lnTo>
                    <a:cubicBezTo>
                      <a:pt x="1663" y="2213"/>
                      <a:pt x="1506" y="2554"/>
                      <a:pt x="1271" y="3025"/>
                    </a:cubicBezTo>
                    <a:cubicBezTo>
                      <a:pt x="1140" y="3248"/>
                      <a:pt x="1074" y="3496"/>
                      <a:pt x="1087" y="3758"/>
                    </a:cubicBezTo>
                    <a:cubicBezTo>
                      <a:pt x="1100" y="3902"/>
                      <a:pt x="1166" y="4033"/>
                      <a:pt x="1258" y="4138"/>
                    </a:cubicBezTo>
                    <a:cubicBezTo>
                      <a:pt x="826" y="4845"/>
                      <a:pt x="1100" y="5761"/>
                      <a:pt x="1402" y="6481"/>
                    </a:cubicBezTo>
                    <a:cubicBezTo>
                      <a:pt x="1423" y="6523"/>
                      <a:pt x="1462" y="6542"/>
                      <a:pt x="1500" y="6542"/>
                    </a:cubicBezTo>
                    <a:cubicBezTo>
                      <a:pt x="1557" y="6542"/>
                      <a:pt x="1608" y="6500"/>
                      <a:pt x="1585" y="6429"/>
                    </a:cubicBezTo>
                    <a:cubicBezTo>
                      <a:pt x="1323" y="5683"/>
                      <a:pt x="1087" y="4976"/>
                      <a:pt x="1349" y="4217"/>
                    </a:cubicBezTo>
                    <a:lnTo>
                      <a:pt x="1349" y="4217"/>
                    </a:lnTo>
                    <a:cubicBezTo>
                      <a:pt x="1441" y="4281"/>
                      <a:pt x="1545" y="4313"/>
                      <a:pt x="1649" y="4313"/>
                    </a:cubicBezTo>
                    <a:cubicBezTo>
                      <a:pt x="1694" y="4313"/>
                      <a:pt x="1738" y="4307"/>
                      <a:pt x="1781" y="4295"/>
                    </a:cubicBezTo>
                    <a:cubicBezTo>
                      <a:pt x="1821" y="4282"/>
                      <a:pt x="1834" y="4256"/>
                      <a:pt x="1834" y="4230"/>
                    </a:cubicBezTo>
                    <a:cubicBezTo>
                      <a:pt x="1912" y="4138"/>
                      <a:pt x="1912" y="4007"/>
                      <a:pt x="1834" y="3929"/>
                    </a:cubicBezTo>
                    <a:cubicBezTo>
                      <a:pt x="1777" y="3868"/>
                      <a:pt x="1711" y="3842"/>
                      <a:pt x="1643" y="3842"/>
                    </a:cubicBezTo>
                    <a:cubicBezTo>
                      <a:pt x="1521" y="3842"/>
                      <a:pt x="1394" y="3924"/>
                      <a:pt x="1310" y="4033"/>
                    </a:cubicBezTo>
                    <a:cubicBezTo>
                      <a:pt x="1061" y="3745"/>
                      <a:pt x="1467" y="3038"/>
                      <a:pt x="1559" y="2829"/>
                    </a:cubicBezTo>
                    <a:cubicBezTo>
                      <a:pt x="1650" y="2685"/>
                      <a:pt x="1703" y="2528"/>
                      <a:pt x="1742" y="2371"/>
                    </a:cubicBezTo>
                    <a:cubicBezTo>
                      <a:pt x="1807" y="2109"/>
                      <a:pt x="1755" y="1834"/>
                      <a:pt x="1598" y="1624"/>
                    </a:cubicBezTo>
                    <a:cubicBezTo>
                      <a:pt x="1860" y="1297"/>
                      <a:pt x="1781" y="642"/>
                      <a:pt x="1546" y="315"/>
                    </a:cubicBezTo>
                    <a:cubicBezTo>
                      <a:pt x="1399" y="104"/>
                      <a:pt x="1133" y="0"/>
                      <a:pt x="8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6648829" y="433220"/>
                <a:ext cx="988253" cy="269777"/>
              </a:xfrm>
              <a:custGeom>
                <a:rect b="b" l="l" r="r" t="t"/>
                <a:pathLst>
                  <a:path extrusionOk="0" h="1838" w="6733">
                    <a:moveTo>
                      <a:pt x="2477" y="141"/>
                    </a:moveTo>
                    <a:cubicBezTo>
                      <a:pt x="2524" y="141"/>
                      <a:pt x="2566" y="165"/>
                      <a:pt x="2595" y="203"/>
                    </a:cubicBezTo>
                    <a:cubicBezTo>
                      <a:pt x="2647" y="308"/>
                      <a:pt x="2569" y="426"/>
                      <a:pt x="2490" y="504"/>
                    </a:cubicBezTo>
                    <a:lnTo>
                      <a:pt x="2477" y="504"/>
                    </a:lnTo>
                    <a:cubicBezTo>
                      <a:pt x="2425" y="387"/>
                      <a:pt x="2412" y="269"/>
                      <a:pt x="2425" y="151"/>
                    </a:cubicBezTo>
                    <a:cubicBezTo>
                      <a:pt x="2442" y="144"/>
                      <a:pt x="2460" y="141"/>
                      <a:pt x="2477" y="141"/>
                    </a:cubicBezTo>
                    <a:close/>
                    <a:moveTo>
                      <a:pt x="5030" y="439"/>
                    </a:moveTo>
                    <a:cubicBezTo>
                      <a:pt x="5083" y="517"/>
                      <a:pt x="5109" y="609"/>
                      <a:pt x="5083" y="701"/>
                    </a:cubicBezTo>
                    <a:cubicBezTo>
                      <a:pt x="5055" y="765"/>
                      <a:pt x="4995" y="797"/>
                      <a:pt x="4940" y="797"/>
                    </a:cubicBezTo>
                    <a:cubicBezTo>
                      <a:pt x="4916" y="797"/>
                      <a:pt x="4893" y="791"/>
                      <a:pt x="4873" y="779"/>
                    </a:cubicBezTo>
                    <a:cubicBezTo>
                      <a:pt x="4873" y="648"/>
                      <a:pt x="4939" y="517"/>
                      <a:pt x="5030" y="439"/>
                    </a:cubicBezTo>
                    <a:close/>
                    <a:moveTo>
                      <a:pt x="2505" y="0"/>
                    </a:moveTo>
                    <a:cubicBezTo>
                      <a:pt x="2451" y="0"/>
                      <a:pt x="2399" y="20"/>
                      <a:pt x="2359" y="59"/>
                    </a:cubicBezTo>
                    <a:cubicBezTo>
                      <a:pt x="2320" y="59"/>
                      <a:pt x="2294" y="85"/>
                      <a:pt x="2294" y="112"/>
                    </a:cubicBezTo>
                    <a:cubicBezTo>
                      <a:pt x="2255" y="256"/>
                      <a:pt x="2281" y="426"/>
                      <a:pt x="2372" y="544"/>
                    </a:cubicBezTo>
                    <a:cubicBezTo>
                      <a:pt x="2133" y="625"/>
                      <a:pt x="1901" y="658"/>
                      <a:pt x="1673" y="658"/>
                    </a:cubicBezTo>
                    <a:cubicBezTo>
                      <a:pt x="1164" y="658"/>
                      <a:pt x="671" y="493"/>
                      <a:pt x="147" y="321"/>
                    </a:cubicBezTo>
                    <a:cubicBezTo>
                      <a:pt x="135" y="317"/>
                      <a:pt x="124" y="315"/>
                      <a:pt x="113" y="315"/>
                    </a:cubicBezTo>
                    <a:cubicBezTo>
                      <a:pt x="22" y="315"/>
                      <a:pt x="0" y="456"/>
                      <a:pt x="94" y="491"/>
                    </a:cubicBezTo>
                    <a:cubicBezTo>
                      <a:pt x="555" y="680"/>
                      <a:pt x="1082" y="859"/>
                      <a:pt x="1586" y="859"/>
                    </a:cubicBezTo>
                    <a:cubicBezTo>
                      <a:pt x="1884" y="859"/>
                      <a:pt x="2175" y="796"/>
                      <a:pt x="2438" y="635"/>
                    </a:cubicBezTo>
                    <a:cubicBezTo>
                      <a:pt x="2543" y="740"/>
                      <a:pt x="2674" y="792"/>
                      <a:pt x="2818" y="819"/>
                    </a:cubicBezTo>
                    <a:cubicBezTo>
                      <a:pt x="2840" y="820"/>
                      <a:pt x="2861" y="820"/>
                      <a:pt x="2883" y="820"/>
                    </a:cubicBezTo>
                    <a:cubicBezTo>
                      <a:pt x="3121" y="820"/>
                      <a:pt x="3347" y="755"/>
                      <a:pt x="3551" y="635"/>
                    </a:cubicBezTo>
                    <a:cubicBezTo>
                      <a:pt x="3919" y="456"/>
                      <a:pt x="4204" y="315"/>
                      <a:pt x="4544" y="315"/>
                    </a:cubicBezTo>
                    <a:cubicBezTo>
                      <a:pt x="4651" y="315"/>
                      <a:pt x="4764" y="329"/>
                      <a:pt x="4886" y="360"/>
                    </a:cubicBezTo>
                    <a:cubicBezTo>
                      <a:pt x="4795" y="478"/>
                      <a:pt x="4742" y="622"/>
                      <a:pt x="4755" y="766"/>
                    </a:cubicBezTo>
                    <a:cubicBezTo>
                      <a:pt x="4755" y="805"/>
                      <a:pt x="4781" y="832"/>
                      <a:pt x="4821" y="832"/>
                    </a:cubicBezTo>
                    <a:cubicBezTo>
                      <a:pt x="4861" y="880"/>
                      <a:pt x="4920" y="908"/>
                      <a:pt x="4981" y="908"/>
                    </a:cubicBezTo>
                    <a:cubicBezTo>
                      <a:pt x="5020" y="908"/>
                      <a:pt x="5060" y="896"/>
                      <a:pt x="5096" y="871"/>
                    </a:cubicBezTo>
                    <a:cubicBezTo>
                      <a:pt x="5253" y="740"/>
                      <a:pt x="5279" y="517"/>
                      <a:pt x="5148" y="360"/>
                    </a:cubicBezTo>
                    <a:cubicBezTo>
                      <a:pt x="5245" y="307"/>
                      <a:pt x="5363" y="284"/>
                      <a:pt x="5487" y="284"/>
                    </a:cubicBezTo>
                    <a:cubicBezTo>
                      <a:pt x="5730" y="284"/>
                      <a:pt x="5996" y="374"/>
                      <a:pt x="6169" y="504"/>
                    </a:cubicBezTo>
                    <a:cubicBezTo>
                      <a:pt x="6497" y="753"/>
                      <a:pt x="6510" y="1408"/>
                      <a:pt x="6182" y="1683"/>
                    </a:cubicBezTo>
                    <a:cubicBezTo>
                      <a:pt x="6093" y="1720"/>
                      <a:pt x="5999" y="1743"/>
                      <a:pt x="5909" y="1743"/>
                    </a:cubicBezTo>
                    <a:cubicBezTo>
                      <a:pt x="5749" y="1743"/>
                      <a:pt x="5603" y="1671"/>
                      <a:pt x="5528" y="1486"/>
                    </a:cubicBezTo>
                    <a:cubicBezTo>
                      <a:pt x="5426" y="1272"/>
                      <a:pt x="5594" y="1066"/>
                      <a:pt x="5785" y="1066"/>
                    </a:cubicBezTo>
                    <a:cubicBezTo>
                      <a:pt x="5839" y="1066"/>
                      <a:pt x="5895" y="1082"/>
                      <a:pt x="5947" y="1120"/>
                    </a:cubicBezTo>
                    <a:cubicBezTo>
                      <a:pt x="5959" y="1127"/>
                      <a:pt x="5971" y="1130"/>
                      <a:pt x="5982" y="1130"/>
                    </a:cubicBezTo>
                    <a:cubicBezTo>
                      <a:pt x="6029" y="1130"/>
                      <a:pt x="6057" y="1071"/>
                      <a:pt x="6025" y="1028"/>
                    </a:cubicBezTo>
                    <a:cubicBezTo>
                      <a:pt x="5947" y="949"/>
                      <a:pt x="5855" y="916"/>
                      <a:pt x="5765" y="916"/>
                    </a:cubicBezTo>
                    <a:cubicBezTo>
                      <a:pt x="5527" y="916"/>
                      <a:pt x="5300" y="1154"/>
                      <a:pt x="5357" y="1421"/>
                    </a:cubicBezTo>
                    <a:cubicBezTo>
                      <a:pt x="5408" y="1702"/>
                      <a:pt x="5636" y="1837"/>
                      <a:pt x="5881" y="1837"/>
                    </a:cubicBezTo>
                    <a:cubicBezTo>
                      <a:pt x="5955" y="1837"/>
                      <a:pt x="6031" y="1825"/>
                      <a:pt x="6104" y="1800"/>
                    </a:cubicBezTo>
                    <a:lnTo>
                      <a:pt x="6117" y="1800"/>
                    </a:lnTo>
                    <a:cubicBezTo>
                      <a:pt x="6680" y="1591"/>
                      <a:pt x="6732" y="675"/>
                      <a:pt x="6261" y="347"/>
                    </a:cubicBezTo>
                    <a:cubicBezTo>
                      <a:pt x="6076" y="214"/>
                      <a:pt x="5787" y="131"/>
                      <a:pt x="5512" y="131"/>
                    </a:cubicBezTo>
                    <a:cubicBezTo>
                      <a:pt x="5299" y="131"/>
                      <a:pt x="5094" y="181"/>
                      <a:pt x="4952" y="295"/>
                    </a:cubicBezTo>
                    <a:cubicBezTo>
                      <a:pt x="4801" y="182"/>
                      <a:pt x="4617" y="123"/>
                      <a:pt x="4428" y="123"/>
                    </a:cubicBezTo>
                    <a:cubicBezTo>
                      <a:pt x="4354" y="123"/>
                      <a:pt x="4279" y="132"/>
                      <a:pt x="4205" y="151"/>
                    </a:cubicBezTo>
                    <a:cubicBezTo>
                      <a:pt x="4048" y="190"/>
                      <a:pt x="3891" y="256"/>
                      <a:pt x="3747" y="334"/>
                    </a:cubicBezTo>
                    <a:cubicBezTo>
                      <a:pt x="3586" y="415"/>
                      <a:pt x="3129" y="659"/>
                      <a:pt x="2802" y="659"/>
                    </a:cubicBezTo>
                    <a:cubicBezTo>
                      <a:pt x="2705" y="659"/>
                      <a:pt x="2619" y="637"/>
                      <a:pt x="2556" y="583"/>
                    </a:cubicBezTo>
                    <a:cubicBezTo>
                      <a:pt x="2713" y="465"/>
                      <a:pt x="2831" y="229"/>
                      <a:pt x="2661" y="59"/>
                    </a:cubicBezTo>
                    <a:cubicBezTo>
                      <a:pt x="2615" y="20"/>
                      <a:pt x="2559" y="0"/>
                      <a:pt x="25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7" name="Google Shape;97;p7"/>
          <p:cNvSpPr txBox="1"/>
          <p:nvPr>
            <p:ph type="title"/>
          </p:nvPr>
        </p:nvSpPr>
        <p:spPr>
          <a:xfrm>
            <a:off x="701959" y="359011"/>
            <a:ext cx="77430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5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8"/>
          <p:cNvSpPr txBox="1"/>
          <p:nvPr>
            <p:ph idx="1" type="subTitle"/>
          </p:nvPr>
        </p:nvSpPr>
        <p:spPr>
          <a:xfrm>
            <a:off x="3118200" y="2215050"/>
            <a:ext cx="29076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4402150" y="292875"/>
            <a:ext cx="4107900" cy="20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/>
          <p:nvPr>
            <p:ph type="title"/>
          </p:nvPr>
        </p:nvSpPr>
        <p:spPr>
          <a:xfrm>
            <a:off x="5204178" y="2256300"/>
            <a:ext cx="32541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F0B01"/>
              </a:buClr>
              <a:buSzPts val="5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F0B01"/>
              </a:buClr>
              <a:buSzPts val="2800"/>
              <a:buNone/>
              <a:defRPr>
                <a:solidFill>
                  <a:srgbClr val="3F0B0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F0B01"/>
              </a:buClr>
              <a:buSzPts val="2800"/>
              <a:buNone/>
              <a:defRPr>
                <a:solidFill>
                  <a:srgbClr val="3F0B0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F0B01"/>
              </a:buClr>
              <a:buSzPts val="2800"/>
              <a:buNone/>
              <a:defRPr>
                <a:solidFill>
                  <a:srgbClr val="3F0B0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F0B01"/>
              </a:buClr>
              <a:buSzPts val="2800"/>
              <a:buNone/>
              <a:defRPr>
                <a:solidFill>
                  <a:srgbClr val="3F0B0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F0B01"/>
              </a:buClr>
              <a:buSzPts val="2800"/>
              <a:buNone/>
              <a:defRPr>
                <a:solidFill>
                  <a:srgbClr val="3F0B0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F0B01"/>
              </a:buClr>
              <a:buSzPts val="2800"/>
              <a:buNone/>
              <a:defRPr>
                <a:solidFill>
                  <a:srgbClr val="3F0B0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F0B01"/>
              </a:buClr>
              <a:buSzPts val="2800"/>
              <a:buNone/>
              <a:defRPr>
                <a:solidFill>
                  <a:srgbClr val="3F0B0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F0B01"/>
              </a:buClr>
              <a:buSzPts val="2800"/>
              <a:buNone/>
              <a:defRPr>
                <a:solidFill>
                  <a:srgbClr val="3F0B0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1" type="subTitle"/>
          </p:nvPr>
        </p:nvSpPr>
        <p:spPr>
          <a:xfrm>
            <a:off x="5204178" y="2699639"/>
            <a:ext cx="3254100" cy="14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F0B01"/>
              </a:buClr>
              <a:buSzPts val="1500"/>
              <a:buFont typeface="Lato"/>
              <a:buNone/>
              <a:defRPr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F0B01"/>
              </a:buClr>
              <a:buSzPts val="1500"/>
              <a:buFont typeface="Lato"/>
              <a:buNone/>
              <a:defRPr>
                <a:solidFill>
                  <a:srgbClr val="3F0B0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3F0B01"/>
              </a:buClr>
              <a:buSzPts val="1500"/>
              <a:buFont typeface="Lato"/>
              <a:buNone/>
              <a:defRPr>
                <a:solidFill>
                  <a:srgbClr val="3F0B0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3F0B01"/>
              </a:buClr>
              <a:buSzPts val="1500"/>
              <a:buFont typeface="Lato"/>
              <a:buNone/>
              <a:defRPr>
                <a:solidFill>
                  <a:srgbClr val="3F0B0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3F0B01"/>
              </a:buClr>
              <a:buSzPts val="1500"/>
              <a:buFont typeface="Lato"/>
              <a:buNone/>
              <a:defRPr>
                <a:solidFill>
                  <a:srgbClr val="3F0B0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3F0B01"/>
              </a:buClr>
              <a:buSzPts val="1500"/>
              <a:buFont typeface="Lato"/>
              <a:buNone/>
              <a:defRPr>
                <a:solidFill>
                  <a:srgbClr val="3F0B0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3F0B01"/>
              </a:buClr>
              <a:buSzPts val="1500"/>
              <a:buFont typeface="Lato"/>
              <a:buNone/>
              <a:defRPr>
                <a:solidFill>
                  <a:srgbClr val="3F0B0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3F0B01"/>
              </a:buClr>
              <a:buSzPts val="1500"/>
              <a:buFont typeface="Lato"/>
              <a:buNone/>
              <a:defRPr>
                <a:solidFill>
                  <a:srgbClr val="3F0B0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3F0B01"/>
              </a:buClr>
              <a:buSzPts val="1500"/>
              <a:buFont typeface="Lato"/>
              <a:buNone/>
              <a:defRPr>
                <a:solidFill>
                  <a:srgbClr val="3F0B0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grpSp>
        <p:nvGrpSpPr>
          <p:cNvPr id="106" name="Google Shape;106;p10"/>
          <p:cNvGrpSpPr/>
          <p:nvPr/>
        </p:nvGrpSpPr>
        <p:grpSpPr>
          <a:xfrm>
            <a:off x="7759979" y="228595"/>
            <a:ext cx="1155432" cy="1149561"/>
            <a:chOff x="6648829" y="433220"/>
            <a:chExt cx="1155432" cy="1149561"/>
          </a:xfrm>
        </p:grpSpPr>
        <p:sp>
          <p:nvSpPr>
            <p:cNvPr id="107" name="Google Shape;107;p10"/>
            <p:cNvSpPr/>
            <p:nvPr/>
          </p:nvSpPr>
          <p:spPr>
            <a:xfrm>
              <a:off x="7523476" y="622417"/>
              <a:ext cx="280785" cy="960365"/>
            </a:xfrm>
            <a:custGeom>
              <a:rect b="b" l="l" r="r" t="t"/>
              <a:pathLst>
                <a:path extrusionOk="0" h="6543" w="1913">
                  <a:moveTo>
                    <a:pt x="1296" y="1480"/>
                  </a:moveTo>
                  <a:cubicBezTo>
                    <a:pt x="1357" y="1480"/>
                    <a:pt x="1415" y="1498"/>
                    <a:pt x="1467" y="1533"/>
                  </a:cubicBezTo>
                  <a:cubicBezTo>
                    <a:pt x="1389" y="1637"/>
                    <a:pt x="1258" y="1690"/>
                    <a:pt x="1127" y="1703"/>
                  </a:cubicBezTo>
                  <a:cubicBezTo>
                    <a:pt x="1087" y="1624"/>
                    <a:pt x="1114" y="1520"/>
                    <a:pt x="1205" y="1493"/>
                  </a:cubicBezTo>
                  <a:cubicBezTo>
                    <a:pt x="1236" y="1485"/>
                    <a:pt x="1266" y="1480"/>
                    <a:pt x="1296" y="1480"/>
                  </a:cubicBezTo>
                  <a:close/>
                  <a:moveTo>
                    <a:pt x="1607" y="3957"/>
                  </a:moveTo>
                  <a:cubicBezTo>
                    <a:pt x="1635" y="3957"/>
                    <a:pt x="1663" y="3964"/>
                    <a:pt x="1690" y="3981"/>
                  </a:cubicBezTo>
                  <a:cubicBezTo>
                    <a:pt x="1742" y="4020"/>
                    <a:pt x="1768" y="4086"/>
                    <a:pt x="1742" y="4151"/>
                  </a:cubicBezTo>
                  <a:cubicBezTo>
                    <a:pt x="1722" y="4153"/>
                    <a:pt x="1702" y="4154"/>
                    <a:pt x="1681" y="4154"/>
                  </a:cubicBezTo>
                  <a:cubicBezTo>
                    <a:pt x="1584" y="4154"/>
                    <a:pt x="1488" y="4129"/>
                    <a:pt x="1402" y="4086"/>
                  </a:cubicBezTo>
                  <a:cubicBezTo>
                    <a:pt x="1450" y="4018"/>
                    <a:pt x="1528" y="3957"/>
                    <a:pt x="1607" y="3957"/>
                  </a:cubicBezTo>
                  <a:close/>
                  <a:moveTo>
                    <a:pt x="866" y="0"/>
                  </a:moveTo>
                  <a:cubicBezTo>
                    <a:pt x="538" y="0"/>
                    <a:pt x="208" y="156"/>
                    <a:pt x="92" y="459"/>
                  </a:cubicBezTo>
                  <a:cubicBezTo>
                    <a:pt x="92" y="459"/>
                    <a:pt x="92" y="472"/>
                    <a:pt x="92" y="485"/>
                  </a:cubicBezTo>
                  <a:cubicBezTo>
                    <a:pt x="1" y="786"/>
                    <a:pt x="119" y="1153"/>
                    <a:pt x="472" y="1232"/>
                  </a:cubicBezTo>
                  <a:cubicBezTo>
                    <a:pt x="496" y="1236"/>
                    <a:pt x="520" y="1238"/>
                    <a:pt x="543" y="1238"/>
                  </a:cubicBezTo>
                  <a:cubicBezTo>
                    <a:pt x="877" y="1238"/>
                    <a:pt x="1135" y="821"/>
                    <a:pt x="878" y="564"/>
                  </a:cubicBezTo>
                  <a:cubicBezTo>
                    <a:pt x="864" y="550"/>
                    <a:pt x="848" y="545"/>
                    <a:pt x="832" y="545"/>
                  </a:cubicBezTo>
                  <a:cubicBezTo>
                    <a:pt x="787" y="545"/>
                    <a:pt x="744" y="591"/>
                    <a:pt x="773" y="629"/>
                  </a:cubicBezTo>
                  <a:cubicBezTo>
                    <a:pt x="915" y="836"/>
                    <a:pt x="757" y="1080"/>
                    <a:pt x="549" y="1080"/>
                  </a:cubicBezTo>
                  <a:cubicBezTo>
                    <a:pt x="507" y="1080"/>
                    <a:pt x="463" y="1070"/>
                    <a:pt x="420" y="1048"/>
                  </a:cubicBezTo>
                  <a:cubicBezTo>
                    <a:pt x="132" y="930"/>
                    <a:pt x="119" y="642"/>
                    <a:pt x="210" y="394"/>
                  </a:cubicBezTo>
                  <a:cubicBezTo>
                    <a:pt x="353" y="232"/>
                    <a:pt x="585" y="150"/>
                    <a:pt x="814" y="150"/>
                  </a:cubicBezTo>
                  <a:cubicBezTo>
                    <a:pt x="1047" y="150"/>
                    <a:pt x="1276" y="235"/>
                    <a:pt x="1402" y="407"/>
                  </a:cubicBezTo>
                  <a:cubicBezTo>
                    <a:pt x="1598" y="669"/>
                    <a:pt x="1690" y="1140"/>
                    <a:pt x="1546" y="1441"/>
                  </a:cubicBezTo>
                  <a:cubicBezTo>
                    <a:pt x="1474" y="1382"/>
                    <a:pt x="1387" y="1352"/>
                    <a:pt x="1300" y="1352"/>
                  </a:cubicBezTo>
                  <a:cubicBezTo>
                    <a:pt x="1196" y="1352"/>
                    <a:pt x="1093" y="1395"/>
                    <a:pt x="1022" y="1480"/>
                  </a:cubicBezTo>
                  <a:cubicBezTo>
                    <a:pt x="970" y="1572"/>
                    <a:pt x="983" y="1690"/>
                    <a:pt x="1074" y="1768"/>
                  </a:cubicBezTo>
                  <a:cubicBezTo>
                    <a:pt x="1061" y="1795"/>
                    <a:pt x="1087" y="1834"/>
                    <a:pt x="1127" y="1834"/>
                  </a:cubicBezTo>
                  <a:cubicBezTo>
                    <a:pt x="1284" y="1834"/>
                    <a:pt x="1428" y="1795"/>
                    <a:pt x="1533" y="1690"/>
                  </a:cubicBezTo>
                  <a:lnTo>
                    <a:pt x="1533" y="1690"/>
                  </a:lnTo>
                  <a:cubicBezTo>
                    <a:pt x="1663" y="2213"/>
                    <a:pt x="1506" y="2554"/>
                    <a:pt x="1271" y="3025"/>
                  </a:cubicBezTo>
                  <a:cubicBezTo>
                    <a:pt x="1140" y="3248"/>
                    <a:pt x="1074" y="3496"/>
                    <a:pt x="1087" y="3758"/>
                  </a:cubicBezTo>
                  <a:cubicBezTo>
                    <a:pt x="1100" y="3902"/>
                    <a:pt x="1166" y="4033"/>
                    <a:pt x="1258" y="4138"/>
                  </a:cubicBezTo>
                  <a:cubicBezTo>
                    <a:pt x="826" y="4845"/>
                    <a:pt x="1100" y="5761"/>
                    <a:pt x="1402" y="6481"/>
                  </a:cubicBezTo>
                  <a:cubicBezTo>
                    <a:pt x="1423" y="6523"/>
                    <a:pt x="1462" y="6542"/>
                    <a:pt x="1500" y="6542"/>
                  </a:cubicBezTo>
                  <a:cubicBezTo>
                    <a:pt x="1557" y="6542"/>
                    <a:pt x="1608" y="6500"/>
                    <a:pt x="1585" y="6429"/>
                  </a:cubicBezTo>
                  <a:cubicBezTo>
                    <a:pt x="1323" y="5683"/>
                    <a:pt x="1087" y="4976"/>
                    <a:pt x="1349" y="4217"/>
                  </a:cubicBezTo>
                  <a:lnTo>
                    <a:pt x="1349" y="4217"/>
                  </a:lnTo>
                  <a:cubicBezTo>
                    <a:pt x="1441" y="4281"/>
                    <a:pt x="1545" y="4313"/>
                    <a:pt x="1649" y="4313"/>
                  </a:cubicBezTo>
                  <a:cubicBezTo>
                    <a:pt x="1694" y="4313"/>
                    <a:pt x="1738" y="4307"/>
                    <a:pt x="1781" y="4295"/>
                  </a:cubicBezTo>
                  <a:cubicBezTo>
                    <a:pt x="1821" y="4282"/>
                    <a:pt x="1834" y="4256"/>
                    <a:pt x="1834" y="4230"/>
                  </a:cubicBezTo>
                  <a:cubicBezTo>
                    <a:pt x="1912" y="4138"/>
                    <a:pt x="1912" y="4007"/>
                    <a:pt x="1834" y="3929"/>
                  </a:cubicBezTo>
                  <a:cubicBezTo>
                    <a:pt x="1777" y="3868"/>
                    <a:pt x="1711" y="3842"/>
                    <a:pt x="1643" y="3842"/>
                  </a:cubicBezTo>
                  <a:cubicBezTo>
                    <a:pt x="1521" y="3842"/>
                    <a:pt x="1394" y="3924"/>
                    <a:pt x="1310" y="4033"/>
                  </a:cubicBezTo>
                  <a:cubicBezTo>
                    <a:pt x="1061" y="3745"/>
                    <a:pt x="1467" y="3038"/>
                    <a:pt x="1559" y="2829"/>
                  </a:cubicBezTo>
                  <a:cubicBezTo>
                    <a:pt x="1650" y="2685"/>
                    <a:pt x="1703" y="2528"/>
                    <a:pt x="1742" y="2371"/>
                  </a:cubicBezTo>
                  <a:cubicBezTo>
                    <a:pt x="1807" y="2109"/>
                    <a:pt x="1755" y="1834"/>
                    <a:pt x="1598" y="1624"/>
                  </a:cubicBezTo>
                  <a:cubicBezTo>
                    <a:pt x="1860" y="1297"/>
                    <a:pt x="1781" y="642"/>
                    <a:pt x="1546" y="315"/>
                  </a:cubicBezTo>
                  <a:cubicBezTo>
                    <a:pt x="1399" y="104"/>
                    <a:pt x="1133" y="0"/>
                    <a:pt x="86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0"/>
            <p:cNvSpPr/>
            <p:nvPr/>
          </p:nvSpPr>
          <p:spPr>
            <a:xfrm>
              <a:off x="6648829" y="433220"/>
              <a:ext cx="988253" cy="269777"/>
            </a:xfrm>
            <a:custGeom>
              <a:rect b="b" l="l" r="r" t="t"/>
              <a:pathLst>
                <a:path extrusionOk="0" h="1838" w="6733">
                  <a:moveTo>
                    <a:pt x="2477" y="141"/>
                  </a:moveTo>
                  <a:cubicBezTo>
                    <a:pt x="2524" y="141"/>
                    <a:pt x="2566" y="165"/>
                    <a:pt x="2595" y="203"/>
                  </a:cubicBezTo>
                  <a:cubicBezTo>
                    <a:pt x="2647" y="308"/>
                    <a:pt x="2569" y="426"/>
                    <a:pt x="2490" y="504"/>
                  </a:cubicBezTo>
                  <a:lnTo>
                    <a:pt x="2477" y="504"/>
                  </a:lnTo>
                  <a:cubicBezTo>
                    <a:pt x="2425" y="387"/>
                    <a:pt x="2412" y="269"/>
                    <a:pt x="2425" y="151"/>
                  </a:cubicBezTo>
                  <a:cubicBezTo>
                    <a:pt x="2442" y="144"/>
                    <a:pt x="2460" y="141"/>
                    <a:pt x="2477" y="141"/>
                  </a:cubicBezTo>
                  <a:close/>
                  <a:moveTo>
                    <a:pt x="5030" y="439"/>
                  </a:moveTo>
                  <a:cubicBezTo>
                    <a:pt x="5083" y="517"/>
                    <a:pt x="5109" y="609"/>
                    <a:pt x="5083" y="701"/>
                  </a:cubicBezTo>
                  <a:cubicBezTo>
                    <a:pt x="5055" y="765"/>
                    <a:pt x="4995" y="797"/>
                    <a:pt x="4940" y="797"/>
                  </a:cubicBezTo>
                  <a:cubicBezTo>
                    <a:pt x="4916" y="797"/>
                    <a:pt x="4893" y="791"/>
                    <a:pt x="4873" y="779"/>
                  </a:cubicBezTo>
                  <a:cubicBezTo>
                    <a:pt x="4873" y="648"/>
                    <a:pt x="4939" y="517"/>
                    <a:pt x="5030" y="439"/>
                  </a:cubicBezTo>
                  <a:close/>
                  <a:moveTo>
                    <a:pt x="2505" y="0"/>
                  </a:moveTo>
                  <a:cubicBezTo>
                    <a:pt x="2451" y="0"/>
                    <a:pt x="2399" y="20"/>
                    <a:pt x="2359" y="59"/>
                  </a:cubicBezTo>
                  <a:cubicBezTo>
                    <a:pt x="2320" y="59"/>
                    <a:pt x="2294" y="85"/>
                    <a:pt x="2294" y="112"/>
                  </a:cubicBezTo>
                  <a:cubicBezTo>
                    <a:pt x="2255" y="256"/>
                    <a:pt x="2281" y="426"/>
                    <a:pt x="2372" y="544"/>
                  </a:cubicBezTo>
                  <a:cubicBezTo>
                    <a:pt x="2133" y="625"/>
                    <a:pt x="1901" y="658"/>
                    <a:pt x="1673" y="658"/>
                  </a:cubicBezTo>
                  <a:cubicBezTo>
                    <a:pt x="1164" y="658"/>
                    <a:pt x="671" y="493"/>
                    <a:pt x="147" y="321"/>
                  </a:cubicBezTo>
                  <a:cubicBezTo>
                    <a:pt x="135" y="317"/>
                    <a:pt x="124" y="315"/>
                    <a:pt x="113" y="315"/>
                  </a:cubicBezTo>
                  <a:cubicBezTo>
                    <a:pt x="22" y="315"/>
                    <a:pt x="0" y="456"/>
                    <a:pt x="94" y="491"/>
                  </a:cubicBezTo>
                  <a:cubicBezTo>
                    <a:pt x="555" y="680"/>
                    <a:pt x="1082" y="859"/>
                    <a:pt x="1586" y="859"/>
                  </a:cubicBezTo>
                  <a:cubicBezTo>
                    <a:pt x="1884" y="859"/>
                    <a:pt x="2175" y="796"/>
                    <a:pt x="2438" y="635"/>
                  </a:cubicBezTo>
                  <a:cubicBezTo>
                    <a:pt x="2543" y="740"/>
                    <a:pt x="2674" y="792"/>
                    <a:pt x="2818" y="819"/>
                  </a:cubicBezTo>
                  <a:cubicBezTo>
                    <a:pt x="2840" y="820"/>
                    <a:pt x="2861" y="820"/>
                    <a:pt x="2883" y="820"/>
                  </a:cubicBezTo>
                  <a:cubicBezTo>
                    <a:pt x="3121" y="820"/>
                    <a:pt x="3347" y="755"/>
                    <a:pt x="3551" y="635"/>
                  </a:cubicBezTo>
                  <a:cubicBezTo>
                    <a:pt x="3919" y="456"/>
                    <a:pt x="4204" y="315"/>
                    <a:pt x="4544" y="315"/>
                  </a:cubicBezTo>
                  <a:cubicBezTo>
                    <a:pt x="4651" y="315"/>
                    <a:pt x="4764" y="329"/>
                    <a:pt x="4886" y="360"/>
                  </a:cubicBezTo>
                  <a:cubicBezTo>
                    <a:pt x="4795" y="478"/>
                    <a:pt x="4742" y="622"/>
                    <a:pt x="4755" y="766"/>
                  </a:cubicBezTo>
                  <a:cubicBezTo>
                    <a:pt x="4755" y="805"/>
                    <a:pt x="4781" y="832"/>
                    <a:pt x="4821" y="832"/>
                  </a:cubicBezTo>
                  <a:cubicBezTo>
                    <a:pt x="4861" y="880"/>
                    <a:pt x="4920" y="908"/>
                    <a:pt x="4981" y="908"/>
                  </a:cubicBezTo>
                  <a:cubicBezTo>
                    <a:pt x="5020" y="908"/>
                    <a:pt x="5060" y="896"/>
                    <a:pt x="5096" y="871"/>
                  </a:cubicBezTo>
                  <a:cubicBezTo>
                    <a:pt x="5253" y="740"/>
                    <a:pt x="5279" y="517"/>
                    <a:pt x="5148" y="360"/>
                  </a:cubicBezTo>
                  <a:cubicBezTo>
                    <a:pt x="5245" y="307"/>
                    <a:pt x="5363" y="284"/>
                    <a:pt x="5487" y="284"/>
                  </a:cubicBezTo>
                  <a:cubicBezTo>
                    <a:pt x="5730" y="284"/>
                    <a:pt x="5996" y="374"/>
                    <a:pt x="6169" y="504"/>
                  </a:cubicBezTo>
                  <a:cubicBezTo>
                    <a:pt x="6497" y="753"/>
                    <a:pt x="6510" y="1408"/>
                    <a:pt x="6182" y="1683"/>
                  </a:cubicBezTo>
                  <a:cubicBezTo>
                    <a:pt x="6093" y="1720"/>
                    <a:pt x="5999" y="1743"/>
                    <a:pt x="5909" y="1743"/>
                  </a:cubicBezTo>
                  <a:cubicBezTo>
                    <a:pt x="5749" y="1743"/>
                    <a:pt x="5603" y="1671"/>
                    <a:pt x="5528" y="1486"/>
                  </a:cubicBezTo>
                  <a:cubicBezTo>
                    <a:pt x="5426" y="1272"/>
                    <a:pt x="5594" y="1066"/>
                    <a:pt x="5785" y="1066"/>
                  </a:cubicBezTo>
                  <a:cubicBezTo>
                    <a:pt x="5839" y="1066"/>
                    <a:pt x="5895" y="1082"/>
                    <a:pt x="5947" y="1120"/>
                  </a:cubicBezTo>
                  <a:cubicBezTo>
                    <a:pt x="5959" y="1127"/>
                    <a:pt x="5971" y="1130"/>
                    <a:pt x="5982" y="1130"/>
                  </a:cubicBezTo>
                  <a:cubicBezTo>
                    <a:pt x="6029" y="1130"/>
                    <a:pt x="6057" y="1071"/>
                    <a:pt x="6025" y="1028"/>
                  </a:cubicBezTo>
                  <a:cubicBezTo>
                    <a:pt x="5947" y="949"/>
                    <a:pt x="5855" y="916"/>
                    <a:pt x="5765" y="916"/>
                  </a:cubicBezTo>
                  <a:cubicBezTo>
                    <a:pt x="5527" y="916"/>
                    <a:pt x="5300" y="1154"/>
                    <a:pt x="5357" y="1421"/>
                  </a:cubicBezTo>
                  <a:cubicBezTo>
                    <a:pt x="5408" y="1702"/>
                    <a:pt x="5636" y="1837"/>
                    <a:pt x="5881" y="1837"/>
                  </a:cubicBezTo>
                  <a:cubicBezTo>
                    <a:pt x="5955" y="1837"/>
                    <a:pt x="6031" y="1825"/>
                    <a:pt x="6104" y="1800"/>
                  </a:cubicBezTo>
                  <a:lnTo>
                    <a:pt x="6117" y="1800"/>
                  </a:lnTo>
                  <a:cubicBezTo>
                    <a:pt x="6680" y="1591"/>
                    <a:pt x="6732" y="675"/>
                    <a:pt x="6261" y="347"/>
                  </a:cubicBezTo>
                  <a:cubicBezTo>
                    <a:pt x="6076" y="214"/>
                    <a:pt x="5787" y="131"/>
                    <a:pt x="5512" y="131"/>
                  </a:cubicBezTo>
                  <a:cubicBezTo>
                    <a:pt x="5299" y="131"/>
                    <a:pt x="5094" y="181"/>
                    <a:pt x="4952" y="295"/>
                  </a:cubicBezTo>
                  <a:cubicBezTo>
                    <a:pt x="4801" y="182"/>
                    <a:pt x="4617" y="123"/>
                    <a:pt x="4428" y="123"/>
                  </a:cubicBezTo>
                  <a:cubicBezTo>
                    <a:pt x="4354" y="123"/>
                    <a:pt x="4279" y="132"/>
                    <a:pt x="4205" y="151"/>
                  </a:cubicBezTo>
                  <a:cubicBezTo>
                    <a:pt x="4048" y="190"/>
                    <a:pt x="3891" y="256"/>
                    <a:pt x="3747" y="334"/>
                  </a:cubicBezTo>
                  <a:cubicBezTo>
                    <a:pt x="3586" y="415"/>
                    <a:pt x="3129" y="659"/>
                    <a:pt x="2802" y="659"/>
                  </a:cubicBezTo>
                  <a:cubicBezTo>
                    <a:pt x="2705" y="659"/>
                    <a:pt x="2619" y="637"/>
                    <a:pt x="2556" y="583"/>
                  </a:cubicBezTo>
                  <a:cubicBezTo>
                    <a:pt x="2713" y="465"/>
                    <a:pt x="2831" y="229"/>
                    <a:pt x="2661" y="59"/>
                  </a:cubicBezTo>
                  <a:cubicBezTo>
                    <a:pt x="2615" y="20"/>
                    <a:pt x="2559" y="0"/>
                    <a:pt x="2505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Roboto Slab"/>
              <a:buNone/>
              <a:defRPr b="1" sz="5000"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  <a:defRPr sz="1500">
                <a:latin typeface="Lato"/>
                <a:ea typeface="Lato"/>
                <a:cs typeface="Lato"/>
                <a:sym typeface="Lato"/>
              </a:defRPr>
            </a:lvl1pPr>
            <a:lvl2pPr indent="-3238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Lato"/>
              <a:buChar char="○"/>
              <a:defRPr sz="1500">
                <a:latin typeface="Lato"/>
                <a:ea typeface="Lato"/>
                <a:cs typeface="Lato"/>
                <a:sym typeface="Lato"/>
              </a:defRPr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Lato"/>
              <a:buChar char="■"/>
              <a:defRPr sz="1500">
                <a:latin typeface="Lato"/>
                <a:ea typeface="Lato"/>
                <a:cs typeface="Lato"/>
                <a:sym typeface="Lato"/>
              </a:defRPr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Lato"/>
              <a:buChar char="●"/>
              <a:defRPr sz="1500">
                <a:latin typeface="Lato"/>
                <a:ea typeface="Lato"/>
                <a:cs typeface="Lato"/>
                <a:sym typeface="Lato"/>
              </a:defRPr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Lato"/>
              <a:buChar char="○"/>
              <a:defRPr sz="1500">
                <a:latin typeface="Lato"/>
                <a:ea typeface="Lato"/>
                <a:cs typeface="Lato"/>
                <a:sym typeface="Lato"/>
              </a:defRPr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Lato"/>
              <a:buChar char="■"/>
              <a:defRPr sz="1500">
                <a:latin typeface="Lato"/>
                <a:ea typeface="Lato"/>
                <a:cs typeface="Lato"/>
                <a:sym typeface="Lato"/>
              </a:defRPr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Lato"/>
              <a:buChar char="●"/>
              <a:defRPr sz="1500">
                <a:latin typeface="Lato"/>
                <a:ea typeface="Lato"/>
                <a:cs typeface="Lato"/>
                <a:sym typeface="Lato"/>
              </a:defRPr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Lato"/>
              <a:buChar char="○"/>
              <a:defRPr sz="1500">
                <a:latin typeface="Lato"/>
                <a:ea typeface="Lato"/>
                <a:cs typeface="Lato"/>
                <a:sym typeface="Lato"/>
              </a:defRPr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Lato"/>
              <a:buChar char="■"/>
              <a:defRPr sz="15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2">
          <p15:clr>
            <a:srgbClr val="EA4335"/>
          </p15:clr>
        </p15:guide>
        <p15:guide id="2" orient="horz" pos="2898">
          <p15:clr>
            <a:srgbClr val="EA4335"/>
          </p15:clr>
        </p15:guide>
        <p15:guide id="3" pos="449">
          <p15:clr>
            <a:srgbClr val="EA4335"/>
          </p15:clr>
        </p15:guide>
        <p15:guide id="4" pos="5328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56">
          <p15:clr>
            <a:srgbClr val="EA4335"/>
          </p15:clr>
        </p15:guide>
        <p15:guide id="7" pos="45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8"/>
          <p:cNvSpPr txBox="1"/>
          <p:nvPr>
            <p:ph type="title"/>
          </p:nvPr>
        </p:nvSpPr>
        <p:spPr>
          <a:xfrm>
            <a:off x="1097525" y="879300"/>
            <a:ext cx="6999900" cy="17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Proyecto </a:t>
            </a:r>
            <a:r>
              <a:rPr lang="en"/>
              <a:t>Restaurant</a:t>
            </a:r>
            <a:r>
              <a:rPr lang="en"/>
              <a:t> SDF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4" name="Google Shape;534;p38"/>
          <p:cNvGrpSpPr/>
          <p:nvPr/>
        </p:nvGrpSpPr>
        <p:grpSpPr>
          <a:xfrm>
            <a:off x="3156338" y="338563"/>
            <a:ext cx="2831320" cy="409158"/>
            <a:chOff x="2691475" y="475425"/>
            <a:chExt cx="2831320" cy="409158"/>
          </a:xfrm>
        </p:grpSpPr>
        <p:sp>
          <p:nvSpPr>
            <p:cNvPr id="535" name="Google Shape;535;p38"/>
            <p:cNvSpPr/>
            <p:nvPr/>
          </p:nvSpPr>
          <p:spPr>
            <a:xfrm>
              <a:off x="2954695" y="475789"/>
              <a:ext cx="1215006" cy="355176"/>
            </a:xfrm>
            <a:custGeom>
              <a:rect b="b" l="l" r="r" t="t"/>
              <a:pathLst>
                <a:path extrusionOk="0" h="6829" w="23361">
                  <a:moveTo>
                    <a:pt x="12561" y="351"/>
                  </a:moveTo>
                  <a:cubicBezTo>
                    <a:pt x="12636" y="351"/>
                    <a:pt x="12710" y="354"/>
                    <a:pt x="12785" y="360"/>
                  </a:cubicBezTo>
                  <a:cubicBezTo>
                    <a:pt x="14257" y="434"/>
                    <a:pt x="15741" y="1624"/>
                    <a:pt x="16097" y="3034"/>
                  </a:cubicBezTo>
                  <a:cubicBezTo>
                    <a:pt x="16171" y="3366"/>
                    <a:pt x="16109" y="3525"/>
                    <a:pt x="15778" y="3623"/>
                  </a:cubicBezTo>
                  <a:cubicBezTo>
                    <a:pt x="15111" y="3807"/>
                    <a:pt x="14433" y="3894"/>
                    <a:pt x="13754" y="3894"/>
                  </a:cubicBezTo>
                  <a:cubicBezTo>
                    <a:pt x="13709" y="3894"/>
                    <a:pt x="13664" y="3894"/>
                    <a:pt x="13619" y="3893"/>
                  </a:cubicBezTo>
                  <a:cubicBezTo>
                    <a:pt x="12920" y="3893"/>
                    <a:pt x="12245" y="3771"/>
                    <a:pt x="11582" y="3562"/>
                  </a:cubicBezTo>
                  <a:cubicBezTo>
                    <a:pt x="11202" y="3439"/>
                    <a:pt x="10846" y="3231"/>
                    <a:pt x="10552" y="2949"/>
                  </a:cubicBezTo>
                  <a:cubicBezTo>
                    <a:pt x="9975" y="2396"/>
                    <a:pt x="9987" y="1636"/>
                    <a:pt x="10589" y="1108"/>
                  </a:cubicBezTo>
                  <a:cubicBezTo>
                    <a:pt x="11134" y="619"/>
                    <a:pt x="11840" y="351"/>
                    <a:pt x="12561" y="351"/>
                  </a:cubicBezTo>
                  <a:close/>
                  <a:moveTo>
                    <a:pt x="12569" y="0"/>
                  </a:moveTo>
                  <a:cubicBezTo>
                    <a:pt x="11908" y="0"/>
                    <a:pt x="11254" y="179"/>
                    <a:pt x="10687" y="568"/>
                  </a:cubicBezTo>
                  <a:cubicBezTo>
                    <a:pt x="9448" y="1427"/>
                    <a:pt x="9472" y="2765"/>
                    <a:pt x="10748" y="3574"/>
                  </a:cubicBezTo>
                  <a:cubicBezTo>
                    <a:pt x="11411" y="3967"/>
                    <a:pt x="12159" y="4188"/>
                    <a:pt x="12920" y="4212"/>
                  </a:cubicBezTo>
                  <a:cubicBezTo>
                    <a:pt x="13229" y="4234"/>
                    <a:pt x="13538" y="4248"/>
                    <a:pt x="13846" y="4248"/>
                  </a:cubicBezTo>
                  <a:cubicBezTo>
                    <a:pt x="14600" y="4248"/>
                    <a:pt x="15352" y="4163"/>
                    <a:pt x="16109" y="3893"/>
                  </a:cubicBezTo>
                  <a:lnTo>
                    <a:pt x="16109" y="3893"/>
                  </a:lnTo>
                  <a:cubicBezTo>
                    <a:pt x="16109" y="4040"/>
                    <a:pt x="16109" y="4090"/>
                    <a:pt x="16085" y="4139"/>
                  </a:cubicBezTo>
                  <a:cubicBezTo>
                    <a:pt x="15840" y="5181"/>
                    <a:pt x="15030" y="5611"/>
                    <a:pt x="14110" y="5856"/>
                  </a:cubicBezTo>
                  <a:cubicBezTo>
                    <a:pt x="13728" y="5962"/>
                    <a:pt x="13353" y="6012"/>
                    <a:pt x="12985" y="6012"/>
                  </a:cubicBezTo>
                  <a:cubicBezTo>
                    <a:pt x="12029" y="6012"/>
                    <a:pt x="11124" y="5675"/>
                    <a:pt x="10282" y="5108"/>
                  </a:cubicBezTo>
                  <a:cubicBezTo>
                    <a:pt x="9398" y="4531"/>
                    <a:pt x="8527" y="3906"/>
                    <a:pt x="7644" y="3329"/>
                  </a:cubicBezTo>
                  <a:cubicBezTo>
                    <a:pt x="6822" y="2789"/>
                    <a:pt x="6086" y="2139"/>
                    <a:pt x="5166" y="1746"/>
                  </a:cubicBezTo>
                  <a:cubicBezTo>
                    <a:pt x="4670" y="1531"/>
                    <a:pt x="4167" y="1430"/>
                    <a:pt x="3680" y="1430"/>
                  </a:cubicBezTo>
                  <a:cubicBezTo>
                    <a:pt x="2169" y="1430"/>
                    <a:pt x="821" y="2410"/>
                    <a:pt x="356" y="4016"/>
                  </a:cubicBezTo>
                  <a:cubicBezTo>
                    <a:pt x="1" y="5267"/>
                    <a:pt x="504" y="6286"/>
                    <a:pt x="1694" y="6727"/>
                  </a:cubicBezTo>
                  <a:cubicBezTo>
                    <a:pt x="1878" y="6795"/>
                    <a:pt x="2055" y="6828"/>
                    <a:pt x="2223" y="6828"/>
                  </a:cubicBezTo>
                  <a:cubicBezTo>
                    <a:pt x="2636" y="6828"/>
                    <a:pt x="2990" y="6625"/>
                    <a:pt x="3252" y="6224"/>
                  </a:cubicBezTo>
                  <a:cubicBezTo>
                    <a:pt x="3608" y="5660"/>
                    <a:pt x="3510" y="5047"/>
                    <a:pt x="3338" y="4458"/>
                  </a:cubicBezTo>
                  <a:cubicBezTo>
                    <a:pt x="3295" y="4307"/>
                    <a:pt x="3156" y="4193"/>
                    <a:pt x="2999" y="4193"/>
                  </a:cubicBezTo>
                  <a:cubicBezTo>
                    <a:pt x="2977" y="4193"/>
                    <a:pt x="2955" y="4196"/>
                    <a:pt x="2933" y="4200"/>
                  </a:cubicBezTo>
                  <a:cubicBezTo>
                    <a:pt x="2798" y="4200"/>
                    <a:pt x="2700" y="4298"/>
                    <a:pt x="2663" y="4421"/>
                  </a:cubicBezTo>
                  <a:cubicBezTo>
                    <a:pt x="2626" y="4556"/>
                    <a:pt x="2712" y="4642"/>
                    <a:pt x="2822" y="4728"/>
                  </a:cubicBezTo>
                  <a:cubicBezTo>
                    <a:pt x="3105" y="4936"/>
                    <a:pt x="3203" y="5415"/>
                    <a:pt x="3043" y="5819"/>
                  </a:cubicBezTo>
                  <a:cubicBezTo>
                    <a:pt x="2917" y="6187"/>
                    <a:pt x="2565" y="6436"/>
                    <a:pt x="2178" y="6436"/>
                  </a:cubicBezTo>
                  <a:cubicBezTo>
                    <a:pt x="2152" y="6436"/>
                    <a:pt x="2125" y="6435"/>
                    <a:pt x="2099" y="6433"/>
                  </a:cubicBezTo>
                  <a:cubicBezTo>
                    <a:pt x="1362" y="6347"/>
                    <a:pt x="774" y="5770"/>
                    <a:pt x="663" y="5047"/>
                  </a:cubicBezTo>
                  <a:cubicBezTo>
                    <a:pt x="467" y="3587"/>
                    <a:pt x="1964" y="1844"/>
                    <a:pt x="3448" y="1771"/>
                  </a:cubicBezTo>
                  <a:cubicBezTo>
                    <a:pt x="3516" y="1766"/>
                    <a:pt x="3584" y="1764"/>
                    <a:pt x="3650" y="1764"/>
                  </a:cubicBezTo>
                  <a:cubicBezTo>
                    <a:pt x="4519" y="1764"/>
                    <a:pt x="5258" y="2126"/>
                    <a:pt x="5976" y="2605"/>
                  </a:cubicBezTo>
                  <a:cubicBezTo>
                    <a:pt x="7018" y="3317"/>
                    <a:pt x="8049" y="4040"/>
                    <a:pt x="9092" y="4764"/>
                  </a:cubicBezTo>
                  <a:cubicBezTo>
                    <a:pt x="9852" y="5280"/>
                    <a:pt x="10601" y="5819"/>
                    <a:pt x="11496" y="6102"/>
                  </a:cubicBezTo>
                  <a:cubicBezTo>
                    <a:pt x="12039" y="6272"/>
                    <a:pt x="12578" y="6367"/>
                    <a:pt x="13107" y="6367"/>
                  </a:cubicBezTo>
                  <a:cubicBezTo>
                    <a:pt x="13870" y="6367"/>
                    <a:pt x="14614" y="6170"/>
                    <a:pt x="15324" y="5721"/>
                  </a:cubicBezTo>
                  <a:cubicBezTo>
                    <a:pt x="15962" y="5341"/>
                    <a:pt x="16392" y="4813"/>
                    <a:pt x="16478" y="4053"/>
                  </a:cubicBezTo>
                  <a:cubicBezTo>
                    <a:pt x="16490" y="3832"/>
                    <a:pt x="16625" y="3636"/>
                    <a:pt x="16833" y="3550"/>
                  </a:cubicBezTo>
                  <a:cubicBezTo>
                    <a:pt x="17557" y="3133"/>
                    <a:pt x="18207" y="2568"/>
                    <a:pt x="18723" y="1893"/>
                  </a:cubicBezTo>
                  <a:cubicBezTo>
                    <a:pt x="18796" y="1795"/>
                    <a:pt x="18833" y="1636"/>
                    <a:pt x="19042" y="1611"/>
                  </a:cubicBezTo>
                  <a:lnTo>
                    <a:pt x="19042" y="2262"/>
                  </a:lnTo>
                  <a:cubicBezTo>
                    <a:pt x="19054" y="3317"/>
                    <a:pt x="19618" y="4163"/>
                    <a:pt x="20477" y="4396"/>
                  </a:cubicBezTo>
                  <a:cubicBezTo>
                    <a:pt x="20695" y="4459"/>
                    <a:pt x="20918" y="4490"/>
                    <a:pt x="21138" y="4490"/>
                  </a:cubicBezTo>
                  <a:cubicBezTo>
                    <a:pt x="21945" y="4490"/>
                    <a:pt x="22723" y="4082"/>
                    <a:pt x="23176" y="3378"/>
                  </a:cubicBezTo>
                  <a:cubicBezTo>
                    <a:pt x="23299" y="3218"/>
                    <a:pt x="23360" y="3010"/>
                    <a:pt x="23360" y="2814"/>
                  </a:cubicBezTo>
                  <a:cubicBezTo>
                    <a:pt x="23338" y="2623"/>
                    <a:pt x="23285" y="2453"/>
                    <a:pt x="23079" y="2453"/>
                  </a:cubicBezTo>
                  <a:cubicBezTo>
                    <a:pt x="23060" y="2453"/>
                    <a:pt x="23039" y="2455"/>
                    <a:pt x="23017" y="2458"/>
                  </a:cubicBezTo>
                  <a:cubicBezTo>
                    <a:pt x="22759" y="2482"/>
                    <a:pt x="22685" y="2679"/>
                    <a:pt x="22759" y="2900"/>
                  </a:cubicBezTo>
                  <a:cubicBezTo>
                    <a:pt x="22820" y="3059"/>
                    <a:pt x="22882" y="3169"/>
                    <a:pt x="22759" y="3329"/>
                  </a:cubicBezTo>
                  <a:cubicBezTo>
                    <a:pt x="22438" y="3810"/>
                    <a:pt x="21773" y="4111"/>
                    <a:pt x="21112" y="4111"/>
                  </a:cubicBezTo>
                  <a:cubicBezTo>
                    <a:pt x="20964" y="4111"/>
                    <a:pt x="20817" y="4096"/>
                    <a:pt x="20673" y="4065"/>
                  </a:cubicBezTo>
                  <a:cubicBezTo>
                    <a:pt x="20023" y="3918"/>
                    <a:pt x="19545" y="3366"/>
                    <a:pt x="19447" y="2630"/>
                  </a:cubicBezTo>
                  <a:cubicBezTo>
                    <a:pt x="19410" y="2372"/>
                    <a:pt x="19397" y="2127"/>
                    <a:pt x="19410" y="1881"/>
                  </a:cubicBezTo>
                  <a:cubicBezTo>
                    <a:pt x="19422" y="1476"/>
                    <a:pt x="19483" y="1071"/>
                    <a:pt x="19618" y="691"/>
                  </a:cubicBezTo>
                  <a:cubicBezTo>
                    <a:pt x="19655" y="556"/>
                    <a:pt x="19692" y="384"/>
                    <a:pt x="19532" y="311"/>
                  </a:cubicBezTo>
                  <a:cubicBezTo>
                    <a:pt x="19491" y="289"/>
                    <a:pt x="19453" y="279"/>
                    <a:pt x="19419" y="279"/>
                  </a:cubicBezTo>
                  <a:cubicBezTo>
                    <a:pt x="19304" y="279"/>
                    <a:pt x="19231" y="391"/>
                    <a:pt x="19164" y="495"/>
                  </a:cubicBezTo>
                  <a:cubicBezTo>
                    <a:pt x="19054" y="642"/>
                    <a:pt x="18980" y="814"/>
                    <a:pt x="18882" y="986"/>
                  </a:cubicBezTo>
                  <a:cubicBezTo>
                    <a:pt x="18342" y="1943"/>
                    <a:pt x="17545" y="2728"/>
                    <a:pt x="16576" y="3268"/>
                  </a:cubicBezTo>
                  <a:cubicBezTo>
                    <a:pt x="16441" y="3133"/>
                    <a:pt x="16465" y="2998"/>
                    <a:pt x="16428" y="2887"/>
                  </a:cubicBezTo>
                  <a:cubicBezTo>
                    <a:pt x="15954" y="1138"/>
                    <a:pt x="14239" y="0"/>
                    <a:pt x="12569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8"/>
            <p:cNvSpPr/>
            <p:nvPr/>
          </p:nvSpPr>
          <p:spPr>
            <a:xfrm>
              <a:off x="4043931" y="475425"/>
              <a:ext cx="1214954" cy="355124"/>
            </a:xfrm>
            <a:custGeom>
              <a:rect b="b" l="l" r="r" t="t"/>
              <a:pathLst>
                <a:path extrusionOk="0" h="6828" w="23360">
                  <a:moveTo>
                    <a:pt x="10811" y="371"/>
                  </a:moveTo>
                  <a:cubicBezTo>
                    <a:pt x="11533" y="371"/>
                    <a:pt x="12239" y="638"/>
                    <a:pt x="12784" y="1128"/>
                  </a:cubicBezTo>
                  <a:cubicBezTo>
                    <a:pt x="13385" y="1643"/>
                    <a:pt x="13398" y="2403"/>
                    <a:pt x="12833" y="2968"/>
                  </a:cubicBezTo>
                  <a:cubicBezTo>
                    <a:pt x="12527" y="3238"/>
                    <a:pt x="12171" y="3446"/>
                    <a:pt x="11791" y="3581"/>
                  </a:cubicBezTo>
                  <a:cubicBezTo>
                    <a:pt x="11128" y="3790"/>
                    <a:pt x="10453" y="3900"/>
                    <a:pt x="9766" y="3913"/>
                  </a:cubicBezTo>
                  <a:cubicBezTo>
                    <a:pt x="9725" y="3913"/>
                    <a:pt x="9684" y="3914"/>
                    <a:pt x="9643" y="3914"/>
                  </a:cubicBezTo>
                  <a:cubicBezTo>
                    <a:pt x="8949" y="3914"/>
                    <a:pt x="8267" y="3816"/>
                    <a:pt x="7595" y="3630"/>
                  </a:cubicBezTo>
                  <a:cubicBezTo>
                    <a:pt x="7276" y="3544"/>
                    <a:pt x="7202" y="3373"/>
                    <a:pt x="7276" y="3054"/>
                  </a:cubicBezTo>
                  <a:cubicBezTo>
                    <a:pt x="7631" y="1643"/>
                    <a:pt x="9116" y="441"/>
                    <a:pt x="10588" y="379"/>
                  </a:cubicBezTo>
                  <a:cubicBezTo>
                    <a:pt x="10663" y="373"/>
                    <a:pt x="10737" y="371"/>
                    <a:pt x="10811" y="371"/>
                  </a:cubicBezTo>
                  <a:close/>
                  <a:moveTo>
                    <a:pt x="10791" y="0"/>
                  </a:moveTo>
                  <a:cubicBezTo>
                    <a:pt x="9118" y="0"/>
                    <a:pt x="7398" y="1132"/>
                    <a:pt x="6932" y="2882"/>
                  </a:cubicBezTo>
                  <a:cubicBezTo>
                    <a:pt x="6908" y="2992"/>
                    <a:pt x="6932" y="3127"/>
                    <a:pt x="6773" y="3262"/>
                  </a:cubicBezTo>
                  <a:cubicBezTo>
                    <a:pt x="5816" y="2722"/>
                    <a:pt x="5018" y="1937"/>
                    <a:pt x="4478" y="980"/>
                  </a:cubicBezTo>
                  <a:cubicBezTo>
                    <a:pt x="4380" y="809"/>
                    <a:pt x="4307" y="637"/>
                    <a:pt x="4196" y="490"/>
                  </a:cubicBezTo>
                  <a:cubicBezTo>
                    <a:pt x="4130" y="385"/>
                    <a:pt x="4049" y="274"/>
                    <a:pt x="3930" y="274"/>
                  </a:cubicBezTo>
                  <a:cubicBezTo>
                    <a:pt x="3896" y="274"/>
                    <a:pt x="3858" y="283"/>
                    <a:pt x="3816" y="306"/>
                  </a:cubicBezTo>
                  <a:cubicBezTo>
                    <a:pt x="3669" y="379"/>
                    <a:pt x="3705" y="551"/>
                    <a:pt x="3742" y="686"/>
                  </a:cubicBezTo>
                  <a:cubicBezTo>
                    <a:pt x="3877" y="1066"/>
                    <a:pt x="3939" y="1471"/>
                    <a:pt x="3951" y="1876"/>
                  </a:cubicBezTo>
                  <a:cubicBezTo>
                    <a:pt x="3963" y="2121"/>
                    <a:pt x="3951" y="2379"/>
                    <a:pt x="3926" y="2624"/>
                  </a:cubicBezTo>
                  <a:cubicBezTo>
                    <a:pt x="3816" y="3360"/>
                    <a:pt x="3337" y="3925"/>
                    <a:pt x="2699" y="4072"/>
                  </a:cubicBezTo>
                  <a:cubicBezTo>
                    <a:pt x="2559" y="4103"/>
                    <a:pt x="2414" y="4117"/>
                    <a:pt x="2269" y="4117"/>
                  </a:cubicBezTo>
                  <a:cubicBezTo>
                    <a:pt x="1602" y="4117"/>
                    <a:pt x="924" y="3809"/>
                    <a:pt x="601" y="3336"/>
                  </a:cubicBezTo>
                  <a:cubicBezTo>
                    <a:pt x="491" y="3176"/>
                    <a:pt x="552" y="3054"/>
                    <a:pt x="601" y="2907"/>
                  </a:cubicBezTo>
                  <a:cubicBezTo>
                    <a:pt x="675" y="2673"/>
                    <a:pt x="577" y="2477"/>
                    <a:pt x="344" y="2453"/>
                  </a:cubicBezTo>
                  <a:cubicBezTo>
                    <a:pt x="330" y="2451"/>
                    <a:pt x="316" y="2450"/>
                    <a:pt x="303" y="2450"/>
                  </a:cubicBezTo>
                  <a:cubicBezTo>
                    <a:pt x="101" y="2450"/>
                    <a:pt x="23" y="2624"/>
                    <a:pt x="0" y="2808"/>
                  </a:cubicBezTo>
                  <a:cubicBezTo>
                    <a:pt x="0" y="3017"/>
                    <a:pt x="62" y="3213"/>
                    <a:pt x="184" y="3385"/>
                  </a:cubicBezTo>
                  <a:cubicBezTo>
                    <a:pt x="637" y="4089"/>
                    <a:pt x="1416" y="4497"/>
                    <a:pt x="2223" y="4497"/>
                  </a:cubicBezTo>
                  <a:cubicBezTo>
                    <a:pt x="2443" y="4497"/>
                    <a:pt x="2665" y="4466"/>
                    <a:pt x="2883" y="4403"/>
                  </a:cubicBezTo>
                  <a:cubicBezTo>
                    <a:pt x="3742" y="4158"/>
                    <a:pt x="4307" y="3324"/>
                    <a:pt x="4319" y="2269"/>
                  </a:cubicBezTo>
                  <a:lnTo>
                    <a:pt x="4319" y="1618"/>
                  </a:lnTo>
                  <a:cubicBezTo>
                    <a:pt x="4527" y="1643"/>
                    <a:pt x="4564" y="1790"/>
                    <a:pt x="4650" y="1900"/>
                  </a:cubicBezTo>
                  <a:cubicBezTo>
                    <a:pt x="5153" y="2575"/>
                    <a:pt x="5803" y="3127"/>
                    <a:pt x="6540" y="3557"/>
                  </a:cubicBezTo>
                  <a:cubicBezTo>
                    <a:pt x="6736" y="3643"/>
                    <a:pt x="6871" y="3827"/>
                    <a:pt x="6883" y="4047"/>
                  </a:cubicBezTo>
                  <a:cubicBezTo>
                    <a:pt x="6957" y="4808"/>
                    <a:pt x="7398" y="5336"/>
                    <a:pt x="8036" y="5728"/>
                  </a:cubicBezTo>
                  <a:cubicBezTo>
                    <a:pt x="8765" y="6173"/>
                    <a:pt x="9511" y="6371"/>
                    <a:pt x="10274" y="6371"/>
                  </a:cubicBezTo>
                  <a:cubicBezTo>
                    <a:pt x="10796" y="6371"/>
                    <a:pt x="11326" y="6278"/>
                    <a:pt x="11864" y="6109"/>
                  </a:cubicBezTo>
                  <a:cubicBezTo>
                    <a:pt x="12760" y="5826"/>
                    <a:pt x="13508" y="5287"/>
                    <a:pt x="14269" y="4759"/>
                  </a:cubicBezTo>
                  <a:cubicBezTo>
                    <a:pt x="15312" y="4047"/>
                    <a:pt x="16342" y="3324"/>
                    <a:pt x="17397" y="2612"/>
                  </a:cubicBezTo>
                  <a:cubicBezTo>
                    <a:pt x="18102" y="2127"/>
                    <a:pt x="18861" y="1761"/>
                    <a:pt x="19746" y="1761"/>
                  </a:cubicBezTo>
                  <a:cubicBezTo>
                    <a:pt x="19801" y="1761"/>
                    <a:pt x="19857" y="1763"/>
                    <a:pt x="19912" y="1766"/>
                  </a:cubicBezTo>
                  <a:cubicBezTo>
                    <a:pt x="21409" y="1851"/>
                    <a:pt x="22894" y="3594"/>
                    <a:pt x="22697" y="5041"/>
                  </a:cubicBezTo>
                  <a:cubicBezTo>
                    <a:pt x="22587" y="5777"/>
                    <a:pt x="21998" y="6354"/>
                    <a:pt x="21262" y="6440"/>
                  </a:cubicBezTo>
                  <a:cubicBezTo>
                    <a:pt x="21235" y="6442"/>
                    <a:pt x="21209" y="6443"/>
                    <a:pt x="21183" y="6443"/>
                  </a:cubicBezTo>
                  <a:cubicBezTo>
                    <a:pt x="20796" y="6443"/>
                    <a:pt x="20444" y="6194"/>
                    <a:pt x="20317" y="5826"/>
                  </a:cubicBezTo>
                  <a:cubicBezTo>
                    <a:pt x="20158" y="5422"/>
                    <a:pt x="20256" y="4931"/>
                    <a:pt x="20538" y="4735"/>
                  </a:cubicBezTo>
                  <a:cubicBezTo>
                    <a:pt x="20661" y="4661"/>
                    <a:pt x="20734" y="4563"/>
                    <a:pt x="20698" y="4428"/>
                  </a:cubicBezTo>
                  <a:cubicBezTo>
                    <a:pt x="20661" y="4293"/>
                    <a:pt x="20550" y="4207"/>
                    <a:pt x="20428" y="4195"/>
                  </a:cubicBezTo>
                  <a:cubicBezTo>
                    <a:pt x="20411" y="4192"/>
                    <a:pt x="20394" y="4191"/>
                    <a:pt x="20377" y="4191"/>
                  </a:cubicBezTo>
                  <a:cubicBezTo>
                    <a:pt x="20213" y="4191"/>
                    <a:pt x="20067" y="4298"/>
                    <a:pt x="20023" y="4465"/>
                  </a:cubicBezTo>
                  <a:cubicBezTo>
                    <a:pt x="19851" y="5054"/>
                    <a:pt x="19753" y="5667"/>
                    <a:pt x="20109" y="6219"/>
                  </a:cubicBezTo>
                  <a:cubicBezTo>
                    <a:pt x="20364" y="6625"/>
                    <a:pt x="20734" y="6827"/>
                    <a:pt x="21154" y="6827"/>
                  </a:cubicBezTo>
                  <a:cubicBezTo>
                    <a:pt x="21319" y="6827"/>
                    <a:pt x="21491" y="6796"/>
                    <a:pt x="21667" y="6734"/>
                  </a:cubicBezTo>
                  <a:cubicBezTo>
                    <a:pt x="22845" y="6293"/>
                    <a:pt x="23360" y="5262"/>
                    <a:pt x="23004" y="4023"/>
                  </a:cubicBezTo>
                  <a:cubicBezTo>
                    <a:pt x="22529" y="2413"/>
                    <a:pt x="21179" y="1431"/>
                    <a:pt x="19666" y="1431"/>
                  </a:cubicBezTo>
                  <a:cubicBezTo>
                    <a:pt x="19185" y="1431"/>
                    <a:pt x="18687" y="1531"/>
                    <a:pt x="18195" y="1741"/>
                  </a:cubicBezTo>
                  <a:cubicBezTo>
                    <a:pt x="17287" y="2134"/>
                    <a:pt x="16539" y="2784"/>
                    <a:pt x="15717" y="3324"/>
                  </a:cubicBezTo>
                  <a:cubicBezTo>
                    <a:pt x="14833" y="3913"/>
                    <a:pt x="13962" y="4526"/>
                    <a:pt x="13079" y="5115"/>
                  </a:cubicBezTo>
                  <a:cubicBezTo>
                    <a:pt x="12223" y="5676"/>
                    <a:pt x="11315" y="6011"/>
                    <a:pt x="10356" y="6011"/>
                  </a:cubicBezTo>
                  <a:cubicBezTo>
                    <a:pt x="9995" y="6011"/>
                    <a:pt x="9627" y="5964"/>
                    <a:pt x="9251" y="5863"/>
                  </a:cubicBezTo>
                  <a:cubicBezTo>
                    <a:pt x="8343" y="5618"/>
                    <a:pt x="7521" y="5188"/>
                    <a:pt x="7276" y="4146"/>
                  </a:cubicBezTo>
                  <a:cubicBezTo>
                    <a:pt x="7263" y="4060"/>
                    <a:pt x="7251" y="3974"/>
                    <a:pt x="7251" y="3888"/>
                  </a:cubicBezTo>
                  <a:lnTo>
                    <a:pt x="7251" y="3888"/>
                  </a:lnTo>
                  <a:cubicBezTo>
                    <a:pt x="8009" y="4158"/>
                    <a:pt x="8760" y="4242"/>
                    <a:pt x="9514" y="4242"/>
                  </a:cubicBezTo>
                  <a:cubicBezTo>
                    <a:pt x="9822" y="4242"/>
                    <a:pt x="10131" y="4228"/>
                    <a:pt x="10441" y="4207"/>
                  </a:cubicBezTo>
                  <a:cubicBezTo>
                    <a:pt x="11202" y="4182"/>
                    <a:pt x="11950" y="3962"/>
                    <a:pt x="12613" y="3569"/>
                  </a:cubicBezTo>
                  <a:cubicBezTo>
                    <a:pt x="13888" y="2772"/>
                    <a:pt x="13913" y="1422"/>
                    <a:pt x="12674" y="563"/>
                  </a:cubicBezTo>
                  <a:cubicBezTo>
                    <a:pt x="12107" y="177"/>
                    <a:pt x="11453" y="0"/>
                    <a:pt x="1079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8"/>
            <p:cNvSpPr/>
            <p:nvPr/>
          </p:nvSpPr>
          <p:spPr>
            <a:xfrm>
              <a:off x="2691475" y="872777"/>
              <a:ext cx="2831320" cy="11806"/>
            </a:xfrm>
            <a:custGeom>
              <a:rect b="b" l="l" r="r" t="t"/>
              <a:pathLst>
                <a:path extrusionOk="0" h="227" w="54438">
                  <a:moveTo>
                    <a:pt x="113" y="1"/>
                  </a:moveTo>
                  <a:cubicBezTo>
                    <a:pt x="3" y="1"/>
                    <a:pt x="0" y="226"/>
                    <a:pt x="106" y="226"/>
                  </a:cubicBezTo>
                  <a:cubicBezTo>
                    <a:pt x="114" y="226"/>
                    <a:pt x="121" y="225"/>
                    <a:pt x="130" y="223"/>
                  </a:cubicBezTo>
                  <a:lnTo>
                    <a:pt x="54308" y="223"/>
                  </a:lnTo>
                  <a:cubicBezTo>
                    <a:pt x="54316" y="225"/>
                    <a:pt x="54324" y="226"/>
                    <a:pt x="54332" y="226"/>
                  </a:cubicBezTo>
                  <a:cubicBezTo>
                    <a:pt x="54438" y="226"/>
                    <a:pt x="54435" y="1"/>
                    <a:pt x="54324" y="1"/>
                  </a:cubicBezTo>
                  <a:cubicBezTo>
                    <a:pt x="54319" y="1"/>
                    <a:pt x="54314" y="1"/>
                    <a:pt x="54308" y="2"/>
                  </a:cubicBezTo>
                  <a:lnTo>
                    <a:pt x="130" y="2"/>
                  </a:lnTo>
                  <a:cubicBezTo>
                    <a:pt x="124" y="1"/>
                    <a:pt x="119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38"/>
          <p:cNvGrpSpPr/>
          <p:nvPr/>
        </p:nvGrpSpPr>
        <p:grpSpPr>
          <a:xfrm>
            <a:off x="3151963" y="2760465"/>
            <a:ext cx="2831320" cy="409214"/>
            <a:chOff x="3156342" y="3913715"/>
            <a:chExt cx="2831320" cy="409214"/>
          </a:xfrm>
        </p:grpSpPr>
        <p:sp>
          <p:nvSpPr>
            <p:cNvPr id="539" name="Google Shape;539;p38"/>
            <p:cNvSpPr/>
            <p:nvPr/>
          </p:nvSpPr>
          <p:spPr>
            <a:xfrm>
              <a:off x="4509422" y="3967285"/>
              <a:ext cx="1215006" cy="355592"/>
            </a:xfrm>
            <a:custGeom>
              <a:rect b="b" l="l" r="r" t="t"/>
              <a:pathLst>
                <a:path extrusionOk="0" h="6837" w="23361">
                  <a:moveTo>
                    <a:pt x="9617" y="2934"/>
                  </a:moveTo>
                  <a:cubicBezTo>
                    <a:pt x="9663" y="2934"/>
                    <a:pt x="9709" y="2934"/>
                    <a:pt x="9754" y="2935"/>
                  </a:cubicBezTo>
                  <a:cubicBezTo>
                    <a:pt x="10441" y="2948"/>
                    <a:pt x="11116" y="3058"/>
                    <a:pt x="11779" y="3267"/>
                  </a:cubicBezTo>
                  <a:cubicBezTo>
                    <a:pt x="12159" y="3389"/>
                    <a:pt x="12515" y="3610"/>
                    <a:pt x="12821" y="3880"/>
                  </a:cubicBezTo>
                  <a:cubicBezTo>
                    <a:pt x="13386" y="4444"/>
                    <a:pt x="13373" y="5193"/>
                    <a:pt x="12772" y="5720"/>
                  </a:cubicBezTo>
                  <a:cubicBezTo>
                    <a:pt x="12227" y="6210"/>
                    <a:pt x="11521" y="6477"/>
                    <a:pt x="10799" y="6477"/>
                  </a:cubicBezTo>
                  <a:cubicBezTo>
                    <a:pt x="10725" y="6477"/>
                    <a:pt x="10651" y="6474"/>
                    <a:pt x="10576" y="6469"/>
                  </a:cubicBezTo>
                  <a:cubicBezTo>
                    <a:pt x="9104" y="6395"/>
                    <a:pt x="7619" y="5205"/>
                    <a:pt x="7264" y="3794"/>
                  </a:cubicBezTo>
                  <a:cubicBezTo>
                    <a:pt x="7190" y="3463"/>
                    <a:pt x="7264" y="3303"/>
                    <a:pt x="7583" y="3217"/>
                  </a:cubicBezTo>
                  <a:cubicBezTo>
                    <a:pt x="8250" y="3022"/>
                    <a:pt x="8928" y="2934"/>
                    <a:pt x="9617" y="2934"/>
                  </a:cubicBezTo>
                  <a:close/>
                  <a:moveTo>
                    <a:pt x="21140" y="1"/>
                  </a:moveTo>
                  <a:cubicBezTo>
                    <a:pt x="20727" y="1"/>
                    <a:pt x="20371" y="206"/>
                    <a:pt x="20109" y="616"/>
                  </a:cubicBezTo>
                  <a:cubicBezTo>
                    <a:pt x="19753" y="1181"/>
                    <a:pt x="19851" y="1782"/>
                    <a:pt x="20023" y="2371"/>
                  </a:cubicBezTo>
                  <a:cubicBezTo>
                    <a:pt x="20068" y="2528"/>
                    <a:pt x="20215" y="2644"/>
                    <a:pt x="20381" y="2644"/>
                  </a:cubicBezTo>
                  <a:cubicBezTo>
                    <a:pt x="20396" y="2644"/>
                    <a:pt x="20412" y="2643"/>
                    <a:pt x="20428" y="2641"/>
                  </a:cubicBezTo>
                  <a:cubicBezTo>
                    <a:pt x="20563" y="2629"/>
                    <a:pt x="20673" y="2530"/>
                    <a:pt x="20698" y="2408"/>
                  </a:cubicBezTo>
                  <a:cubicBezTo>
                    <a:pt x="20735" y="2273"/>
                    <a:pt x="20649" y="2187"/>
                    <a:pt x="20538" y="2101"/>
                  </a:cubicBezTo>
                  <a:cubicBezTo>
                    <a:pt x="20256" y="1892"/>
                    <a:pt x="20158" y="1414"/>
                    <a:pt x="20318" y="1009"/>
                  </a:cubicBezTo>
                  <a:cubicBezTo>
                    <a:pt x="20444" y="641"/>
                    <a:pt x="20796" y="392"/>
                    <a:pt x="21183" y="392"/>
                  </a:cubicBezTo>
                  <a:cubicBezTo>
                    <a:pt x="21209" y="392"/>
                    <a:pt x="21236" y="393"/>
                    <a:pt x="21262" y="396"/>
                  </a:cubicBezTo>
                  <a:cubicBezTo>
                    <a:pt x="21998" y="482"/>
                    <a:pt x="22587" y="1046"/>
                    <a:pt x="22698" y="1782"/>
                  </a:cubicBezTo>
                  <a:cubicBezTo>
                    <a:pt x="22894" y="3242"/>
                    <a:pt x="21409" y="4984"/>
                    <a:pt x="19925" y="5058"/>
                  </a:cubicBezTo>
                  <a:cubicBezTo>
                    <a:pt x="19856" y="5062"/>
                    <a:pt x="19788" y="5064"/>
                    <a:pt x="19720" y="5064"/>
                  </a:cubicBezTo>
                  <a:cubicBezTo>
                    <a:pt x="18842" y="5064"/>
                    <a:pt x="18104" y="4702"/>
                    <a:pt x="17398" y="4223"/>
                  </a:cubicBezTo>
                  <a:cubicBezTo>
                    <a:pt x="16342" y="3512"/>
                    <a:pt x="15312" y="2788"/>
                    <a:pt x="14269" y="2064"/>
                  </a:cubicBezTo>
                  <a:cubicBezTo>
                    <a:pt x="13508" y="1549"/>
                    <a:pt x="12760" y="997"/>
                    <a:pt x="11864" y="727"/>
                  </a:cubicBezTo>
                  <a:cubicBezTo>
                    <a:pt x="11324" y="552"/>
                    <a:pt x="10789" y="456"/>
                    <a:pt x="10263" y="456"/>
                  </a:cubicBezTo>
                  <a:cubicBezTo>
                    <a:pt x="9500" y="456"/>
                    <a:pt x="8755" y="657"/>
                    <a:pt x="8037" y="1107"/>
                  </a:cubicBezTo>
                  <a:cubicBezTo>
                    <a:pt x="7399" y="1488"/>
                    <a:pt x="6969" y="2015"/>
                    <a:pt x="6896" y="2776"/>
                  </a:cubicBezTo>
                  <a:cubicBezTo>
                    <a:pt x="6871" y="2997"/>
                    <a:pt x="6736" y="3193"/>
                    <a:pt x="6540" y="3279"/>
                  </a:cubicBezTo>
                  <a:cubicBezTo>
                    <a:pt x="5804" y="3696"/>
                    <a:pt x="5153" y="4260"/>
                    <a:pt x="4650" y="4935"/>
                  </a:cubicBezTo>
                  <a:cubicBezTo>
                    <a:pt x="4565" y="5033"/>
                    <a:pt x="4528" y="5193"/>
                    <a:pt x="4331" y="5217"/>
                  </a:cubicBezTo>
                  <a:lnTo>
                    <a:pt x="4331" y="4567"/>
                  </a:lnTo>
                  <a:cubicBezTo>
                    <a:pt x="4307" y="3512"/>
                    <a:pt x="3743" y="2665"/>
                    <a:pt x="2884" y="2432"/>
                  </a:cubicBezTo>
                  <a:cubicBezTo>
                    <a:pt x="2665" y="2369"/>
                    <a:pt x="2444" y="2339"/>
                    <a:pt x="2224" y="2339"/>
                  </a:cubicBezTo>
                  <a:cubicBezTo>
                    <a:pt x="1421" y="2339"/>
                    <a:pt x="650" y="2747"/>
                    <a:pt x="197" y="3451"/>
                  </a:cubicBezTo>
                  <a:cubicBezTo>
                    <a:pt x="62" y="3610"/>
                    <a:pt x="1" y="3806"/>
                    <a:pt x="1" y="4015"/>
                  </a:cubicBezTo>
                  <a:cubicBezTo>
                    <a:pt x="23" y="4205"/>
                    <a:pt x="76" y="4375"/>
                    <a:pt x="281" y="4375"/>
                  </a:cubicBezTo>
                  <a:cubicBezTo>
                    <a:pt x="301" y="4375"/>
                    <a:pt x="322" y="4374"/>
                    <a:pt x="344" y="4371"/>
                  </a:cubicBezTo>
                  <a:cubicBezTo>
                    <a:pt x="602" y="4346"/>
                    <a:pt x="675" y="4150"/>
                    <a:pt x="602" y="3929"/>
                  </a:cubicBezTo>
                  <a:cubicBezTo>
                    <a:pt x="553" y="3770"/>
                    <a:pt x="491" y="3659"/>
                    <a:pt x="602" y="3500"/>
                  </a:cubicBezTo>
                  <a:cubicBezTo>
                    <a:pt x="933" y="3018"/>
                    <a:pt x="1600" y="2717"/>
                    <a:pt x="2261" y="2717"/>
                  </a:cubicBezTo>
                  <a:cubicBezTo>
                    <a:pt x="2409" y="2717"/>
                    <a:pt x="2556" y="2732"/>
                    <a:pt x="2700" y="2763"/>
                  </a:cubicBezTo>
                  <a:cubicBezTo>
                    <a:pt x="3338" y="2911"/>
                    <a:pt x="3828" y="3463"/>
                    <a:pt x="3927" y="4199"/>
                  </a:cubicBezTo>
                  <a:cubicBezTo>
                    <a:pt x="3951" y="4457"/>
                    <a:pt x="3963" y="4702"/>
                    <a:pt x="3951" y="4947"/>
                  </a:cubicBezTo>
                  <a:cubicBezTo>
                    <a:pt x="3939" y="5352"/>
                    <a:pt x="3877" y="5757"/>
                    <a:pt x="3755" y="6150"/>
                  </a:cubicBezTo>
                  <a:cubicBezTo>
                    <a:pt x="3706" y="6285"/>
                    <a:pt x="3669" y="6444"/>
                    <a:pt x="3828" y="6530"/>
                  </a:cubicBezTo>
                  <a:cubicBezTo>
                    <a:pt x="3867" y="6548"/>
                    <a:pt x="3902" y="6556"/>
                    <a:pt x="3934" y="6556"/>
                  </a:cubicBezTo>
                  <a:cubicBezTo>
                    <a:pt x="4057" y="6556"/>
                    <a:pt x="4141" y="6443"/>
                    <a:pt x="4209" y="6346"/>
                  </a:cubicBezTo>
                  <a:cubicBezTo>
                    <a:pt x="4307" y="6186"/>
                    <a:pt x="4381" y="6002"/>
                    <a:pt x="4479" y="5855"/>
                  </a:cubicBezTo>
                  <a:cubicBezTo>
                    <a:pt x="5018" y="4898"/>
                    <a:pt x="5816" y="4101"/>
                    <a:pt x="6785" y="3561"/>
                  </a:cubicBezTo>
                  <a:cubicBezTo>
                    <a:pt x="6920" y="3696"/>
                    <a:pt x="6908" y="3831"/>
                    <a:pt x="6932" y="3954"/>
                  </a:cubicBezTo>
                  <a:cubicBezTo>
                    <a:pt x="7406" y="5699"/>
                    <a:pt x="9115" y="6836"/>
                    <a:pt x="10782" y="6836"/>
                  </a:cubicBezTo>
                  <a:cubicBezTo>
                    <a:pt x="11446" y="6836"/>
                    <a:pt x="12104" y="6655"/>
                    <a:pt x="12674" y="6260"/>
                  </a:cubicBezTo>
                  <a:cubicBezTo>
                    <a:pt x="13926" y="5414"/>
                    <a:pt x="13889" y="4064"/>
                    <a:pt x="12625" y="3267"/>
                  </a:cubicBezTo>
                  <a:cubicBezTo>
                    <a:pt x="11950" y="2874"/>
                    <a:pt x="11202" y="2653"/>
                    <a:pt x="10441" y="2629"/>
                  </a:cubicBezTo>
                  <a:cubicBezTo>
                    <a:pt x="10113" y="2602"/>
                    <a:pt x="9786" y="2585"/>
                    <a:pt x="9459" y="2585"/>
                  </a:cubicBezTo>
                  <a:cubicBezTo>
                    <a:pt x="8724" y="2585"/>
                    <a:pt x="7991" y="2672"/>
                    <a:pt x="7251" y="2935"/>
                  </a:cubicBezTo>
                  <a:cubicBezTo>
                    <a:pt x="7251" y="2849"/>
                    <a:pt x="7264" y="2776"/>
                    <a:pt x="7276" y="2690"/>
                  </a:cubicBezTo>
                  <a:cubicBezTo>
                    <a:pt x="7521" y="1647"/>
                    <a:pt x="8343" y="1218"/>
                    <a:pt x="9251" y="972"/>
                  </a:cubicBezTo>
                  <a:cubicBezTo>
                    <a:pt x="9631" y="870"/>
                    <a:pt x="10005" y="822"/>
                    <a:pt x="10371" y="822"/>
                  </a:cubicBezTo>
                  <a:cubicBezTo>
                    <a:pt x="11328" y="822"/>
                    <a:pt x="12236" y="1153"/>
                    <a:pt x="13079" y="1721"/>
                  </a:cubicBezTo>
                  <a:cubicBezTo>
                    <a:pt x="13962" y="2310"/>
                    <a:pt x="14833" y="2923"/>
                    <a:pt x="15717" y="3512"/>
                  </a:cubicBezTo>
                  <a:cubicBezTo>
                    <a:pt x="16539" y="4052"/>
                    <a:pt x="17287" y="4702"/>
                    <a:pt x="18195" y="5095"/>
                  </a:cubicBezTo>
                  <a:cubicBezTo>
                    <a:pt x="18689" y="5306"/>
                    <a:pt x="19190" y="5406"/>
                    <a:pt x="19675" y="5406"/>
                  </a:cubicBezTo>
                  <a:cubicBezTo>
                    <a:pt x="21188" y="5406"/>
                    <a:pt x="22540" y="4430"/>
                    <a:pt x="23004" y="2813"/>
                  </a:cubicBezTo>
                  <a:cubicBezTo>
                    <a:pt x="23360" y="1573"/>
                    <a:pt x="22857" y="543"/>
                    <a:pt x="21667" y="101"/>
                  </a:cubicBezTo>
                  <a:cubicBezTo>
                    <a:pt x="21483" y="34"/>
                    <a:pt x="21307" y="1"/>
                    <a:pt x="21140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8"/>
            <p:cNvSpPr/>
            <p:nvPr/>
          </p:nvSpPr>
          <p:spPr>
            <a:xfrm>
              <a:off x="3420187" y="3968013"/>
              <a:ext cx="1215006" cy="354916"/>
            </a:xfrm>
            <a:custGeom>
              <a:rect b="b" l="l" r="r" t="t"/>
              <a:pathLst>
                <a:path extrusionOk="0" h="6824" w="23361">
                  <a:moveTo>
                    <a:pt x="13826" y="2918"/>
                  </a:moveTo>
                  <a:cubicBezTo>
                    <a:pt x="14477" y="2918"/>
                    <a:pt x="15126" y="3015"/>
                    <a:pt x="15766" y="3191"/>
                  </a:cubicBezTo>
                  <a:cubicBezTo>
                    <a:pt x="16085" y="3289"/>
                    <a:pt x="16159" y="3449"/>
                    <a:pt x="16085" y="3780"/>
                  </a:cubicBezTo>
                  <a:cubicBezTo>
                    <a:pt x="15729" y="5191"/>
                    <a:pt x="14245" y="6381"/>
                    <a:pt x="12773" y="6455"/>
                  </a:cubicBezTo>
                  <a:cubicBezTo>
                    <a:pt x="12698" y="6460"/>
                    <a:pt x="12624" y="6463"/>
                    <a:pt x="12549" y="6463"/>
                  </a:cubicBezTo>
                  <a:cubicBezTo>
                    <a:pt x="11828" y="6463"/>
                    <a:pt x="11122" y="6196"/>
                    <a:pt x="10577" y="5706"/>
                  </a:cubicBezTo>
                  <a:cubicBezTo>
                    <a:pt x="9975" y="5179"/>
                    <a:pt x="9963" y="4430"/>
                    <a:pt x="10540" y="3866"/>
                  </a:cubicBezTo>
                  <a:cubicBezTo>
                    <a:pt x="10834" y="3584"/>
                    <a:pt x="11190" y="3375"/>
                    <a:pt x="11570" y="3253"/>
                  </a:cubicBezTo>
                  <a:cubicBezTo>
                    <a:pt x="12233" y="3032"/>
                    <a:pt x="12908" y="2921"/>
                    <a:pt x="13607" y="2921"/>
                  </a:cubicBezTo>
                  <a:cubicBezTo>
                    <a:pt x="13680" y="2919"/>
                    <a:pt x="13753" y="2918"/>
                    <a:pt x="13826" y="2918"/>
                  </a:cubicBezTo>
                  <a:close/>
                  <a:moveTo>
                    <a:pt x="2212" y="1"/>
                  </a:moveTo>
                  <a:cubicBezTo>
                    <a:pt x="2046" y="1"/>
                    <a:pt x="1872" y="33"/>
                    <a:pt x="1694" y="99"/>
                  </a:cubicBezTo>
                  <a:cubicBezTo>
                    <a:pt x="516" y="541"/>
                    <a:pt x="1" y="1559"/>
                    <a:pt x="357" y="2811"/>
                  </a:cubicBezTo>
                  <a:cubicBezTo>
                    <a:pt x="830" y="4416"/>
                    <a:pt x="2174" y="5397"/>
                    <a:pt x="3682" y="5397"/>
                  </a:cubicBezTo>
                  <a:cubicBezTo>
                    <a:pt x="4168" y="5397"/>
                    <a:pt x="4670" y="5296"/>
                    <a:pt x="5166" y="5081"/>
                  </a:cubicBezTo>
                  <a:cubicBezTo>
                    <a:pt x="6074" y="4688"/>
                    <a:pt x="6822" y="4038"/>
                    <a:pt x="7644" y="3498"/>
                  </a:cubicBezTo>
                  <a:cubicBezTo>
                    <a:pt x="8528" y="2921"/>
                    <a:pt x="9399" y="2296"/>
                    <a:pt x="10282" y="1707"/>
                  </a:cubicBezTo>
                  <a:cubicBezTo>
                    <a:pt x="11138" y="1145"/>
                    <a:pt x="12045" y="810"/>
                    <a:pt x="13005" y="810"/>
                  </a:cubicBezTo>
                  <a:cubicBezTo>
                    <a:pt x="13366" y="810"/>
                    <a:pt x="13734" y="858"/>
                    <a:pt x="14110" y="958"/>
                  </a:cubicBezTo>
                  <a:cubicBezTo>
                    <a:pt x="15030" y="1204"/>
                    <a:pt x="15840" y="1645"/>
                    <a:pt x="16085" y="2688"/>
                  </a:cubicBezTo>
                  <a:cubicBezTo>
                    <a:pt x="16097" y="2725"/>
                    <a:pt x="16097" y="2774"/>
                    <a:pt x="16122" y="2934"/>
                  </a:cubicBezTo>
                  <a:cubicBezTo>
                    <a:pt x="15356" y="2664"/>
                    <a:pt x="14602" y="2579"/>
                    <a:pt x="13851" y="2579"/>
                  </a:cubicBezTo>
                  <a:cubicBezTo>
                    <a:pt x="13545" y="2579"/>
                    <a:pt x="13238" y="2593"/>
                    <a:pt x="12932" y="2615"/>
                  </a:cubicBezTo>
                  <a:cubicBezTo>
                    <a:pt x="12159" y="2676"/>
                    <a:pt x="11411" y="2835"/>
                    <a:pt x="10748" y="3253"/>
                  </a:cubicBezTo>
                  <a:cubicBezTo>
                    <a:pt x="9472" y="4050"/>
                    <a:pt x="9448" y="5400"/>
                    <a:pt x="10687" y="6258"/>
                  </a:cubicBezTo>
                  <a:cubicBezTo>
                    <a:pt x="11255" y="6645"/>
                    <a:pt x="11912" y="6823"/>
                    <a:pt x="12576" y="6823"/>
                  </a:cubicBezTo>
                  <a:cubicBezTo>
                    <a:pt x="14247" y="6823"/>
                    <a:pt x="15963" y="5696"/>
                    <a:pt x="16429" y="3940"/>
                  </a:cubicBezTo>
                  <a:cubicBezTo>
                    <a:pt x="16466" y="3829"/>
                    <a:pt x="16441" y="3694"/>
                    <a:pt x="16588" y="3559"/>
                  </a:cubicBezTo>
                  <a:cubicBezTo>
                    <a:pt x="17545" y="4099"/>
                    <a:pt x="18343" y="4884"/>
                    <a:pt x="18882" y="5853"/>
                  </a:cubicBezTo>
                  <a:cubicBezTo>
                    <a:pt x="18981" y="6013"/>
                    <a:pt x="19066" y="6185"/>
                    <a:pt x="19165" y="6332"/>
                  </a:cubicBezTo>
                  <a:cubicBezTo>
                    <a:pt x="19231" y="6436"/>
                    <a:pt x="19312" y="6548"/>
                    <a:pt x="19430" y="6548"/>
                  </a:cubicBezTo>
                  <a:cubicBezTo>
                    <a:pt x="19465" y="6548"/>
                    <a:pt x="19503" y="6538"/>
                    <a:pt x="19545" y="6516"/>
                  </a:cubicBezTo>
                  <a:cubicBezTo>
                    <a:pt x="19692" y="6442"/>
                    <a:pt x="19655" y="6271"/>
                    <a:pt x="19619" y="6136"/>
                  </a:cubicBezTo>
                  <a:cubicBezTo>
                    <a:pt x="19496" y="5755"/>
                    <a:pt x="19422" y="5350"/>
                    <a:pt x="19410" y="4946"/>
                  </a:cubicBezTo>
                  <a:cubicBezTo>
                    <a:pt x="19410" y="4700"/>
                    <a:pt x="19410" y="4443"/>
                    <a:pt x="19447" y="4197"/>
                  </a:cubicBezTo>
                  <a:cubicBezTo>
                    <a:pt x="19545" y="3461"/>
                    <a:pt x="20036" y="2897"/>
                    <a:pt x="20674" y="2762"/>
                  </a:cubicBezTo>
                  <a:cubicBezTo>
                    <a:pt x="20821" y="2727"/>
                    <a:pt x="20973" y="2711"/>
                    <a:pt x="21125" y="2711"/>
                  </a:cubicBezTo>
                  <a:cubicBezTo>
                    <a:pt x="21782" y="2711"/>
                    <a:pt x="22440" y="3017"/>
                    <a:pt x="22759" y="3486"/>
                  </a:cubicBezTo>
                  <a:cubicBezTo>
                    <a:pt x="22870" y="3657"/>
                    <a:pt x="22821" y="3768"/>
                    <a:pt x="22759" y="3915"/>
                  </a:cubicBezTo>
                  <a:cubicBezTo>
                    <a:pt x="22686" y="4148"/>
                    <a:pt x="22784" y="4344"/>
                    <a:pt x="23017" y="4369"/>
                  </a:cubicBezTo>
                  <a:cubicBezTo>
                    <a:pt x="23033" y="4371"/>
                    <a:pt x="23048" y="4371"/>
                    <a:pt x="23062" y="4371"/>
                  </a:cubicBezTo>
                  <a:cubicBezTo>
                    <a:pt x="23272" y="4371"/>
                    <a:pt x="23338" y="4208"/>
                    <a:pt x="23361" y="4013"/>
                  </a:cubicBezTo>
                  <a:cubicBezTo>
                    <a:pt x="23361" y="3805"/>
                    <a:pt x="23299" y="3608"/>
                    <a:pt x="23176" y="3437"/>
                  </a:cubicBezTo>
                  <a:cubicBezTo>
                    <a:pt x="22725" y="2736"/>
                    <a:pt x="21951" y="2335"/>
                    <a:pt x="21148" y="2335"/>
                  </a:cubicBezTo>
                  <a:cubicBezTo>
                    <a:pt x="20925" y="2335"/>
                    <a:pt x="20699" y="2366"/>
                    <a:pt x="20477" y="2431"/>
                  </a:cubicBezTo>
                  <a:cubicBezTo>
                    <a:pt x="19619" y="2664"/>
                    <a:pt x="19054" y="3498"/>
                    <a:pt x="19042" y="4553"/>
                  </a:cubicBezTo>
                  <a:lnTo>
                    <a:pt x="19042" y="5203"/>
                  </a:lnTo>
                  <a:cubicBezTo>
                    <a:pt x="18846" y="5191"/>
                    <a:pt x="18797" y="5031"/>
                    <a:pt x="18723" y="4933"/>
                  </a:cubicBezTo>
                  <a:cubicBezTo>
                    <a:pt x="18208" y="4259"/>
                    <a:pt x="17570" y="3694"/>
                    <a:pt x="16834" y="3277"/>
                  </a:cubicBezTo>
                  <a:cubicBezTo>
                    <a:pt x="16625" y="3179"/>
                    <a:pt x="16490" y="2995"/>
                    <a:pt x="16478" y="2774"/>
                  </a:cubicBezTo>
                  <a:cubicBezTo>
                    <a:pt x="16404" y="2013"/>
                    <a:pt x="15962" y="1486"/>
                    <a:pt x="15337" y="1093"/>
                  </a:cubicBezTo>
                  <a:cubicBezTo>
                    <a:pt x="14608" y="649"/>
                    <a:pt x="13858" y="451"/>
                    <a:pt x="13091" y="451"/>
                  </a:cubicBezTo>
                  <a:cubicBezTo>
                    <a:pt x="12567" y="451"/>
                    <a:pt x="12035" y="543"/>
                    <a:pt x="11497" y="713"/>
                  </a:cubicBezTo>
                  <a:cubicBezTo>
                    <a:pt x="10613" y="995"/>
                    <a:pt x="9865" y="1535"/>
                    <a:pt x="9092" y="2062"/>
                  </a:cubicBezTo>
                  <a:cubicBezTo>
                    <a:pt x="8049" y="2774"/>
                    <a:pt x="7019" y="3498"/>
                    <a:pt x="5976" y="4209"/>
                  </a:cubicBezTo>
                  <a:cubicBezTo>
                    <a:pt x="5261" y="4705"/>
                    <a:pt x="4502" y="5060"/>
                    <a:pt x="3619" y="5060"/>
                  </a:cubicBezTo>
                  <a:cubicBezTo>
                    <a:pt x="3563" y="5060"/>
                    <a:pt x="3506" y="5059"/>
                    <a:pt x="3448" y="5056"/>
                  </a:cubicBezTo>
                  <a:cubicBezTo>
                    <a:pt x="1964" y="4970"/>
                    <a:pt x="467" y="3228"/>
                    <a:pt x="663" y="1780"/>
                  </a:cubicBezTo>
                  <a:cubicBezTo>
                    <a:pt x="774" y="1044"/>
                    <a:pt x="1363" y="468"/>
                    <a:pt x="2099" y="394"/>
                  </a:cubicBezTo>
                  <a:cubicBezTo>
                    <a:pt x="2126" y="391"/>
                    <a:pt x="2154" y="390"/>
                    <a:pt x="2181" y="390"/>
                  </a:cubicBezTo>
                  <a:cubicBezTo>
                    <a:pt x="2567" y="390"/>
                    <a:pt x="2918" y="629"/>
                    <a:pt x="3044" y="1007"/>
                  </a:cubicBezTo>
                  <a:cubicBezTo>
                    <a:pt x="3203" y="1400"/>
                    <a:pt x="3105" y="1891"/>
                    <a:pt x="2823" y="2099"/>
                  </a:cubicBezTo>
                  <a:cubicBezTo>
                    <a:pt x="2700" y="2173"/>
                    <a:pt x="2626" y="2259"/>
                    <a:pt x="2663" y="2406"/>
                  </a:cubicBezTo>
                  <a:cubicBezTo>
                    <a:pt x="2700" y="2529"/>
                    <a:pt x="2810" y="2627"/>
                    <a:pt x="2933" y="2627"/>
                  </a:cubicBezTo>
                  <a:cubicBezTo>
                    <a:pt x="2950" y="2629"/>
                    <a:pt x="2967" y="2630"/>
                    <a:pt x="2984" y="2630"/>
                  </a:cubicBezTo>
                  <a:cubicBezTo>
                    <a:pt x="3148" y="2630"/>
                    <a:pt x="3294" y="2525"/>
                    <a:pt x="3338" y="2369"/>
                  </a:cubicBezTo>
                  <a:cubicBezTo>
                    <a:pt x="3510" y="1768"/>
                    <a:pt x="3608" y="1167"/>
                    <a:pt x="3252" y="602"/>
                  </a:cubicBezTo>
                  <a:cubicBezTo>
                    <a:pt x="2997" y="207"/>
                    <a:pt x="2630" y="1"/>
                    <a:pt x="221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8"/>
            <p:cNvSpPr/>
            <p:nvPr/>
          </p:nvSpPr>
          <p:spPr>
            <a:xfrm>
              <a:off x="3156342" y="3913715"/>
              <a:ext cx="2831320" cy="11702"/>
            </a:xfrm>
            <a:custGeom>
              <a:rect b="b" l="l" r="r" t="t"/>
              <a:pathLst>
                <a:path extrusionOk="0" h="225" w="54438">
                  <a:moveTo>
                    <a:pt x="113" y="1"/>
                  </a:moveTo>
                  <a:cubicBezTo>
                    <a:pt x="0" y="1"/>
                    <a:pt x="0" y="225"/>
                    <a:pt x="113" y="225"/>
                  </a:cubicBezTo>
                  <a:cubicBezTo>
                    <a:pt x="118" y="225"/>
                    <a:pt x="124" y="224"/>
                    <a:pt x="130" y="223"/>
                  </a:cubicBezTo>
                  <a:lnTo>
                    <a:pt x="54308" y="223"/>
                  </a:lnTo>
                  <a:cubicBezTo>
                    <a:pt x="54314" y="224"/>
                    <a:pt x="54320" y="225"/>
                    <a:pt x="54325" y="225"/>
                  </a:cubicBezTo>
                  <a:cubicBezTo>
                    <a:pt x="54438" y="225"/>
                    <a:pt x="54438" y="1"/>
                    <a:pt x="54325" y="1"/>
                  </a:cubicBezTo>
                  <a:cubicBezTo>
                    <a:pt x="54320" y="1"/>
                    <a:pt x="54314" y="1"/>
                    <a:pt x="54308" y="2"/>
                  </a:cubicBezTo>
                  <a:lnTo>
                    <a:pt x="130" y="2"/>
                  </a:lnTo>
                  <a:cubicBezTo>
                    <a:pt x="124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7"/>
          <p:cNvSpPr txBox="1"/>
          <p:nvPr/>
        </p:nvSpPr>
        <p:spPr>
          <a:xfrm>
            <a:off x="3744300" y="43050"/>
            <a:ext cx="1655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Tecnologias</a:t>
            </a:r>
            <a:endParaRPr b="1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0" name="Google Shape;710;p47"/>
          <p:cNvSpPr txBox="1"/>
          <p:nvPr/>
        </p:nvSpPr>
        <p:spPr>
          <a:xfrm>
            <a:off x="1241825" y="928650"/>
            <a:ext cx="68181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Con las siguientes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tecnologías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desarrollaremos el proyecto APT: </a:t>
            </a:r>
            <a:r>
              <a:rPr i="1"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Flutter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VsCode (IDE)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Android Studio </a:t>
            </a:r>
            <a:endParaRPr b="1"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Aun asi , buscaremos implementar </a:t>
            </a: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más</a:t>
            </a: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para un mejor desarrollo.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8"/>
          <p:cNvSpPr txBox="1"/>
          <p:nvPr/>
        </p:nvSpPr>
        <p:spPr>
          <a:xfrm>
            <a:off x="3744300" y="43050"/>
            <a:ext cx="1655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Carta Gantt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6" name="Google Shape;716;p48" title="carta gant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7463"/>
            <a:ext cx="8839198" cy="2988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9"/>
          <p:cNvSpPr txBox="1"/>
          <p:nvPr>
            <p:ph type="title"/>
          </p:nvPr>
        </p:nvSpPr>
        <p:spPr>
          <a:xfrm>
            <a:off x="1948650" y="361400"/>
            <a:ext cx="5199000" cy="6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Comentario Final / Conclusión</a:t>
            </a:r>
            <a:endParaRPr/>
          </a:p>
        </p:txBody>
      </p:sp>
      <p:grpSp>
        <p:nvGrpSpPr>
          <p:cNvPr id="722" name="Google Shape;722;p49"/>
          <p:cNvGrpSpPr/>
          <p:nvPr/>
        </p:nvGrpSpPr>
        <p:grpSpPr>
          <a:xfrm>
            <a:off x="7147678" y="464490"/>
            <a:ext cx="1306549" cy="459199"/>
            <a:chOff x="7200548" y="384850"/>
            <a:chExt cx="1714856" cy="602702"/>
          </a:xfrm>
        </p:grpSpPr>
        <p:sp>
          <p:nvSpPr>
            <p:cNvPr id="723" name="Google Shape;723;p49"/>
            <p:cNvSpPr/>
            <p:nvPr/>
          </p:nvSpPr>
          <p:spPr>
            <a:xfrm>
              <a:off x="8211759" y="384850"/>
              <a:ext cx="331279" cy="331279"/>
            </a:xfrm>
            <a:custGeom>
              <a:rect b="b" l="l" r="r" t="t"/>
              <a:pathLst>
                <a:path extrusionOk="0" h="1677" w="1677">
                  <a:moveTo>
                    <a:pt x="1480" y="157"/>
                  </a:moveTo>
                  <a:cubicBezTo>
                    <a:pt x="1493" y="157"/>
                    <a:pt x="1520" y="184"/>
                    <a:pt x="1520" y="210"/>
                  </a:cubicBezTo>
                  <a:cubicBezTo>
                    <a:pt x="1520" y="249"/>
                    <a:pt x="1520" y="288"/>
                    <a:pt x="1506" y="328"/>
                  </a:cubicBezTo>
                  <a:cubicBezTo>
                    <a:pt x="1415" y="616"/>
                    <a:pt x="1232" y="851"/>
                    <a:pt x="983" y="1021"/>
                  </a:cubicBezTo>
                  <a:cubicBezTo>
                    <a:pt x="826" y="1126"/>
                    <a:pt x="682" y="1218"/>
                    <a:pt x="525" y="1296"/>
                  </a:cubicBezTo>
                  <a:cubicBezTo>
                    <a:pt x="629" y="1152"/>
                    <a:pt x="721" y="1021"/>
                    <a:pt x="813" y="864"/>
                  </a:cubicBezTo>
                  <a:cubicBezTo>
                    <a:pt x="996" y="589"/>
                    <a:pt x="1166" y="314"/>
                    <a:pt x="1415" y="184"/>
                  </a:cubicBezTo>
                  <a:cubicBezTo>
                    <a:pt x="1428" y="170"/>
                    <a:pt x="1454" y="157"/>
                    <a:pt x="1467" y="157"/>
                  </a:cubicBezTo>
                  <a:close/>
                  <a:moveTo>
                    <a:pt x="1480" y="0"/>
                  </a:moveTo>
                  <a:cubicBezTo>
                    <a:pt x="1428" y="0"/>
                    <a:pt x="1376" y="13"/>
                    <a:pt x="1336" y="40"/>
                  </a:cubicBezTo>
                  <a:cubicBezTo>
                    <a:pt x="1061" y="197"/>
                    <a:pt x="865" y="498"/>
                    <a:pt x="682" y="786"/>
                  </a:cubicBezTo>
                  <a:cubicBezTo>
                    <a:pt x="498" y="1087"/>
                    <a:pt x="302" y="1388"/>
                    <a:pt x="1" y="1532"/>
                  </a:cubicBezTo>
                  <a:lnTo>
                    <a:pt x="66" y="1676"/>
                  </a:lnTo>
                  <a:cubicBezTo>
                    <a:pt x="420" y="1532"/>
                    <a:pt x="747" y="1362"/>
                    <a:pt x="1061" y="1152"/>
                  </a:cubicBezTo>
                  <a:cubicBezTo>
                    <a:pt x="1336" y="969"/>
                    <a:pt x="1546" y="681"/>
                    <a:pt x="1650" y="367"/>
                  </a:cubicBezTo>
                  <a:cubicBezTo>
                    <a:pt x="1664" y="301"/>
                    <a:pt x="1677" y="236"/>
                    <a:pt x="1664" y="170"/>
                  </a:cubicBezTo>
                  <a:cubicBezTo>
                    <a:pt x="1637" y="79"/>
                    <a:pt x="1572" y="13"/>
                    <a:pt x="1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9"/>
            <p:cNvSpPr/>
            <p:nvPr/>
          </p:nvSpPr>
          <p:spPr>
            <a:xfrm>
              <a:off x="8385199" y="616567"/>
              <a:ext cx="530204" cy="156454"/>
            </a:xfrm>
            <a:custGeom>
              <a:rect b="b" l="l" r="r" t="t"/>
              <a:pathLst>
                <a:path extrusionOk="0" h="792" w="2684">
                  <a:moveTo>
                    <a:pt x="1480" y="157"/>
                  </a:moveTo>
                  <a:cubicBezTo>
                    <a:pt x="1796" y="157"/>
                    <a:pt x="2115" y="224"/>
                    <a:pt x="2396" y="359"/>
                  </a:cubicBezTo>
                  <a:cubicBezTo>
                    <a:pt x="2435" y="372"/>
                    <a:pt x="2461" y="398"/>
                    <a:pt x="2488" y="425"/>
                  </a:cubicBezTo>
                  <a:cubicBezTo>
                    <a:pt x="2514" y="477"/>
                    <a:pt x="2501" y="542"/>
                    <a:pt x="2448" y="569"/>
                  </a:cubicBezTo>
                  <a:cubicBezTo>
                    <a:pt x="2396" y="608"/>
                    <a:pt x="2317" y="634"/>
                    <a:pt x="2252" y="634"/>
                  </a:cubicBezTo>
                  <a:cubicBezTo>
                    <a:pt x="2082" y="621"/>
                    <a:pt x="1925" y="582"/>
                    <a:pt x="1781" y="516"/>
                  </a:cubicBezTo>
                  <a:lnTo>
                    <a:pt x="1571" y="425"/>
                  </a:lnTo>
                  <a:cubicBezTo>
                    <a:pt x="1388" y="333"/>
                    <a:pt x="1191" y="267"/>
                    <a:pt x="995" y="215"/>
                  </a:cubicBezTo>
                  <a:lnTo>
                    <a:pt x="952" y="198"/>
                  </a:lnTo>
                  <a:lnTo>
                    <a:pt x="952" y="198"/>
                  </a:lnTo>
                  <a:cubicBezTo>
                    <a:pt x="1087" y="174"/>
                    <a:pt x="1211" y="163"/>
                    <a:pt x="1322" y="163"/>
                  </a:cubicBezTo>
                  <a:cubicBezTo>
                    <a:pt x="1375" y="159"/>
                    <a:pt x="1427" y="157"/>
                    <a:pt x="1480" y="157"/>
                  </a:cubicBezTo>
                  <a:close/>
                  <a:moveTo>
                    <a:pt x="1459" y="1"/>
                  </a:moveTo>
                  <a:cubicBezTo>
                    <a:pt x="1409" y="1"/>
                    <a:pt x="1359" y="2"/>
                    <a:pt x="1309" y="6"/>
                  </a:cubicBezTo>
                  <a:cubicBezTo>
                    <a:pt x="864" y="32"/>
                    <a:pt x="432" y="97"/>
                    <a:pt x="0" y="189"/>
                  </a:cubicBezTo>
                  <a:lnTo>
                    <a:pt x="26" y="346"/>
                  </a:lnTo>
                  <a:cubicBezTo>
                    <a:pt x="175" y="321"/>
                    <a:pt x="323" y="308"/>
                    <a:pt x="470" y="308"/>
                  </a:cubicBezTo>
                  <a:cubicBezTo>
                    <a:pt x="634" y="308"/>
                    <a:pt x="797" y="325"/>
                    <a:pt x="956" y="359"/>
                  </a:cubicBezTo>
                  <a:cubicBezTo>
                    <a:pt x="1139" y="425"/>
                    <a:pt x="1322" y="490"/>
                    <a:pt x="1506" y="569"/>
                  </a:cubicBezTo>
                  <a:lnTo>
                    <a:pt x="1728" y="660"/>
                  </a:lnTo>
                  <a:cubicBezTo>
                    <a:pt x="1885" y="739"/>
                    <a:pt x="2069" y="778"/>
                    <a:pt x="2239" y="791"/>
                  </a:cubicBezTo>
                  <a:lnTo>
                    <a:pt x="2252" y="791"/>
                  </a:lnTo>
                  <a:cubicBezTo>
                    <a:pt x="2357" y="791"/>
                    <a:pt x="2461" y="752"/>
                    <a:pt x="2540" y="699"/>
                  </a:cubicBezTo>
                  <a:cubicBezTo>
                    <a:pt x="2645" y="608"/>
                    <a:pt x="2684" y="464"/>
                    <a:pt x="2618" y="346"/>
                  </a:cubicBezTo>
                  <a:cubicBezTo>
                    <a:pt x="2579" y="294"/>
                    <a:pt x="2527" y="241"/>
                    <a:pt x="2461" y="215"/>
                  </a:cubicBezTo>
                  <a:cubicBezTo>
                    <a:pt x="2141" y="78"/>
                    <a:pt x="1801" y="1"/>
                    <a:pt x="1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9"/>
            <p:cNvSpPr/>
            <p:nvPr/>
          </p:nvSpPr>
          <p:spPr>
            <a:xfrm>
              <a:off x="7200548" y="580219"/>
              <a:ext cx="1422701" cy="407333"/>
            </a:xfrm>
            <a:custGeom>
              <a:rect b="b" l="l" r="r" t="t"/>
              <a:pathLst>
                <a:path extrusionOk="0" h="2062" w="7202">
                  <a:moveTo>
                    <a:pt x="1235" y="1"/>
                  </a:moveTo>
                  <a:cubicBezTo>
                    <a:pt x="1207" y="1"/>
                    <a:pt x="1180" y="2"/>
                    <a:pt x="1153" y="6"/>
                  </a:cubicBezTo>
                  <a:cubicBezTo>
                    <a:pt x="747" y="32"/>
                    <a:pt x="394" y="255"/>
                    <a:pt x="197" y="609"/>
                  </a:cubicBezTo>
                  <a:cubicBezTo>
                    <a:pt x="1" y="975"/>
                    <a:pt x="53" y="1420"/>
                    <a:pt x="315" y="1734"/>
                  </a:cubicBezTo>
                  <a:cubicBezTo>
                    <a:pt x="538" y="1944"/>
                    <a:pt x="852" y="2062"/>
                    <a:pt x="1166" y="2062"/>
                  </a:cubicBezTo>
                  <a:cubicBezTo>
                    <a:pt x="1218" y="2062"/>
                    <a:pt x="1258" y="2049"/>
                    <a:pt x="1310" y="2049"/>
                  </a:cubicBezTo>
                  <a:cubicBezTo>
                    <a:pt x="1650" y="1996"/>
                    <a:pt x="1965" y="1905"/>
                    <a:pt x="2279" y="1761"/>
                  </a:cubicBezTo>
                  <a:lnTo>
                    <a:pt x="2292" y="1748"/>
                  </a:lnTo>
                  <a:cubicBezTo>
                    <a:pt x="2816" y="1538"/>
                    <a:pt x="3339" y="1329"/>
                    <a:pt x="3876" y="1132"/>
                  </a:cubicBezTo>
                  <a:cubicBezTo>
                    <a:pt x="4596" y="870"/>
                    <a:pt x="5303" y="622"/>
                    <a:pt x="6062" y="556"/>
                  </a:cubicBezTo>
                  <a:cubicBezTo>
                    <a:pt x="6112" y="549"/>
                    <a:pt x="6162" y="546"/>
                    <a:pt x="6212" y="546"/>
                  </a:cubicBezTo>
                  <a:cubicBezTo>
                    <a:pt x="6350" y="546"/>
                    <a:pt x="6491" y="570"/>
                    <a:pt x="6625" y="609"/>
                  </a:cubicBezTo>
                  <a:cubicBezTo>
                    <a:pt x="6809" y="661"/>
                    <a:pt x="6940" y="792"/>
                    <a:pt x="6992" y="975"/>
                  </a:cubicBezTo>
                  <a:cubicBezTo>
                    <a:pt x="7031" y="1132"/>
                    <a:pt x="6940" y="1302"/>
                    <a:pt x="6783" y="1355"/>
                  </a:cubicBezTo>
                  <a:cubicBezTo>
                    <a:pt x="6769" y="1357"/>
                    <a:pt x="6756" y="1358"/>
                    <a:pt x="6743" y="1358"/>
                  </a:cubicBezTo>
                  <a:cubicBezTo>
                    <a:pt x="6679" y="1358"/>
                    <a:pt x="6617" y="1331"/>
                    <a:pt x="6573" y="1276"/>
                  </a:cubicBezTo>
                  <a:cubicBezTo>
                    <a:pt x="6521" y="1237"/>
                    <a:pt x="6508" y="1171"/>
                    <a:pt x="6521" y="1119"/>
                  </a:cubicBezTo>
                  <a:lnTo>
                    <a:pt x="6364" y="1067"/>
                  </a:lnTo>
                  <a:lnTo>
                    <a:pt x="6364" y="1067"/>
                  </a:lnTo>
                  <a:cubicBezTo>
                    <a:pt x="6337" y="1185"/>
                    <a:pt x="6364" y="1302"/>
                    <a:pt x="6455" y="1394"/>
                  </a:cubicBezTo>
                  <a:cubicBezTo>
                    <a:pt x="6531" y="1481"/>
                    <a:pt x="6634" y="1532"/>
                    <a:pt x="6749" y="1532"/>
                  </a:cubicBezTo>
                  <a:cubicBezTo>
                    <a:pt x="6773" y="1532"/>
                    <a:pt x="6797" y="1529"/>
                    <a:pt x="6822" y="1525"/>
                  </a:cubicBezTo>
                  <a:cubicBezTo>
                    <a:pt x="7057" y="1446"/>
                    <a:pt x="7201" y="1185"/>
                    <a:pt x="7149" y="949"/>
                  </a:cubicBezTo>
                  <a:cubicBezTo>
                    <a:pt x="7084" y="713"/>
                    <a:pt x="6913" y="543"/>
                    <a:pt x="6691" y="465"/>
                  </a:cubicBezTo>
                  <a:cubicBezTo>
                    <a:pt x="6548" y="420"/>
                    <a:pt x="6398" y="399"/>
                    <a:pt x="6251" y="399"/>
                  </a:cubicBezTo>
                  <a:cubicBezTo>
                    <a:pt x="6183" y="399"/>
                    <a:pt x="6116" y="404"/>
                    <a:pt x="6049" y="412"/>
                  </a:cubicBezTo>
                  <a:cubicBezTo>
                    <a:pt x="5277" y="465"/>
                    <a:pt x="4557" y="726"/>
                    <a:pt x="3824" y="1001"/>
                  </a:cubicBezTo>
                  <a:cubicBezTo>
                    <a:pt x="3300" y="1198"/>
                    <a:pt x="2763" y="1407"/>
                    <a:pt x="2240" y="1617"/>
                  </a:cubicBezTo>
                  <a:lnTo>
                    <a:pt x="2226" y="1630"/>
                  </a:lnTo>
                  <a:cubicBezTo>
                    <a:pt x="1925" y="1761"/>
                    <a:pt x="1611" y="1852"/>
                    <a:pt x="1297" y="1892"/>
                  </a:cubicBezTo>
                  <a:cubicBezTo>
                    <a:pt x="1243" y="1900"/>
                    <a:pt x="1190" y="1905"/>
                    <a:pt x="1137" y="1905"/>
                  </a:cubicBezTo>
                  <a:cubicBezTo>
                    <a:pt x="878" y="1905"/>
                    <a:pt x="628" y="1801"/>
                    <a:pt x="433" y="1617"/>
                  </a:cubicBezTo>
                  <a:cubicBezTo>
                    <a:pt x="210" y="1355"/>
                    <a:pt x="171" y="988"/>
                    <a:pt x="328" y="687"/>
                  </a:cubicBezTo>
                  <a:cubicBezTo>
                    <a:pt x="498" y="386"/>
                    <a:pt x="813" y="190"/>
                    <a:pt x="1166" y="163"/>
                  </a:cubicBezTo>
                  <a:cubicBezTo>
                    <a:pt x="1191" y="159"/>
                    <a:pt x="1217" y="157"/>
                    <a:pt x="1242" y="157"/>
                  </a:cubicBezTo>
                  <a:cubicBezTo>
                    <a:pt x="1364" y="157"/>
                    <a:pt x="1488" y="206"/>
                    <a:pt x="1585" y="281"/>
                  </a:cubicBezTo>
                  <a:cubicBezTo>
                    <a:pt x="1624" y="320"/>
                    <a:pt x="1650" y="386"/>
                    <a:pt x="1650" y="451"/>
                  </a:cubicBezTo>
                  <a:cubicBezTo>
                    <a:pt x="1637" y="582"/>
                    <a:pt x="1533" y="687"/>
                    <a:pt x="1402" y="713"/>
                  </a:cubicBezTo>
                  <a:cubicBezTo>
                    <a:pt x="1349" y="722"/>
                    <a:pt x="1297" y="726"/>
                    <a:pt x="1245" y="726"/>
                  </a:cubicBezTo>
                  <a:cubicBezTo>
                    <a:pt x="1141" y="726"/>
                    <a:pt x="1039" y="709"/>
                    <a:pt x="943" y="674"/>
                  </a:cubicBezTo>
                  <a:lnTo>
                    <a:pt x="904" y="831"/>
                  </a:lnTo>
                  <a:cubicBezTo>
                    <a:pt x="1007" y="863"/>
                    <a:pt x="1115" y="880"/>
                    <a:pt x="1225" y="880"/>
                  </a:cubicBezTo>
                  <a:cubicBezTo>
                    <a:pt x="1296" y="880"/>
                    <a:pt x="1369" y="873"/>
                    <a:pt x="1441" y="857"/>
                  </a:cubicBezTo>
                  <a:cubicBezTo>
                    <a:pt x="1637" y="818"/>
                    <a:pt x="1794" y="661"/>
                    <a:pt x="1808" y="451"/>
                  </a:cubicBezTo>
                  <a:cubicBezTo>
                    <a:pt x="1821" y="347"/>
                    <a:pt x="1768" y="242"/>
                    <a:pt x="1690" y="163"/>
                  </a:cubicBezTo>
                  <a:cubicBezTo>
                    <a:pt x="1556" y="63"/>
                    <a:pt x="1393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9"/>
          <p:cNvGrpSpPr/>
          <p:nvPr/>
        </p:nvGrpSpPr>
        <p:grpSpPr>
          <a:xfrm flipH="1">
            <a:off x="714884" y="456590"/>
            <a:ext cx="1306549" cy="459199"/>
            <a:chOff x="7200548" y="384850"/>
            <a:chExt cx="1714856" cy="602702"/>
          </a:xfrm>
        </p:grpSpPr>
        <p:sp>
          <p:nvSpPr>
            <p:cNvPr id="727" name="Google Shape;727;p49"/>
            <p:cNvSpPr/>
            <p:nvPr/>
          </p:nvSpPr>
          <p:spPr>
            <a:xfrm>
              <a:off x="8211759" y="384850"/>
              <a:ext cx="331279" cy="331279"/>
            </a:xfrm>
            <a:custGeom>
              <a:rect b="b" l="l" r="r" t="t"/>
              <a:pathLst>
                <a:path extrusionOk="0" h="1677" w="1677">
                  <a:moveTo>
                    <a:pt x="1480" y="157"/>
                  </a:moveTo>
                  <a:cubicBezTo>
                    <a:pt x="1493" y="157"/>
                    <a:pt x="1520" y="184"/>
                    <a:pt x="1520" y="210"/>
                  </a:cubicBezTo>
                  <a:cubicBezTo>
                    <a:pt x="1520" y="249"/>
                    <a:pt x="1520" y="288"/>
                    <a:pt x="1506" y="328"/>
                  </a:cubicBezTo>
                  <a:cubicBezTo>
                    <a:pt x="1415" y="616"/>
                    <a:pt x="1232" y="851"/>
                    <a:pt x="983" y="1021"/>
                  </a:cubicBezTo>
                  <a:cubicBezTo>
                    <a:pt x="826" y="1126"/>
                    <a:pt x="682" y="1218"/>
                    <a:pt x="525" y="1296"/>
                  </a:cubicBezTo>
                  <a:cubicBezTo>
                    <a:pt x="629" y="1152"/>
                    <a:pt x="721" y="1021"/>
                    <a:pt x="813" y="864"/>
                  </a:cubicBezTo>
                  <a:cubicBezTo>
                    <a:pt x="996" y="589"/>
                    <a:pt x="1166" y="314"/>
                    <a:pt x="1415" y="184"/>
                  </a:cubicBezTo>
                  <a:cubicBezTo>
                    <a:pt x="1428" y="170"/>
                    <a:pt x="1454" y="157"/>
                    <a:pt x="1467" y="157"/>
                  </a:cubicBezTo>
                  <a:close/>
                  <a:moveTo>
                    <a:pt x="1480" y="0"/>
                  </a:moveTo>
                  <a:cubicBezTo>
                    <a:pt x="1428" y="0"/>
                    <a:pt x="1376" y="13"/>
                    <a:pt x="1336" y="40"/>
                  </a:cubicBezTo>
                  <a:cubicBezTo>
                    <a:pt x="1061" y="197"/>
                    <a:pt x="865" y="498"/>
                    <a:pt x="682" y="786"/>
                  </a:cubicBezTo>
                  <a:cubicBezTo>
                    <a:pt x="498" y="1087"/>
                    <a:pt x="302" y="1388"/>
                    <a:pt x="1" y="1532"/>
                  </a:cubicBezTo>
                  <a:lnTo>
                    <a:pt x="66" y="1676"/>
                  </a:lnTo>
                  <a:cubicBezTo>
                    <a:pt x="420" y="1532"/>
                    <a:pt x="747" y="1362"/>
                    <a:pt x="1061" y="1152"/>
                  </a:cubicBezTo>
                  <a:cubicBezTo>
                    <a:pt x="1336" y="969"/>
                    <a:pt x="1546" y="681"/>
                    <a:pt x="1650" y="367"/>
                  </a:cubicBezTo>
                  <a:cubicBezTo>
                    <a:pt x="1664" y="301"/>
                    <a:pt x="1677" y="236"/>
                    <a:pt x="1664" y="170"/>
                  </a:cubicBezTo>
                  <a:cubicBezTo>
                    <a:pt x="1637" y="79"/>
                    <a:pt x="1572" y="13"/>
                    <a:pt x="1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8385199" y="616567"/>
              <a:ext cx="530204" cy="156454"/>
            </a:xfrm>
            <a:custGeom>
              <a:rect b="b" l="l" r="r" t="t"/>
              <a:pathLst>
                <a:path extrusionOk="0" h="792" w="2684">
                  <a:moveTo>
                    <a:pt x="1480" y="157"/>
                  </a:moveTo>
                  <a:cubicBezTo>
                    <a:pt x="1796" y="157"/>
                    <a:pt x="2115" y="224"/>
                    <a:pt x="2396" y="359"/>
                  </a:cubicBezTo>
                  <a:cubicBezTo>
                    <a:pt x="2435" y="372"/>
                    <a:pt x="2461" y="398"/>
                    <a:pt x="2488" y="425"/>
                  </a:cubicBezTo>
                  <a:cubicBezTo>
                    <a:pt x="2514" y="477"/>
                    <a:pt x="2501" y="542"/>
                    <a:pt x="2448" y="569"/>
                  </a:cubicBezTo>
                  <a:cubicBezTo>
                    <a:pt x="2396" y="608"/>
                    <a:pt x="2317" y="634"/>
                    <a:pt x="2252" y="634"/>
                  </a:cubicBezTo>
                  <a:cubicBezTo>
                    <a:pt x="2082" y="621"/>
                    <a:pt x="1925" y="582"/>
                    <a:pt x="1781" y="516"/>
                  </a:cubicBezTo>
                  <a:lnTo>
                    <a:pt x="1571" y="425"/>
                  </a:lnTo>
                  <a:cubicBezTo>
                    <a:pt x="1388" y="333"/>
                    <a:pt x="1191" y="267"/>
                    <a:pt x="995" y="215"/>
                  </a:cubicBezTo>
                  <a:lnTo>
                    <a:pt x="952" y="198"/>
                  </a:lnTo>
                  <a:lnTo>
                    <a:pt x="952" y="198"/>
                  </a:lnTo>
                  <a:cubicBezTo>
                    <a:pt x="1087" y="174"/>
                    <a:pt x="1211" y="163"/>
                    <a:pt x="1322" y="163"/>
                  </a:cubicBezTo>
                  <a:cubicBezTo>
                    <a:pt x="1375" y="159"/>
                    <a:pt x="1427" y="157"/>
                    <a:pt x="1480" y="157"/>
                  </a:cubicBezTo>
                  <a:close/>
                  <a:moveTo>
                    <a:pt x="1459" y="1"/>
                  </a:moveTo>
                  <a:cubicBezTo>
                    <a:pt x="1409" y="1"/>
                    <a:pt x="1359" y="2"/>
                    <a:pt x="1309" y="6"/>
                  </a:cubicBezTo>
                  <a:cubicBezTo>
                    <a:pt x="864" y="32"/>
                    <a:pt x="432" y="97"/>
                    <a:pt x="0" y="189"/>
                  </a:cubicBezTo>
                  <a:lnTo>
                    <a:pt x="26" y="346"/>
                  </a:lnTo>
                  <a:cubicBezTo>
                    <a:pt x="175" y="321"/>
                    <a:pt x="323" y="308"/>
                    <a:pt x="470" y="308"/>
                  </a:cubicBezTo>
                  <a:cubicBezTo>
                    <a:pt x="634" y="308"/>
                    <a:pt x="797" y="325"/>
                    <a:pt x="956" y="359"/>
                  </a:cubicBezTo>
                  <a:cubicBezTo>
                    <a:pt x="1139" y="425"/>
                    <a:pt x="1322" y="490"/>
                    <a:pt x="1506" y="569"/>
                  </a:cubicBezTo>
                  <a:lnTo>
                    <a:pt x="1728" y="660"/>
                  </a:lnTo>
                  <a:cubicBezTo>
                    <a:pt x="1885" y="739"/>
                    <a:pt x="2069" y="778"/>
                    <a:pt x="2239" y="791"/>
                  </a:cubicBezTo>
                  <a:lnTo>
                    <a:pt x="2252" y="791"/>
                  </a:lnTo>
                  <a:cubicBezTo>
                    <a:pt x="2357" y="791"/>
                    <a:pt x="2461" y="752"/>
                    <a:pt x="2540" y="699"/>
                  </a:cubicBezTo>
                  <a:cubicBezTo>
                    <a:pt x="2645" y="608"/>
                    <a:pt x="2684" y="464"/>
                    <a:pt x="2618" y="346"/>
                  </a:cubicBezTo>
                  <a:cubicBezTo>
                    <a:pt x="2579" y="294"/>
                    <a:pt x="2527" y="241"/>
                    <a:pt x="2461" y="215"/>
                  </a:cubicBezTo>
                  <a:cubicBezTo>
                    <a:pt x="2141" y="78"/>
                    <a:pt x="1801" y="1"/>
                    <a:pt x="14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7200548" y="580219"/>
              <a:ext cx="1422701" cy="407333"/>
            </a:xfrm>
            <a:custGeom>
              <a:rect b="b" l="l" r="r" t="t"/>
              <a:pathLst>
                <a:path extrusionOk="0" h="2062" w="7202">
                  <a:moveTo>
                    <a:pt x="1235" y="1"/>
                  </a:moveTo>
                  <a:cubicBezTo>
                    <a:pt x="1207" y="1"/>
                    <a:pt x="1180" y="2"/>
                    <a:pt x="1153" y="6"/>
                  </a:cubicBezTo>
                  <a:cubicBezTo>
                    <a:pt x="747" y="32"/>
                    <a:pt x="394" y="255"/>
                    <a:pt x="197" y="609"/>
                  </a:cubicBezTo>
                  <a:cubicBezTo>
                    <a:pt x="1" y="975"/>
                    <a:pt x="53" y="1420"/>
                    <a:pt x="315" y="1734"/>
                  </a:cubicBezTo>
                  <a:cubicBezTo>
                    <a:pt x="538" y="1944"/>
                    <a:pt x="852" y="2062"/>
                    <a:pt x="1166" y="2062"/>
                  </a:cubicBezTo>
                  <a:cubicBezTo>
                    <a:pt x="1218" y="2062"/>
                    <a:pt x="1258" y="2049"/>
                    <a:pt x="1310" y="2049"/>
                  </a:cubicBezTo>
                  <a:cubicBezTo>
                    <a:pt x="1650" y="1996"/>
                    <a:pt x="1965" y="1905"/>
                    <a:pt x="2279" y="1761"/>
                  </a:cubicBezTo>
                  <a:lnTo>
                    <a:pt x="2292" y="1748"/>
                  </a:lnTo>
                  <a:cubicBezTo>
                    <a:pt x="2816" y="1538"/>
                    <a:pt x="3339" y="1329"/>
                    <a:pt x="3876" y="1132"/>
                  </a:cubicBezTo>
                  <a:cubicBezTo>
                    <a:pt x="4596" y="870"/>
                    <a:pt x="5303" y="622"/>
                    <a:pt x="6062" y="556"/>
                  </a:cubicBezTo>
                  <a:cubicBezTo>
                    <a:pt x="6112" y="549"/>
                    <a:pt x="6162" y="546"/>
                    <a:pt x="6212" y="546"/>
                  </a:cubicBezTo>
                  <a:cubicBezTo>
                    <a:pt x="6350" y="546"/>
                    <a:pt x="6491" y="570"/>
                    <a:pt x="6625" y="609"/>
                  </a:cubicBezTo>
                  <a:cubicBezTo>
                    <a:pt x="6809" y="661"/>
                    <a:pt x="6940" y="792"/>
                    <a:pt x="6992" y="975"/>
                  </a:cubicBezTo>
                  <a:cubicBezTo>
                    <a:pt x="7031" y="1132"/>
                    <a:pt x="6940" y="1302"/>
                    <a:pt x="6783" y="1355"/>
                  </a:cubicBezTo>
                  <a:cubicBezTo>
                    <a:pt x="6769" y="1357"/>
                    <a:pt x="6756" y="1358"/>
                    <a:pt x="6743" y="1358"/>
                  </a:cubicBezTo>
                  <a:cubicBezTo>
                    <a:pt x="6679" y="1358"/>
                    <a:pt x="6617" y="1331"/>
                    <a:pt x="6573" y="1276"/>
                  </a:cubicBezTo>
                  <a:cubicBezTo>
                    <a:pt x="6521" y="1237"/>
                    <a:pt x="6508" y="1171"/>
                    <a:pt x="6521" y="1119"/>
                  </a:cubicBezTo>
                  <a:lnTo>
                    <a:pt x="6364" y="1067"/>
                  </a:lnTo>
                  <a:lnTo>
                    <a:pt x="6364" y="1067"/>
                  </a:lnTo>
                  <a:cubicBezTo>
                    <a:pt x="6337" y="1185"/>
                    <a:pt x="6364" y="1302"/>
                    <a:pt x="6455" y="1394"/>
                  </a:cubicBezTo>
                  <a:cubicBezTo>
                    <a:pt x="6531" y="1481"/>
                    <a:pt x="6634" y="1532"/>
                    <a:pt x="6749" y="1532"/>
                  </a:cubicBezTo>
                  <a:cubicBezTo>
                    <a:pt x="6773" y="1532"/>
                    <a:pt x="6797" y="1529"/>
                    <a:pt x="6822" y="1525"/>
                  </a:cubicBezTo>
                  <a:cubicBezTo>
                    <a:pt x="7057" y="1446"/>
                    <a:pt x="7201" y="1185"/>
                    <a:pt x="7149" y="949"/>
                  </a:cubicBezTo>
                  <a:cubicBezTo>
                    <a:pt x="7084" y="713"/>
                    <a:pt x="6913" y="543"/>
                    <a:pt x="6691" y="465"/>
                  </a:cubicBezTo>
                  <a:cubicBezTo>
                    <a:pt x="6548" y="420"/>
                    <a:pt x="6398" y="399"/>
                    <a:pt x="6251" y="399"/>
                  </a:cubicBezTo>
                  <a:cubicBezTo>
                    <a:pt x="6183" y="399"/>
                    <a:pt x="6116" y="404"/>
                    <a:pt x="6049" y="412"/>
                  </a:cubicBezTo>
                  <a:cubicBezTo>
                    <a:pt x="5277" y="465"/>
                    <a:pt x="4557" y="726"/>
                    <a:pt x="3824" y="1001"/>
                  </a:cubicBezTo>
                  <a:cubicBezTo>
                    <a:pt x="3300" y="1198"/>
                    <a:pt x="2763" y="1407"/>
                    <a:pt x="2240" y="1617"/>
                  </a:cubicBezTo>
                  <a:lnTo>
                    <a:pt x="2226" y="1630"/>
                  </a:lnTo>
                  <a:cubicBezTo>
                    <a:pt x="1925" y="1761"/>
                    <a:pt x="1611" y="1852"/>
                    <a:pt x="1297" y="1892"/>
                  </a:cubicBezTo>
                  <a:cubicBezTo>
                    <a:pt x="1243" y="1900"/>
                    <a:pt x="1190" y="1905"/>
                    <a:pt x="1137" y="1905"/>
                  </a:cubicBezTo>
                  <a:cubicBezTo>
                    <a:pt x="878" y="1905"/>
                    <a:pt x="628" y="1801"/>
                    <a:pt x="433" y="1617"/>
                  </a:cubicBezTo>
                  <a:cubicBezTo>
                    <a:pt x="210" y="1355"/>
                    <a:pt x="171" y="988"/>
                    <a:pt x="328" y="687"/>
                  </a:cubicBezTo>
                  <a:cubicBezTo>
                    <a:pt x="498" y="386"/>
                    <a:pt x="813" y="190"/>
                    <a:pt x="1166" y="163"/>
                  </a:cubicBezTo>
                  <a:cubicBezTo>
                    <a:pt x="1191" y="159"/>
                    <a:pt x="1217" y="157"/>
                    <a:pt x="1242" y="157"/>
                  </a:cubicBezTo>
                  <a:cubicBezTo>
                    <a:pt x="1364" y="157"/>
                    <a:pt x="1488" y="206"/>
                    <a:pt x="1585" y="281"/>
                  </a:cubicBezTo>
                  <a:cubicBezTo>
                    <a:pt x="1624" y="320"/>
                    <a:pt x="1650" y="386"/>
                    <a:pt x="1650" y="451"/>
                  </a:cubicBezTo>
                  <a:cubicBezTo>
                    <a:pt x="1637" y="582"/>
                    <a:pt x="1533" y="687"/>
                    <a:pt x="1402" y="713"/>
                  </a:cubicBezTo>
                  <a:cubicBezTo>
                    <a:pt x="1349" y="722"/>
                    <a:pt x="1297" y="726"/>
                    <a:pt x="1245" y="726"/>
                  </a:cubicBezTo>
                  <a:cubicBezTo>
                    <a:pt x="1141" y="726"/>
                    <a:pt x="1039" y="709"/>
                    <a:pt x="943" y="674"/>
                  </a:cubicBezTo>
                  <a:lnTo>
                    <a:pt x="904" y="831"/>
                  </a:lnTo>
                  <a:cubicBezTo>
                    <a:pt x="1007" y="863"/>
                    <a:pt x="1115" y="880"/>
                    <a:pt x="1225" y="880"/>
                  </a:cubicBezTo>
                  <a:cubicBezTo>
                    <a:pt x="1296" y="880"/>
                    <a:pt x="1369" y="873"/>
                    <a:pt x="1441" y="857"/>
                  </a:cubicBezTo>
                  <a:cubicBezTo>
                    <a:pt x="1637" y="818"/>
                    <a:pt x="1794" y="661"/>
                    <a:pt x="1808" y="451"/>
                  </a:cubicBezTo>
                  <a:cubicBezTo>
                    <a:pt x="1821" y="347"/>
                    <a:pt x="1768" y="242"/>
                    <a:pt x="1690" y="163"/>
                  </a:cubicBezTo>
                  <a:cubicBezTo>
                    <a:pt x="1556" y="63"/>
                    <a:pt x="1393" y="1"/>
                    <a:pt x="12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0" name="Google Shape;730;p49"/>
          <p:cNvSpPr txBox="1"/>
          <p:nvPr/>
        </p:nvSpPr>
        <p:spPr>
          <a:xfrm>
            <a:off x="513250" y="1505000"/>
            <a:ext cx="83187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Este proyecto busca entregar una herramienta tecnológica que no solo mejore la organización de los pedidos en restaurantes, sino que también aporte información estratégica para el negocio.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Como equipo, consideramos que este APT representa una oportunidad de aplicar nuestros conocimientos en bases de datos, desarrollo de software y metodologías de proyectos, contribuyendo a nuestro desarrollo profesional.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0"/>
          <p:cNvSpPr txBox="1"/>
          <p:nvPr>
            <p:ph type="title"/>
          </p:nvPr>
        </p:nvSpPr>
        <p:spPr>
          <a:xfrm>
            <a:off x="699450" y="1369600"/>
            <a:ext cx="7745100" cy="13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 por ver </a:t>
            </a:r>
            <a:endParaRPr/>
          </a:p>
        </p:txBody>
      </p:sp>
      <p:grpSp>
        <p:nvGrpSpPr>
          <p:cNvPr id="736" name="Google Shape;736;p50"/>
          <p:cNvGrpSpPr/>
          <p:nvPr/>
        </p:nvGrpSpPr>
        <p:grpSpPr>
          <a:xfrm>
            <a:off x="3265449" y="2628890"/>
            <a:ext cx="2613099" cy="459199"/>
            <a:chOff x="3265449" y="1755665"/>
            <a:chExt cx="2613099" cy="459199"/>
          </a:xfrm>
        </p:grpSpPr>
        <p:grpSp>
          <p:nvGrpSpPr>
            <p:cNvPr id="737" name="Google Shape;737;p50"/>
            <p:cNvGrpSpPr/>
            <p:nvPr/>
          </p:nvGrpSpPr>
          <p:grpSpPr>
            <a:xfrm>
              <a:off x="4571999" y="1755665"/>
              <a:ext cx="1306549" cy="459199"/>
              <a:chOff x="7200548" y="384850"/>
              <a:chExt cx="1714856" cy="602702"/>
            </a:xfrm>
          </p:grpSpPr>
          <p:sp>
            <p:nvSpPr>
              <p:cNvPr id="738" name="Google Shape;738;p50"/>
              <p:cNvSpPr/>
              <p:nvPr/>
            </p:nvSpPr>
            <p:spPr>
              <a:xfrm>
                <a:off x="8211759" y="384850"/>
                <a:ext cx="331279" cy="331279"/>
              </a:xfrm>
              <a:custGeom>
                <a:rect b="b" l="l" r="r" t="t"/>
                <a:pathLst>
                  <a:path extrusionOk="0" h="1677" w="1677">
                    <a:moveTo>
                      <a:pt x="1480" y="157"/>
                    </a:moveTo>
                    <a:cubicBezTo>
                      <a:pt x="1493" y="157"/>
                      <a:pt x="1520" y="184"/>
                      <a:pt x="1520" y="210"/>
                    </a:cubicBezTo>
                    <a:cubicBezTo>
                      <a:pt x="1520" y="249"/>
                      <a:pt x="1520" y="288"/>
                      <a:pt x="1506" y="328"/>
                    </a:cubicBezTo>
                    <a:cubicBezTo>
                      <a:pt x="1415" y="616"/>
                      <a:pt x="1232" y="851"/>
                      <a:pt x="983" y="1021"/>
                    </a:cubicBezTo>
                    <a:cubicBezTo>
                      <a:pt x="826" y="1126"/>
                      <a:pt x="682" y="1218"/>
                      <a:pt x="525" y="1296"/>
                    </a:cubicBezTo>
                    <a:cubicBezTo>
                      <a:pt x="629" y="1152"/>
                      <a:pt x="721" y="1021"/>
                      <a:pt x="813" y="864"/>
                    </a:cubicBezTo>
                    <a:cubicBezTo>
                      <a:pt x="996" y="589"/>
                      <a:pt x="1166" y="314"/>
                      <a:pt x="1415" y="184"/>
                    </a:cubicBezTo>
                    <a:cubicBezTo>
                      <a:pt x="1428" y="170"/>
                      <a:pt x="1454" y="157"/>
                      <a:pt x="1467" y="157"/>
                    </a:cubicBezTo>
                    <a:close/>
                    <a:moveTo>
                      <a:pt x="1480" y="0"/>
                    </a:moveTo>
                    <a:cubicBezTo>
                      <a:pt x="1428" y="0"/>
                      <a:pt x="1376" y="13"/>
                      <a:pt x="1336" y="40"/>
                    </a:cubicBezTo>
                    <a:cubicBezTo>
                      <a:pt x="1061" y="197"/>
                      <a:pt x="865" y="498"/>
                      <a:pt x="682" y="786"/>
                    </a:cubicBezTo>
                    <a:cubicBezTo>
                      <a:pt x="498" y="1087"/>
                      <a:pt x="302" y="1388"/>
                      <a:pt x="1" y="1532"/>
                    </a:cubicBezTo>
                    <a:lnTo>
                      <a:pt x="66" y="1676"/>
                    </a:lnTo>
                    <a:cubicBezTo>
                      <a:pt x="420" y="1532"/>
                      <a:pt x="747" y="1362"/>
                      <a:pt x="1061" y="1152"/>
                    </a:cubicBezTo>
                    <a:cubicBezTo>
                      <a:pt x="1336" y="969"/>
                      <a:pt x="1546" y="681"/>
                      <a:pt x="1650" y="367"/>
                    </a:cubicBezTo>
                    <a:cubicBezTo>
                      <a:pt x="1664" y="301"/>
                      <a:pt x="1677" y="236"/>
                      <a:pt x="1664" y="170"/>
                    </a:cubicBezTo>
                    <a:cubicBezTo>
                      <a:pt x="1637" y="79"/>
                      <a:pt x="1572" y="13"/>
                      <a:pt x="14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50"/>
              <p:cNvSpPr/>
              <p:nvPr/>
            </p:nvSpPr>
            <p:spPr>
              <a:xfrm>
                <a:off x="8385199" y="616567"/>
                <a:ext cx="530204" cy="156454"/>
              </a:xfrm>
              <a:custGeom>
                <a:rect b="b" l="l" r="r" t="t"/>
                <a:pathLst>
                  <a:path extrusionOk="0" h="792" w="2684">
                    <a:moveTo>
                      <a:pt x="1480" y="157"/>
                    </a:moveTo>
                    <a:cubicBezTo>
                      <a:pt x="1796" y="157"/>
                      <a:pt x="2115" y="224"/>
                      <a:pt x="2396" y="359"/>
                    </a:cubicBezTo>
                    <a:cubicBezTo>
                      <a:pt x="2435" y="372"/>
                      <a:pt x="2461" y="398"/>
                      <a:pt x="2488" y="425"/>
                    </a:cubicBezTo>
                    <a:cubicBezTo>
                      <a:pt x="2514" y="477"/>
                      <a:pt x="2501" y="542"/>
                      <a:pt x="2448" y="569"/>
                    </a:cubicBezTo>
                    <a:cubicBezTo>
                      <a:pt x="2396" y="608"/>
                      <a:pt x="2317" y="634"/>
                      <a:pt x="2252" y="634"/>
                    </a:cubicBezTo>
                    <a:cubicBezTo>
                      <a:pt x="2082" y="621"/>
                      <a:pt x="1925" y="582"/>
                      <a:pt x="1781" y="516"/>
                    </a:cubicBezTo>
                    <a:lnTo>
                      <a:pt x="1571" y="425"/>
                    </a:lnTo>
                    <a:cubicBezTo>
                      <a:pt x="1388" y="333"/>
                      <a:pt x="1191" y="267"/>
                      <a:pt x="995" y="215"/>
                    </a:cubicBezTo>
                    <a:lnTo>
                      <a:pt x="952" y="198"/>
                    </a:lnTo>
                    <a:lnTo>
                      <a:pt x="952" y="198"/>
                    </a:lnTo>
                    <a:cubicBezTo>
                      <a:pt x="1087" y="174"/>
                      <a:pt x="1211" y="163"/>
                      <a:pt x="1322" y="163"/>
                    </a:cubicBezTo>
                    <a:cubicBezTo>
                      <a:pt x="1375" y="159"/>
                      <a:pt x="1427" y="157"/>
                      <a:pt x="1480" y="157"/>
                    </a:cubicBezTo>
                    <a:close/>
                    <a:moveTo>
                      <a:pt x="1459" y="1"/>
                    </a:moveTo>
                    <a:cubicBezTo>
                      <a:pt x="1409" y="1"/>
                      <a:pt x="1359" y="2"/>
                      <a:pt x="1309" y="6"/>
                    </a:cubicBezTo>
                    <a:cubicBezTo>
                      <a:pt x="864" y="32"/>
                      <a:pt x="432" y="97"/>
                      <a:pt x="0" y="189"/>
                    </a:cubicBezTo>
                    <a:lnTo>
                      <a:pt x="26" y="346"/>
                    </a:lnTo>
                    <a:cubicBezTo>
                      <a:pt x="175" y="321"/>
                      <a:pt x="323" y="308"/>
                      <a:pt x="470" y="308"/>
                    </a:cubicBezTo>
                    <a:cubicBezTo>
                      <a:pt x="634" y="308"/>
                      <a:pt x="797" y="325"/>
                      <a:pt x="956" y="359"/>
                    </a:cubicBezTo>
                    <a:cubicBezTo>
                      <a:pt x="1139" y="425"/>
                      <a:pt x="1322" y="490"/>
                      <a:pt x="1506" y="569"/>
                    </a:cubicBezTo>
                    <a:lnTo>
                      <a:pt x="1728" y="660"/>
                    </a:lnTo>
                    <a:cubicBezTo>
                      <a:pt x="1885" y="739"/>
                      <a:pt x="2069" y="778"/>
                      <a:pt x="2239" y="791"/>
                    </a:cubicBezTo>
                    <a:lnTo>
                      <a:pt x="2252" y="791"/>
                    </a:lnTo>
                    <a:cubicBezTo>
                      <a:pt x="2357" y="791"/>
                      <a:pt x="2461" y="752"/>
                      <a:pt x="2540" y="699"/>
                    </a:cubicBezTo>
                    <a:cubicBezTo>
                      <a:pt x="2645" y="608"/>
                      <a:pt x="2684" y="464"/>
                      <a:pt x="2618" y="346"/>
                    </a:cubicBezTo>
                    <a:cubicBezTo>
                      <a:pt x="2579" y="294"/>
                      <a:pt x="2527" y="241"/>
                      <a:pt x="2461" y="215"/>
                    </a:cubicBezTo>
                    <a:cubicBezTo>
                      <a:pt x="2141" y="78"/>
                      <a:pt x="1801" y="1"/>
                      <a:pt x="1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50"/>
              <p:cNvSpPr/>
              <p:nvPr/>
            </p:nvSpPr>
            <p:spPr>
              <a:xfrm>
                <a:off x="7200548" y="580219"/>
                <a:ext cx="1422701" cy="407333"/>
              </a:xfrm>
              <a:custGeom>
                <a:rect b="b" l="l" r="r" t="t"/>
                <a:pathLst>
                  <a:path extrusionOk="0" h="2062" w="7202">
                    <a:moveTo>
                      <a:pt x="1235" y="1"/>
                    </a:moveTo>
                    <a:cubicBezTo>
                      <a:pt x="1207" y="1"/>
                      <a:pt x="1180" y="2"/>
                      <a:pt x="1153" y="6"/>
                    </a:cubicBezTo>
                    <a:cubicBezTo>
                      <a:pt x="747" y="32"/>
                      <a:pt x="394" y="255"/>
                      <a:pt x="197" y="609"/>
                    </a:cubicBezTo>
                    <a:cubicBezTo>
                      <a:pt x="1" y="975"/>
                      <a:pt x="53" y="1420"/>
                      <a:pt x="315" y="1734"/>
                    </a:cubicBezTo>
                    <a:cubicBezTo>
                      <a:pt x="538" y="1944"/>
                      <a:pt x="852" y="2062"/>
                      <a:pt x="1166" y="2062"/>
                    </a:cubicBezTo>
                    <a:cubicBezTo>
                      <a:pt x="1218" y="2062"/>
                      <a:pt x="1258" y="2049"/>
                      <a:pt x="1310" y="2049"/>
                    </a:cubicBezTo>
                    <a:cubicBezTo>
                      <a:pt x="1650" y="1996"/>
                      <a:pt x="1965" y="1905"/>
                      <a:pt x="2279" y="1761"/>
                    </a:cubicBezTo>
                    <a:lnTo>
                      <a:pt x="2292" y="1748"/>
                    </a:lnTo>
                    <a:cubicBezTo>
                      <a:pt x="2816" y="1538"/>
                      <a:pt x="3339" y="1329"/>
                      <a:pt x="3876" y="1132"/>
                    </a:cubicBezTo>
                    <a:cubicBezTo>
                      <a:pt x="4596" y="870"/>
                      <a:pt x="5303" y="622"/>
                      <a:pt x="6062" y="556"/>
                    </a:cubicBezTo>
                    <a:cubicBezTo>
                      <a:pt x="6112" y="549"/>
                      <a:pt x="6162" y="546"/>
                      <a:pt x="6212" y="546"/>
                    </a:cubicBezTo>
                    <a:cubicBezTo>
                      <a:pt x="6350" y="546"/>
                      <a:pt x="6491" y="570"/>
                      <a:pt x="6625" y="609"/>
                    </a:cubicBezTo>
                    <a:cubicBezTo>
                      <a:pt x="6809" y="661"/>
                      <a:pt x="6940" y="792"/>
                      <a:pt x="6992" y="975"/>
                    </a:cubicBezTo>
                    <a:cubicBezTo>
                      <a:pt x="7031" y="1132"/>
                      <a:pt x="6940" y="1302"/>
                      <a:pt x="6783" y="1355"/>
                    </a:cubicBezTo>
                    <a:cubicBezTo>
                      <a:pt x="6769" y="1357"/>
                      <a:pt x="6756" y="1358"/>
                      <a:pt x="6743" y="1358"/>
                    </a:cubicBezTo>
                    <a:cubicBezTo>
                      <a:pt x="6679" y="1358"/>
                      <a:pt x="6617" y="1331"/>
                      <a:pt x="6573" y="1276"/>
                    </a:cubicBezTo>
                    <a:cubicBezTo>
                      <a:pt x="6521" y="1237"/>
                      <a:pt x="6508" y="1171"/>
                      <a:pt x="6521" y="1119"/>
                    </a:cubicBezTo>
                    <a:lnTo>
                      <a:pt x="6364" y="1067"/>
                    </a:lnTo>
                    <a:lnTo>
                      <a:pt x="6364" y="1067"/>
                    </a:lnTo>
                    <a:cubicBezTo>
                      <a:pt x="6337" y="1185"/>
                      <a:pt x="6364" y="1302"/>
                      <a:pt x="6455" y="1394"/>
                    </a:cubicBezTo>
                    <a:cubicBezTo>
                      <a:pt x="6531" y="1481"/>
                      <a:pt x="6634" y="1532"/>
                      <a:pt x="6749" y="1532"/>
                    </a:cubicBezTo>
                    <a:cubicBezTo>
                      <a:pt x="6773" y="1532"/>
                      <a:pt x="6797" y="1529"/>
                      <a:pt x="6822" y="1525"/>
                    </a:cubicBezTo>
                    <a:cubicBezTo>
                      <a:pt x="7057" y="1446"/>
                      <a:pt x="7201" y="1185"/>
                      <a:pt x="7149" y="949"/>
                    </a:cubicBezTo>
                    <a:cubicBezTo>
                      <a:pt x="7084" y="713"/>
                      <a:pt x="6913" y="543"/>
                      <a:pt x="6691" y="465"/>
                    </a:cubicBezTo>
                    <a:cubicBezTo>
                      <a:pt x="6548" y="420"/>
                      <a:pt x="6398" y="399"/>
                      <a:pt x="6251" y="399"/>
                    </a:cubicBezTo>
                    <a:cubicBezTo>
                      <a:pt x="6183" y="399"/>
                      <a:pt x="6116" y="404"/>
                      <a:pt x="6049" y="412"/>
                    </a:cubicBezTo>
                    <a:cubicBezTo>
                      <a:pt x="5277" y="465"/>
                      <a:pt x="4557" y="726"/>
                      <a:pt x="3824" y="1001"/>
                    </a:cubicBezTo>
                    <a:cubicBezTo>
                      <a:pt x="3300" y="1198"/>
                      <a:pt x="2763" y="1407"/>
                      <a:pt x="2240" y="1617"/>
                    </a:cubicBezTo>
                    <a:lnTo>
                      <a:pt x="2226" y="1630"/>
                    </a:lnTo>
                    <a:cubicBezTo>
                      <a:pt x="1925" y="1761"/>
                      <a:pt x="1611" y="1852"/>
                      <a:pt x="1297" y="1892"/>
                    </a:cubicBezTo>
                    <a:cubicBezTo>
                      <a:pt x="1243" y="1900"/>
                      <a:pt x="1190" y="1905"/>
                      <a:pt x="1137" y="1905"/>
                    </a:cubicBezTo>
                    <a:cubicBezTo>
                      <a:pt x="878" y="1905"/>
                      <a:pt x="628" y="1801"/>
                      <a:pt x="433" y="1617"/>
                    </a:cubicBezTo>
                    <a:cubicBezTo>
                      <a:pt x="210" y="1355"/>
                      <a:pt x="171" y="988"/>
                      <a:pt x="328" y="687"/>
                    </a:cubicBezTo>
                    <a:cubicBezTo>
                      <a:pt x="498" y="386"/>
                      <a:pt x="813" y="190"/>
                      <a:pt x="1166" y="163"/>
                    </a:cubicBezTo>
                    <a:cubicBezTo>
                      <a:pt x="1191" y="159"/>
                      <a:pt x="1217" y="157"/>
                      <a:pt x="1242" y="157"/>
                    </a:cubicBezTo>
                    <a:cubicBezTo>
                      <a:pt x="1364" y="157"/>
                      <a:pt x="1488" y="206"/>
                      <a:pt x="1585" y="281"/>
                    </a:cubicBezTo>
                    <a:cubicBezTo>
                      <a:pt x="1624" y="320"/>
                      <a:pt x="1650" y="386"/>
                      <a:pt x="1650" y="451"/>
                    </a:cubicBezTo>
                    <a:cubicBezTo>
                      <a:pt x="1637" y="582"/>
                      <a:pt x="1533" y="687"/>
                      <a:pt x="1402" y="713"/>
                    </a:cubicBezTo>
                    <a:cubicBezTo>
                      <a:pt x="1349" y="722"/>
                      <a:pt x="1297" y="726"/>
                      <a:pt x="1245" y="726"/>
                    </a:cubicBezTo>
                    <a:cubicBezTo>
                      <a:pt x="1141" y="726"/>
                      <a:pt x="1039" y="709"/>
                      <a:pt x="943" y="674"/>
                    </a:cubicBezTo>
                    <a:lnTo>
                      <a:pt x="904" y="831"/>
                    </a:lnTo>
                    <a:cubicBezTo>
                      <a:pt x="1007" y="863"/>
                      <a:pt x="1115" y="880"/>
                      <a:pt x="1225" y="880"/>
                    </a:cubicBezTo>
                    <a:cubicBezTo>
                      <a:pt x="1296" y="880"/>
                      <a:pt x="1369" y="873"/>
                      <a:pt x="1441" y="857"/>
                    </a:cubicBezTo>
                    <a:cubicBezTo>
                      <a:pt x="1637" y="818"/>
                      <a:pt x="1794" y="661"/>
                      <a:pt x="1808" y="451"/>
                    </a:cubicBezTo>
                    <a:cubicBezTo>
                      <a:pt x="1821" y="347"/>
                      <a:pt x="1768" y="242"/>
                      <a:pt x="1690" y="163"/>
                    </a:cubicBezTo>
                    <a:cubicBezTo>
                      <a:pt x="1556" y="63"/>
                      <a:pt x="1393" y="1"/>
                      <a:pt x="1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1" name="Google Shape;741;p50"/>
            <p:cNvGrpSpPr/>
            <p:nvPr/>
          </p:nvGrpSpPr>
          <p:grpSpPr>
            <a:xfrm flipH="1">
              <a:off x="3265449" y="1755665"/>
              <a:ext cx="1306549" cy="459199"/>
              <a:chOff x="7200548" y="384850"/>
              <a:chExt cx="1714856" cy="602702"/>
            </a:xfrm>
          </p:grpSpPr>
          <p:sp>
            <p:nvSpPr>
              <p:cNvPr id="742" name="Google Shape;742;p50"/>
              <p:cNvSpPr/>
              <p:nvPr/>
            </p:nvSpPr>
            <p:spPr>
              <a:xfrm>
                <a:off x="8211759" y="384850"/>
                <a:ext cx="331279" cy="331279"/>
              </a:xfrm>
              <a:custGeom>
                <a:rect b="b" l="l" r="r" t="t"/>
                <a:pathLst>
                  <a:path extrusionOk="0" h="1677" w="1677">
                    <a:moveTo>
                      <a:pt x="1480" y="157"/>
                    </a:moveTo>
                    <a:cubicBezTo>
                      <a:pt x="1493" y="157"/>
                      <a:pt x="1520" y="184"/>
                      <a:pt x="1520" y="210"/>
                    </a:cubicBezTo>
                    <a:cubicBezTo>
                      <a:pt x="1520" y="249"/>
                      <a:pt x="1520" y="288"/>
                      <a:pt x="1506" y="328"/>
                    </a:cubicBezTo>
                    <a:cubicBezTo>
                      <a:pt x="1415" y="616"/>
                      <a:pt x="1232" y="851"/>
                      <a:pt x="983" y="1021"/>
                    </a:cubicBezTo>
                    <a:cubicBezTo>
                      <a:pt x="826" y="1126"/>
                      <a:pt x="682" y="1218"/>
                      <a:pt x="525" y="1296"/>
                    </a:cubicBezTo>
                    <a:cubicBezTo>
                      <a:pt x="629" y="1152"/>
                      <a:pt x="721" y="1021"/>
                      <a:pt x="813" y="864"/>
                    </a:cubicBezTo>
                    <a:cubicBezTo>
                      <a:pt x="996" y="589"/>
                      <a:pt x="1166" y="314"/>
                      <a:pt x="1415" y="184"/>
                    </a:cubicBezTo>
                    <a:cubicBezTo>
                      <a:pt x="1428" y="170"/>
                      <a:pt x="1454" y="157"/>
                      <a:pt x="1467" y="157"/>
                    </a:cubicBezTo>
                    <a:close/>
                    <a:moveTo>
                      <a:pt x="1480" y="0"/>
                    </a:moveTo>
                    <a:cubicBezTo>
                      <a:pt x="1428" y="0"/>
                      <a:pt x="1376" y="13"/>
                      <a:pt x="1336" y="40"/>
                    </a:cubicBezTo>
                    <a:cubicBezTo>
                      <a:pt x="1061" y="197"/>
                      <a:pt x="865" y="498"/>
                      <a:pt x="682" y="786"/>
                    </a:cubicBezTo>
                    <a:cubicBezTo>
                      <a:pt x="498" y="1087"/>
                      <a:pt x="302" y="1388"/>
                      <a:pt x="1" y="1532"/>
                    </a:cubicBezTo>
                    <a:lnTo>
                      <a:pt x="66" y="1676"/>
                    </a:lnTo>
                    <a:cubicBezTo>
                      <a:pt x="420" y="1532"/>
                      <a:pt x="747" y="1362"/>
                      <a:pt x="1061" y="1152"/>
                    </a:cubicBezTo>
                    <a:cubicBezTo>
                      <a:pt x="1336" y="969"/>
                      <a:pt x="1546" y="681"/>
                      <a:pt x="1650" y="367"/>
                    </a:cubicBezTo>
                    <a:cubicBezTo>
                      <a:pt x="1664" y="301"/>
                      <a:pt x="1677" y="236"/>
                      <a:pt x="1664" y="170"/>
                    </a:cubicBezTo>
                    <a:cubicBezTo>
                      <a:pt x="1637" y="79"/>
                      <a:pt x="1572" y="13"/>
                      <a:pt x="14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50"/>
              <p:cNvSpPr/>
              <p:nvPr/>
            </p:nvSpPr>
            <p:spPr>
              <a:xfrm>
                <a:off x="8385199" y="616567"/>
                <a:ext cx="530204" cy="156454"/>
              </a:xfrm>
              <a:custGeom>
                <a:rect b="b" l="l" r="r" t="t"/>
                <a:pathLst>
                  <a:path extrusionOk="0" h="792" w="2684">
                    <a:moveTo>
                      <a:pt x="1480" y="157"/>
                    </a:moveTo>
                    <a:cubicBezTo>
                      <a:pt x="1796" y="157"/>
                      <a:pt x="2115" y="224"/>
                      <a:pt x="2396" y="359"/>
                    </a:cubicBezTo>
                    <a:cubicBezTo>
                      <a:pt x="2435" y="372"/>
                      <a:pt x="2461" y="398"/>
                      <a:pt x="2488" y="425"/>
                    </a:cubicBezTo>
                    <a:cubicBezTo>
                      <a:pt x="2514" y="477"/>
                      <a:pt x="2501" y="542"/>
                      <a:pt x="2448" y="569"/>
                    </a:cubicBezTo>
                    <a:cubicBezTo>
                      <a:pt x="2396" y="608"/>
                      <a:pt x="2317" y="634"/>
                      <a:pt x="2252" y="634"/>
                    </a:cubicBezTo>
                    <a:cubicBezTo>
                      <a:pt x="2082" y="621"/>
                      <a:pt x="1925" y="582"/>
                      <a:pt x="1781" y="516"/>
                    </a:cubicBezTo>
                    <a:lnTo>
                      <a:pt x="1571" y="425"/>
                    </a:lnTo>
                    <a:cubicBezTo>
                      <a:pt x="1388" y="333"/>
                      <a:pt x="1191" y="267"/>
                      <a:pt x="995" y="215"/>
                    </a:cubicBezTo>
                    <a:lnTo>
                      <a:pt x="952" y="198"/>
                    </a:lnTo>
                    <a:lnTo>
                      <a:pt x="952" y="198"/>
                    </a:lnTo>
                    <a:cubicBezTo>
                      <a:pt x="1087" y="174"/>
                      <a:pt x="1211" y="163"/>
                      <a:pt x="1322" y="163"/>
                    </a:cubicBezTo>
                    <a:cubicBezTo>
                      <a:pt x="1375" y="159"/>
                      <a:pt x="1427" y="157"/>
                      <a:pt x="1480" y="157"/>
                    </a:cubicBezTo>
                    <a:close/>
                    <a:moveTo>
                      <a:pt x="1459" y="1"/>
                    </a:moveTo>
                    <a:cubicBezTo>
                      <a:pt x="1409" y="1"/>
                      <a:pt x="1359" y="2"/>
                      <a:pt x="1309" y="6"/>
                    </a:cubicBezTo>
                    <a:cubicBezTo>
                      <a:pt x="864" y="32"/>
                      <a:pt x="432" y="97"/>
                      <a:pt x="0" y="189"/>
                    </a:cubicBezTo>
                    <a:lnTo>
                      <a:pt x="26" y="346"/>
                    </a:lnTo>
                    <a:cubicBezTo>
                      <a:pt x="175" y="321"/>
                      <a:pt x="323" y="308"/>
                      <a:pt x="470" y="308"/>
                    </a:cubicBezTo>
                    <a:cubicBezTo>
                      <a:pt x="634" y="308"/>
                      <a:pt x="797" y="325"/>
                      <a:pt x="956" y="359"/>
                    </a:cubicBezTo>
                    <a:cubicBezTo>
                      <a:pt x="1139" y="425"/>
                      <a:pt x="1322" y="490"/>
                      <a:pt x="1506" y="569"/>
                    </a:cubicBezTo>
                    <a:lnTo>
                      <a:pt x="1728" y="660"/>
                    </a:lnTo>
                    <a:cubicBezTo>
                      <a:pt x="1885" y="739"/>
                      <a:pt x="2069" y="778"/>
                      <a:pt x="2239" y="791"/>
                    </a:cubicBezTo>
                    <a:lnTo>
                      <a:pt x="2252" y="791"/>
                    </a:lnTo>
                    <a:cubicBezTo>
                      <a:pt x="2357" y="791"/>
                      <a:pt x="2461" y="752"/>
                      <a:pt x="2540" y="699"/>
                    </a:cubicBezTo>
                    <a:cubicBezTo>
                      <a:pt x="2645" y="608"/>
                      <a:pt x="2684" y="464"/>
                      <a:pt x="2618" y="346"/>
                    </a:cubicBezTo>
                    <a:cubicBezTo>
                      <a:pt x="2579" y="294"/>
                      <a:pt x="2527" y="241"/>
                      <a:pt x="2461" y="215"/>
                    </a:cubicBezTo>
                    <a:cubicBezTo>
                      <a:pt x="2141" y="78"/>
                      <a:pt x="1801" y="1"/>
                      <a:pt x="14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50"/>
              <p:cNvSpPr/>
              <p:nvPr/>
            </p:nvSpPr>
            <p:spPr>
              <a:xfrm>
                <a:off x="7200548" y="580219"/>
                <a:ext cx="1422701" cy="407333"/>
              </a:xfrm>
              <a:custGeom>
                <a:rect b="b" l="l" r="r" t="t"/>
                <a:pathLst>
                  <a:path extrusionOk="0" h="2062" w="7202">
                    <a:moveTo>
                      <a:pt x="1235" y="1"/>
                    </a:moveTo>
                    <a:cubicBezTo>
                      <a:pt x="1207" y="1"/>
                      <a:pt x="1180" y="2"/>
                      <a:pt x="1153" y="6"/>
                    </a:cubicBezTo>
                    <a:cubicBezTo>
                      <a:pt x="747" y="32"/>
                      <a:pt x="394" y="255"/>
                      <a:pt x="197" y="609"/>
                    </a:cubicBezTo>
                    <a:cubicBezTo>
                      <a:pt x="1" y="975"/>
                      <a:pt x="53" y="1420"/>
                      <a:pt x="315" y="1734"/>
                    </a:cubicBezTo>
                    <a:cubicBezTo>
                      <a:pt x="538" y="1944"/>
                      <a:pt x="852" y="2062"/>
                      <a:pt x="1166" y="2062"/>
                    </a:cubicBezTo>
                    <a:cubicBezTo>
                      <a:pt x="1218" y="2062"/>
                      <a:pt x="1258" y="2049"/>
                      <a:pt x="1310" y="2049"/>
                    </a:cubicBezTo>
                    <a:cubicBezTo>
                      <a:pt x="1650" y="1996"/>
                      <a:pt x="1965" y="1905"/>
                      <a:pt x="2279" y="1761"/>
                    </a:cubicBezTo>
                    <a:lnTo>
                      <a:pt x="2292" y="1748"/>
                    </a:lnTo>
                    <a:cubicBezTo>
                      <a:pt x="2816" y="1538"/>
                      <a:pt x="3339" y="1329"/>
                      <a:pt x="3876" y="1132"/>
                    </a:cubicBezTo>
                    <a:cubicBezTo>
                      <a:pt x="4596" y="870"/>
                      <a:pt x="5303" y="622"/>
                      <a:pt x="6062" y="556"/>
                    </a:cubicBezTo>
                    <a:cubicBezTo>
                      <a:pt x="6112" y="549"/>
                      <a:pt x="6162" y="546"/>
                      <a:pt x="6212" y="546"/>
                    </a:cubicBezTo>
                    <a:cubicBezTo>
                      <a:pt x="6350" y="546"/>
                      <a:pt x="6491" y="570"/>
                      <a:pt x="6625" y="609"/>
                    </a:cubicBezTo>
                    <a:cubicBezTo>
                      <a:pt x="6809" y="661"/>
                      <a:pt x="6940" y="792"/>
                      <a:pt x="6992" y="975"/>
                    </a:cubicBezTo>
                    <a:cubicBezTo>
                      <a:pt x="7031" y="1132"/>
                      <a:pt x="6940" y="1302"/>
                      <a:pt x="6783" y="1355"/>
                    </a:cubicBezTo>
                    <a:cubicBezTo>
                      <a:pt x="6769" y="1357"/>
                      <a:pt x="6756" y="1358"/>
                      <a:pt x="6743" y="1358"/>
                    </a:cubicBezTo>
                    <a:cubicBezTo>
                      <a:pt x="6679" y="1358"/>
                      <a:pt x="6617" y="1331"/>
                      <a:pt x="6573" y="1276"/>
                    </a:cubicBezTo>
                    <a:cubicBezTo>
                      <a:pt x="6521" y="1237"/>
                      <a:pt x="6508" y="1171"/>
                      <a:pt x="6521" y="1119"/>
                    </a:cubicBezTo>
                    <a:lnTo>
                      <a:pt x="6364" y="1067"/>
                    </a:lnTo>
                    <a:lnTo>
                      <a:pt x="6364" y="1067"/>
                    </a:lnTo>
                    <a:cubicBezTo>
                      <a:pt x="6337" y="1185"/>
                      <a:pt x="6364" y="1302"/>
                      <a:pt x="6455" y="1394"/>
                    </a:cubicBezTo>
                    <a:cubicBezTo>
                      <a:pt x="6531" y="1481"/>
                      <a:pt x="6634" y="1532"/>
                      <a:pt x="6749" y="1532"/>
                    </a:cubicBezTo>
                    <a:cubicBezTo>
                      <a:pt x="6773" y="1532"/>
                      <a:pt x="6797" y="1529"/>
                      <a:pt x="6822" y="1525"/>
                    </a:cubicBezTo>
                    <a:cubicBezTo>
                      <a:pt x="7057" y="1446"/>
                      <a:pt x="7201" y="1185"/>
                      <a:pt x="7149" y="949"/>
                    </a:cubicBezTo>
                    <a:cubicBezTo>
                      <a:pt x="7084" y="713"/>
                      <a:pt x="6913" y="543"/>
                      <a:pt x="6691" y="465"/>
                    </a:cubicBezTo>
                    <a:cubicBezTo>
                      <a:pt x="6548" y="420"/>
                      <a:pt x="6398" y="399"/>
                      <a:pt x="6251" y="399"/>
                    </a:cubicBezTo>
                    <a:cubicBezTo>
                      <a:pt x="6183" y="399"/>
                      <a:pt x="6116" y="404"/>
                      <a:pt x="6049" y="412"/>
                    </a:cubicBezTo>
                    <a:cubicBezTo>
                      <a:pt x="5277" y="465"/>
                      <a:pt x="4557" y="726"/>
                      <a:pt x="3824" y="1001"/>
                    </a:cubicBezTo>
                    <a:cubicBezTo>
                      <a:pt x="3300" y="1198"/>
                      <a:pt x="2763" y="1407"/>
                      <a:pt x="2240" y="1617"/>
                    </a:cubicBezTo>
                    <a:lnTo>
                      <a:pt x="2226" y="1630"/>
                    </a:lnTo>
                    <a:cubicBezTo>
                      <a:pt x="1925" y="1761"/>
                      <a:pt x="1611" y="1852"/>
                      <a:pt x="1297" y="1892"/>
                    </a:cubicBezTo>
                    <a:cubicBezTo>
                      <a:pt x="1243" y="1900"/>
                      <a:pt x="1190" y="1905"/>
                      <a:pt x="1137" y="1905"/>
                    </a:cubicBezTo>
                    <a:cubicBezTo>
                      <a:pt x="878" y="1905"/>
                      <a:pt x="628" y="1801"/>
                      <a:pt x="433" y="1617"/>
                    </a:cubicBezTo>
                    <a:cubicBezTo>
                      <a:pt x="210" y="1355"/>
                      <a:pt x="171" y="988"/>
                      <a:pt x="328" y="687"/>
                    </a:cubicBezTo>
                    <a:cubicBezTo>
                      <a:pt x="498" y="386"/>
                      <a:pt x="813" y="190"/>
                      <a:pt x="1166" y="163"/>
                    </a:cubicBezTo>
                    <a:cubicBezTo>
                      <a:pt x="1191" y="159"/>
                      <a:pt x="1217" y="157"/>
                      <a:pt x="1242" y="157"/>
                    </a:cubicBezTo>
                    <a:cubicBezTo>
                      <a:pt x="1364" y="157"/>
                      <a:pt x="1488" y="206"/>
                      <a:pt x="1585" y="281"/>
                    </a:cubicBezTo>
                    <a:cubicBezTo>
                      <a:pt x="1624" y="320"/>
                      <a:pt x="1650" y="386"/>
                      <a:pt x="1650" y="451"/>
                    </a:cubicBezTo>
                    <a:cubicBezTo>
                      <a:pt x="1637" y="582"/>
                      <a:pt x="1533" y="687"/>
                      <a:pt x="1402" y="713"/>
                    </a:cubicBezTo>
                    <a:cubicBezTo>
                      <a:pt x="1349" y="722"/>
                      <a:pt x="1297" y="726"/>
                      <a:pt x="1245" y="726"/>
                    </a:cubicBezTo>
                    <a:cubicBezTo>
                      <a:pt x="1141" y="726"/>
                      <a:pt x="1039" y="709"/>
                      <a:pt x="943" y="674"/>
                    </a:cubicBezTo>
                    <a:lnTo>
                      <a:pt x="904" y="831"/>
                    </a:lnTo>
                    <a:cubicBezTo>
                      <a:pt x="1007" y="863"/>
                      <a:pt x="1115" y="880"/>
                      <a:pt x="1225" y="880"/>
                    </a:cubicBezTo>
                    <a:cubicBezTo>
                      <a:pt x="1296" y="880"/>
                      <a:pt x="1369" y="873"/>
                      <a:pt x="1441" y="857"/>
                    </a:cubicBezTo>
                    <a:cubicBezTo>
                      <a:pt x="1637" y="818"/>
                      <a:pt x="1794" y="661"/>
                      <a:pt x="1808" y="451"/>
                    </a:cubicBezTo>
                    <a:cubicBezTo>
                      <a:pt x="1821" y="347"/>
                      <a:pt x="1768" y="242"/>
                      <a:pt x="1690" y="163"/>
                    </a:cubicBezTo>
                    <a:cubicBezTo>
                      <a:pt x="1556" y="63"/>
                      <a:pt x="1393" y="1"/>
                      <a:pt x="1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5" name="Google Shape;745;p50"/>
          <p:cNvSpPr/>
          <p:nvPr/>
        </p:nvSpPr>
        <p:spPr>
          <a:xfrm>
            <a:off x="2242250" y="3505850"/>
            <a:ext cx="4654200" cy="1392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39"/>
          <p:cNvPicPr preferRelativeResize="0"/>
          <p:nvPr/>
        </p:nvPicPr>
        <p:blipFill rotWithShape="1">
          <a:blip r:embed="rId3">
            <a:alphaModFix/>
          </a:blip>
          <a:srcRect b="0" l="20328" r="20334" t="0"/>
          <a:stretch/>
        </p:blipFill>
        <p:spPr>
          <a:xfrm>
            <a:off x="4572000" y="0"/>
            <a:ext cx="4571995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39"/>
          <p:cNvSpPr txBox="1"/>
          <p:nvPr>
            <p:ph type="title"/>
          </p:nvPr>
        </p:nvSpPr>
        <p:spPr>
          <a:xfrm>
            <a:off x="208975" y="294300"/>
            <a:ext cx="2998800" cy="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</a:t>
            </a:r>
            <a:endParaRPr/>
          </a:p>
        </p:txBody>
      </p:sp>
      <p:grpSp>
        <p:nvGrpSpPr>
          <p:cNvPr id="548" name="Google Shape;548;p39"/>
          <p:cNvGrpSpPr/>
          <p:nvPr/>
        </p:nvGrpSpPr>
        <p:grpSpPr>
          <a:xfrm>
            <a:off x="4396533" y="294300"/>
            <a:ext cx="344400" cy="4658925"/>
            <a:chOff x="4396533" y="294300"/>
            <a:chExt cx="344400" cy="4658925"/>
          </a:xfrm>
        </p:grpSpPr>
        <p:sp>
          <p:nvSpPr>
            <p:cNvPr id="549" name="Google Shape;549;p39"/>
            <p:cNvSpPr/>
            <p:nvPr/>
          </p:nvSpPr>
          <p:spPr>
            <a:xfrm>
              <a:off x="4396533" y="294300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4396533" y="910661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9"/>
            <p:cNvSpPr/>
            <p:nvPr/>
          </p:nvSpPr>
          <p:spPr>
            <a:xfrm>
              <a:off x="4396533" y="1527021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9"/>
            <p:cNvSpPr/>
            <p:nvPr/>
          </p:nvSpPr>
          <p:spPr>
            <a:xfrm>
              <a:off x="4396533" y="2143382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4396533" y="2759743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4396533" y="3376104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4396533" y="3992464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4396533" y="4608825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7" name="Google Shape;557;p39"/>
          <p:cNvSpPr/>
          <p:nvPr/>
        </p:nvSpPr>
        <p:spPr>
          <a:xfrm flipH="1">
            <a:off x="2350992" y="993924"/>
            <a:ext cx="1019883" cy="173969"/>
          </a:xfrm>
          <a:custGeom>
            <a:rect b="b" l="l" r="r" t="t"/>
            <a:pathLst>
              <a:path extrusionOk="0" h="6829" w="23361">
                <a:moveTo>
                  <a:pt x="12561" y="351"/>
                </a:moveTo>
                <a:cubicBezTo>
                  <a:pt x="12636" y="351"/>
                  <a:pt x="12710" y="354"/>
                  <a:pt x="12785" y="360"/>
                </a:cubicBezTo>
                <a:cubicBezTo>
                  <a:pt x="14257" y="434"/>
                  <a:pt x="15741" y="1624"/>
                  <a:pt x="16097" y="3034"/>
                </a:cubicBezTo>
                <a:cubicBezTo>
                  <a:pt x="16171" y="3366"/>
                  <a:pt x="16109" y="3525"/>
                  <a:pt x="15778" y="3623"/>
                </a:cubicBezTo>
                <a:cubicBezTo>
                  <a:pt x="15111" y="3807"/>
                  <a:pt x="14433" y="3894"/>
                  <a:pt x="13754" y="3894"/>
                </a:cubicBezTo>
                <a:cubicBezTo>
                  <a:pt x="13709" y="3894"/>
                  <a:pt x="13664" y="3894"/>
                  <a:pt x="13619" y="3893"/>
                </a:cubicBezTo>
                <a:cubicBezTo>
                  <a:pt x="12920" y="3893"/>
                  <a:pt x="12245" y="3771"/>
                  <a:pt x="11582" y="3562"/>
                </a:cubicBezTo>
                <a:cubicBezTo>
                  <a:pt x="11202" y="3439"/>
                  <a:pt x="10846" y="3231"/>
                  <a:pt x="10552" y="2949"/>
                </a:cubicBezTo>
                <a:cubicBezTo>
                  <a:pt x="9975" y="2396"/>
                  <a:pt x="9987" y="1636"/>
                  <a:pt x="10589" y="1108"/>
                </a:cubicBezTo>
                <a:cubicBezTo>
                  <a:pt x="11134" y="619"/>
                  <a:pt x="11840" y="351"/>
                  <a:pt x="12561" y="351"/>
                </a:cubicBezTo>
                <a:close/>
                <a:moveTo>
                  <a:pt x="12569" y="0"/>
                </a:moveTo>
                <a:cubicBezTo>
                  <a:pt x="11908" y="0"/>
                  <a:pt x="11254" y="179"/>
                  <a:pt x="10687" y="568"/>
                </a:cubicBezTo>
                <a:cubicBezTo>
                  <a:pt x="9448" y="1427"/>
                  <a:pt x="9472" y="2765"/>
                  <a:pt x="10748" y="3574"/>
                </a:cubicBezTo>
                <a:cubicBezTo>
                  <a:pt x="11411" y="3967"/>
                  <a:pt x="12159" y="4188"/>
                  <a:pt x="12920" y="4212"/>
                </a:cubicBezTo>
                <a:cubicBezTo>
                  <a:pt x="13229" y="4234"/>
                  <a:pt x="13538" y="4248"/>
                  <a:pt x="13846" y="4248"/>
                </a:cubicBezTo>
                <a:cubicBezTo>
                  <a:pt x="14600" y="4248"/>
                  <a:pt x="15352" y="4163"/>
                  <a:pt x="16109" y="3893"/>
                </a:cubicBezTo>
                <a:lnTo>
                  <a:pt x="16109" y="3893"/>
                </a:lnTo>
                <a:cubicBezTo>
                  <a:pt x="16109" y="4040"/>
                  <a:pt x="16109" y="4090"/>
                  <a:pt x="16085" y="4139"/>
                </a:cubicBezTo>
                <a:cubicBezTo>
                  <a:pt x="15840" y="5181"/>
                  <a:pt x="15030" y="5611"/>
                  <a:pt x="14110" y="5856"/>
                </a:cubicBezTo>
                <a:cubicBezTo>
                  <a:pt x="13728" y="5962"/>
                  <a:pt x="13353" y="6012"/>
                  <a:pt x="12985" y="6012"/>
                </a:cubicBezTo>
                <a:cubicBezTo>
                  <a:pt x="12029" y="6012"/>
                  <a:pt x="11124" y="5675"/>
                  <a:pt x="10282" y="5108"/>
                </a:cubicBezTo>
                <a:cubicBezTo>
                  <a:pt x="9398" y="4531"/>
                  <a:pt x="8527" y="3906"/>
                  <a:pt x="7644" y="3329"/>
                </a:cubicBezTo>
                <a:cubicBezTo>
                  <a:pt x="6822" y="2789"/>
                  <a:pt x="6086" y="2139"/>
                  <a:pt x="5166" y="1746"/>
                </a:cubicBezTo>
                <a:cubicBezTo>
                  <a:pt x="4670" y="1531"/>
                  <a:pt x="4167" y="1430"/>
                  <a:pt x="3680" y="1430"/>
                </a:cubicBezTo>
                <a:cubicBezTo>
                  <a:pt x="2169" y="1430"/>
                  <a:pt x="821" y="2410"/>
                  <a:pt x="356" y="4016"/>
                </a:cubicBezTo>
                <a:cubicBezTo>
                  <a:pt x="1" y="5267"/>
                  <a:pt x="504" y="6286"/>
                  <a:pt x="1694" y="6727"/>
                </a:cubicBezTo>
                <a:cubicBezTo>
                  <a:pt x="1878" y="6795"/>
                  <a:pt x="2055" y="6828"/>
                  <a:pt x="2223" y="6828"/>
                </a:cubicBezTo>
                <a:cubicBezTo>
                  <a:pt x="2636" y="6828"/>
                  <a:pt x="2990" y="6625"/>
                  <a:pt x="3252" y="6224"/>
                </a:cubicBezTo>
                <a:cubicBezTo>
                  <a:pt x="3608" y="5660"/>
                  <a:pt x="3510" y="5047"/>
                  <a:pt x="3338" y="4458"/>
                </a:cubicBezTo>
                <a:cubicBezTo>
                  <a:pt x="3295" y="4307"/>
                  <a:pt x="3156" y="4193"/>
                  <a:pt x="2999" y="4193"/>
                </a:cubicBezTo>
                <a:cubicBezTo>
                  <a:pt x="2977" y="4193"/>
                  <a:pt x="2955" y="4196"/>
                  <a:pt x="2933" y="4200"/>
                </a:cubicBezTo>
                <a:cubicBezTo>
                  <a:pt x="2798" y="4200"/>
                  <a:pt x="2700" y="4298"/>
                  <a:pt x="2663" y="4421"/>
                </a:cubicBezTo>
                <a:cubicBezTo>
                  <a:pt x="2626" y="4556"/>
                  <a:pt x="2712" y="4642"/>
                  <a:pt x="2822" y="4728"/>
                </a:cubicBezTo>
                <a:cubicBezTo>
                  <a:pt x="3105" y="4936"/>
                  <a:pt x="3203" y="5415"/>
                  <a:pt x="3043" y="5819"/>
                </a:cubicBezTo>
                <a:cubicBezTo>
                  <a:pt x="2917" y="6187"/>
                  <a:pt x="2565" y="6436"/>
                  <a:pt x="2178" y="6436"/>
                </a:cubicBezTo>
                <a:cubicBezTo>
                  <a:pt x="2152" y="6436"/>
                  <a:pt x="2125" y="6435"/>
                  <a:pt x="2099" y="6433"/>
                </a:cubicBezTo>
                <a:cubicBezTo>
                  <a:pt x="1362" y="6347"/>
                  <a:pt x="774" y="5770"/>
                  <a:pt x="663" y="5047"/>
                </a:cubicBezTo>
                <a:cubicBezTo>
                  <a:pt x="467" y="3587"/>
                  <a:pt x="1964" y="1844"/>
                  <a:pt x="3448" y="1771"/>
                </a:cubicBezTo>
                <a:cubicBezTo>
                  <a:pt x="3516" y="1766"/>
                  <a:pt x="3584" y="1764"/>
                  <a:pt x="3650" y="1764"/>
                </a:cubicBezTo>
                <a:cubicBezTo>
                  <a:pt x="4519" y="1764"/>
                  <a:pt x="5258" y="2126"/>
                  <a:pt x="5976" y="2605"/>
                </a:cubicBezTo>
                <a:cubicBezTo>
                  <a:pt x="7018" y="3317"/>
                  <a:pt x="8049" y="4040"/>
                  <a:pt x="9092" y="4764"/>
                </a:cubicBezTo>
                <a:cubicBezTo>
                  <a:pt x="9852" y="5280"/>
                  <a:pt x="10601" y="5819"/>
                  <a:pt x="11496" y="6102"/>
                </a:cubicBezTo>
                <a:cubicBezTo>
                  <a:pt x="12039" y="6272"/>
                  <a:pt x="12578" y="6367"/>
                  <a:pt x="13107" y="6367"/>
                </a:cubicBezTo>
                <a:cubicBezTo>
                  <a:pt x="13870" y="6367"/>
                  <a:pt x="14614" y="6170"/>
                  <a:pt x="15324" y="5721"/>
                </a:cubicBezTo>
                <a:cubicBezTo>
                  <a:pt x="15962" y="5341"/>
                  <a:pt x="16392" y="4813"/>
                  <a:pt x="16478" y="4053"/>
                </a:cubicBezTo>
                <a:cubicBezTo>
                  <a:pt x="16490" y="3832"/>
                  <a:pt x="16625" y="3636"/>
                  <a:pt x="16833" y="3550"/>
                </a:cubicBezTo>
                <a:cubicBezTo>
                  <a:pt x="17557" y="3133"/>
                  <a:pt x="18207" y="2568"/>
                  <a:pt x="18723" y="1893"/>
                </a:cubicBezTo>
                <a:cubicBezTo>
                  <a:pt x="18796" y="1795"/>
                  <a:pt x="18833" y="1636"/>
                  <a:pt x="19042" y="1611"/>
                </a:cubicBezTo>
                <a:lnTo>
                  <a:pt x="19042" y="2262"/>
                </a:lnTo>
                <a:cubicBezTo>
                  <a:pt x="19054" y="3317"/>
                  <a:pt x="19618" y="4163"/>
                  <a:pt x="20477" y="4396"/>
                </a:cubicBezTo>
                <a:cubicBezTo>
                  <a:pt x="20695" y="4459"/>
                  <a:pt x="20918" y="4490"/>
                  <a:pt x="21138" y="4490"/>
                </a:cubicBezTo>
                <a:cubicBezTo>
                  <a:pt x="21945" y="4490"/>
                  <a:pt x="22723" y="4082"/>
                  <a:pt x="23176" y="3378"/>
                </a:cubicBezTo>
                <a:cubicBezTo>
                  <a:pt x="23299" y="3218"/>
                  <a:pt x="23360" y="3010"/>
                  <a:pt x="23360" y="2814"/>
                </a:cubicBezTo>
                <a:cubicBezTo>
                  <a:pt x="23338" y="2623"/>
                  <a:pt x="23285" y="2453"/>
                  <a:pt x="23079" y="2453"/>
                </a:cubicBezTo>
                <a:cubicBezTo>
                  <a:pt x="23060" y="2453"/>
                  <a:pt x="23039" y="2455"/>
                  <a:pt x="23017" y="2458"/>
                </a:cubicBezTo>
                <a:cubicBezTo>
                  <a:pt x="22759" y="2482"/>
                  <a:pt x="22685" y="2679"/>
                  <a:pt x="22759" y="2900"/>
                </a:cubicBezTo>
                <a:cubicBezTo>
                  <a:pt x="22820" y="3059"/>
                  <a:pt x="22882" y="3169"/>
                  <a:pt x="22759" y="3329"/>
                </a:cubicBezTo>
                <a:cubicBezTo>
                  <a:pt x="22438" y="3810"/>
                  <a:pt x="21773" y="4111"/>
                  <a:pt x="21112" y="4111"/>
                </a:cubicBezTo>
                <a:cubicBezTo>
                  <a:pt x="20964" y="4111"/>
                  <a:pt x="20817" y="4096"/>
                  <a:pt x="20673" y="4065"/>
                </a:cubicBezTo>
                <a:cubicBezTo>
                  <a:pt x="20023" y="3918"/>
                  <a:pt x="19545" y="3366"/>
                  <a:pt x="19447" y="2630"/>
                </a:cubicBezTo>
                <a:cubicBezTo>
                  <a:pt x="19410" y="2372"/>
                  <a:pt x="19397" y="2127"/>
                  <a:pt x="19410" y="1881"/>
                </a:cubicBezTo>
                <a:cubicBezTo>
                  <a:pt x="19422" y="1476"/>
                  <a:pt x="19483" y="1071"/>
                  <a:pt x="19618" y="691"/>
                </a:cubicBezTo>
                <a:cubicBezTo>
                  <a:pt x="19655" y="556"/>
                  <a:pt x="19692" y="384"/>
                  <a:pt x="19532" y="311"/>
                </a:cubicBezTo>
                <a:cubicBezTo>
                  <a:pt x="19491" y="289"/>
                  <a:pt x="19453" y="279"/>
                  <a:pt x="19419" y="279"/>
                </a:cubicBezTo>
                <a:cubicBezTo>
                  <a:pt x="19304" y="279"/>
                  <a:pt x="19231" y="391"/>
                  <a:pt x="19164" y="495"/>
                </a:cubicBezTo>
                <a:cubicBezTo>
                  <a:pt x="19054" y="642"/>
                  <a:pt x="18980" y="814"/>
                  <a:pt x="18882" y="986"/>
                </a:cubicBezTo>
                <a:cubicBezTo>
                  <a:pt x="18342" y="1943"/>
                  <a:pt x="17545" y="2728"/>
                  <a:pt x="16576" y="3268"/>
                </a:cubicBezTo>
                <a:cubicBezTo>
                  <a:pt x="16441" y="3133"/>
                  <a:pt x="16465" y="2998"/>
                  <a:pt x="16428" y="2887"/>
                </a:cubicBezTo>
                <a:cubicBezTo>
                  <a:pt x="15954" y="1138"/>
                  <a:pt x="14239" y="0"/>
                  <a:pt x="12569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8" name="Google Shape;558;p39"/>
          <p:cNvSpPr/>
          <p:nvPr/>
        </p:nvSpPr>
        <p:spPr>
          <a:xfrm>
            <a:off x="361224" y="90580"/>
            <a:ext cx="793632" cy="109503"/>
          </a:xfrm>
          <a:custGeom>
            <a:rect b="b" l="l" r="r" t="t"/>
            <a:pathLst>
              <a:path extrusionOk="0" h="6829" w="23361">
                <a:moveTo>
                  <a:pt x="12561" y="351"/>
                </a:moveTo>
                <a:cubicBezTo>
                  <a:pt x="12636" y="351"/>
                  <a:pt x="12710" y="354"/>
                  <a:pt x="12785" y="360"/>
                </a:cubicBezTo>
                <a:cubicBezTo>
                  <a:pt x="14257" y="434"/>
                  <a:pt x="15741" y="1624"/>
                  <a:pt x="16097" y="3034"/>
                </a:cubicBezTo>
                <a:cubicBezTo>
                  <a:pt x="16171" y="3366"/>
                  <a:pt x="16109" y="3525"/>
                  <a:pt x="15778" y="3623"/>
                </a:cubicBezTo>
                <a:cubicBezTo>
                  <a:pt x="15111" y="3807"/>
                  <a:pt x="14433" y="3894"/>
                  <a:pt x="13754" y="3894"/>
                </a:cubicBezTo>
                <a:cubicBezTo>
                  <a:pt x="13709" y="3894"/>
                  <a:pt x="13664" y="3894"/>
                  <a:pt x="13619" y="3893"/>
                </a:cubicBezTo>
                <a:cubicBezTo>
                  <a:pt x="12920" y="3893"/>
                  <a:pt x="12245" y="3771"/>
                  <a:pt x="11582" y="3562"/>
                </a:cubicBezTo>
                <a:cubicBezTo>
                  <a:pt x="11202" y="3439"/>
                  <a:pt x="10846" y="3231"/>
                  <a:pt x="10552" y="2949"/>
                </a:cubicBezTo>
                <a:cubicBezTo>
                  <a:pt x="9975" y="2396"/>
                  <a:pt x="9987" y="1636"/>
                  <a:pt x="10589" y="1108"/>
                </a:cubicBezTo>
                <a:cubicBezTo>
                  <a:pt x="11134" y="619"/>
                  <a:pt x="11840" y="351"/>
                  <a:pt x="12561" y="351"/>
                </a:cubicBezTo>
                <a:close/>
                <a:moveTo>
                  <a:pt x="12569" y="0"/>
                </a:moveTo>
                <a:cubicBezTo>
                  <a:pt x="11908" y="0"/>
                  <a:pt x="11254" y="179"/>
                  <a:pt x="10687" y="568"/>
                </a:cubicBezTo>
                <a:cubicBezTo>
                  <a:pt x="9448" y="1427"/>
                  <a:pt x="9472" y="2765"/>
                  <a:pt x="10748" y="3574"/>
                </a:cubicBezTo>
                <a:cubicBezTo>
                  <a:pt x="11411" y="3967"/>
                  <a:pt x="12159" y="4188"/>
                  <a:pt x="12920" y="4212"/>
                </a:cubicBezTo>
                <a:cubicBezTo>
                  <a:pt x="13229" y="4234"/>
                  <a:pt x="13538" y="4248"/>
                  <a:pt x="13846" y="4248"/>
                </a:cubicBezTo>
                <a:cubicBezTo>
                  <a:pt x="14600" y="4248"/>
                  <a:pt x="15352" y="4163"/>
                  <a:pt x="16109" y="3893"/>
                </a:cubicBezTo>
                <a:lnTo>
                  <a:pt x="16109" y="3893"/>
                </a:lnTo>
                <a:cubicBezTo>
                  <a:pt x="16109" y="4040"/>
                  <a:pt x="16109" y="4090"/>
                  <a:pt x="16085" y="4139"/>
                </a:cubicBezTo>
                <a:cubicBezTo>
                  <a:pt x="15840" y="5181"/>
                  <a:pt x="15030" y="5611"/>
                  <a:pt x="14110" y="5856"/>
                </a:cubicBezTo>
                <a:cubicBezTo>
                  <a:pt x="13728" y="5962"/>
                  <a:pt x="13353" y="6012"/>
                  <a:pt x="12985" y="6012"/>
                </a:cubicBezTo>
                <a:cubicBezTo>
                  <a:pt x="12029" y="6012"/>
                  <a:pt x="11124" y="5675"/>
                  <a:pt x="10282" y="5108"/>
                </a:cubicBezTo>
                <a:cubicBezTo>
                  <a:pt x="9398" y="4531"/>
                  <a:pt x="8527" y="3906"/>
                  <a:pt x="7644" y="3329"/>
                </a:cubicBezTo>
                <a:cubicBezTo>
                  <a:pt x="6822" y="2789"/>
                  <a:pt x="6086" y="2139"/>
                  <a:pt x="5166" y="1746"/>
                </a:cubicBezTo>
                <a:cubicBezTo>
                  <a:pt x="4670" y="1531"/>
                  <a:pt x="4167" y="1430"/>
                  <a:pt x="3680" y="1430"/>
                </a:cubicBezTo>
                <a:cubicBezTo>
                  <a:pt x="2169" y="1430"/>
                  <a:pt x="821" y="2410"/>
                  <a:pt x="356" y="4016"/>
                </a:cubicBezTo>
                <a:cubicBezTo>
                  <a:pt x="1" y="5267"/>
                  <a:pt x="504" y="6286"/>
                  <a:pt x="1694" y="6727"/>
                </a:cubicBezTo>
                <a:cubicBezTo>
                  <a:pt x="1878" y="6795"/>
                  <a:pt x="2055" y="6828"/>
                  <a:pt x="2223" y="6828"/>
                </a:cubicBezTo>
                <a:cubicBezTo>
                  <a:pt x="2636" y="6828"/>
                  <a:pt x="2990" y="6625"/>
                  <a:pt x="3252" y="6224"/>
                </a:cubicBezTo>
                <a:cubicBezTo>
                  <a:pt x="3608" y="5660"/>
                  <a:pt x="3510" y="5047"/>
                  <a:pt x="3338" y="4458"/>
                </a:cubicBezTo>
                <a:cubicBezTo>
                  <a:pt x="3295" y="4307"/>
                  <a:pt x="3156" y="4193"/>
                  <a:pt x="2999" y="4193"/>
                </a:cubicBezTo>
                <a:cubicBezTo>
                  <a:pt x="2977" y="4193"/>
                  <a:pt x="2955" y="4196"/>
                  <a:pt x="2933" y="4200"/>
                </a:cubicBezTo>
                <a:cubicBezTo>
                  <a:pt x="2798" y="4200"/>
                  <a:pt x="2700" y="4298"/>
                  <a:pt x="2663" y="4421"/>
                </a:cubicBezTo>
                <a:cubicBezTo>
                  <a:pt x="2626" y="4556"/>
                  <a:pt x="2712" y="4642"/>
                  <a:pt x="2822" y="4728"/>
                </a:cubicBezTo>
                <a:cubicBezTo>
                  <a:pt x="3105" y="4936"/>
                  <a:pt x="3203" y="5415"/>
                  <a:pt x="3043" y="5819"/>
                </a:cubicBezTo>
                <a:cubicBezTo>
                  <a:pt x="2917" y="6187"/>
                  <a:pt x="2565" y="6436"/>
                  <a:pt x="2178" y="6436"/>
                </a:cubicBezTo>
                <a:cubicBezTo>
                  <a:pt x="2152" y="6436"/>
                  <a:pt x="2125" y="6435"/>
                  <a:pt x="2099" y="6433"/>
                </a:cubicBezTo>
                <a:cubicBezTo>
                  <a:pt x="1362" y="6347"/>
                  <a:pt x="774" y="5770"/>
                  <a:pt x="663" y="5047"/>
                </a:cubicBezTo>
                <a:cubicBezTo>
                  <a:pt x="467" y="3587"/>
                  <a:pt x="1964" y="1844"/>
                  <a:pt x="3448" y="1771"/>
                </a:cubicBezTo>
                <a:cubicBezTo>
                  <a:pt x="3516" y="1766"/>
                  <a:pt x="3584" y="1764"/>
                  <a:pt x="3650" y="1764"/>
                </a:cubicBezTo>
                <a:cubicBezTo>
                  <a:pt x="4519" y="1764"/>
                  <a:pt x="5258" y="2126"/>
                  <a:pt x="5976" y="2605"/>
                </a:cubicBezTo>
                <a:cubicBezTo>
                  <a:pt x="7018" y="3317"/>
                  <a:pt x="8049" y="4040"/>
                  <a:pt x="9092" y="4764"/>
                </a:cubicBezTo>
                <a:cubicBezTo>
                  <a:pt x="9852" y="5280"/>
                  <a:pt x="10601" y="5819"/>
                  <a:pt x="11496" y="6102"/>
                </a:cubicBezTo>
                <a:cubicBezTo>
                  <a:pt x="12039" y="6272"/>
                  <a:pt x="12578" y="6367"/>
                  <a:pt x="13107" y="6367"/>
                </a:cubicBezTo>
                <a:cubicBezTo>
                  <a:pt x="13870" y="6367"/>
                  <a:pt x="14614" y="6170"/>
                  <a:pt x="15324" y="5721"/>
                </a:cubicBezTo>
                <a:cubicBezTo>
                  <a:pt x="15962" y="5341"/>
                  <a:pt x="16392" y="4813"/>
                  <a:pt x="16478" y="4053"/>
                </a:cubicBezTo>
                <a:cubicBezTo>
                  <a:pt x="16490" y="3832"/>
                  <a:pt x="16625" y="3636"/>
                  <a:pt x="16833" y="3550"/>
                </a:cubicBezTo>
                <a:cubicBezTo>
                  <a:pt x="17557" y="3133"/>
                  <a:pt x="18207" y="2568"/>
                  <a:pt x="18723" y="1893"/>
                </a:cubicBezTo>
                <a:cubicBezTo>
                  <a:pt x="18796" y="1795"/>
                  <a:pt x="18833" y="1636"/>
                  <a:pt x="19042" y="1611"/>
                </a:cubicBezTo>
                <a:lnTo>
                  <a:pt x="19042" y="2262"/>
                </a:lnTo>
                <a:cubicBezTo>
                  <a:pt x="19054" y="3317"/>
                  <a:pt x="19618" y="4163"/>
                  <a:pt x="20477" y="4396"/>
                </a:cubicBezTo>
                <a:cubicBezTo>
                  <a:pt x="20695" y="4459"/>
                  <a:pt x="20918" y="4490"/>
                  <a:pt x="21138" y="4490"/>
                </a:cubicBezTo>
                <a:cubicBezTo>
                  <a:pt x="21945" y="4490"/>
                  <a:pt x="22723" y="4082"/>
                  <a:pt x="23176" y="3378"/>
                </a:cubicBezTo>
                <a:cubicBezTo>
                  <a:pt x="23299" y="3218"/>
                  <a:pt x="23360" y="3010"/>
                  <a:pt x="23360" y="2814"/>
                </a:cubicBezTo>
                <a:cubicBezTo>
                  <a:pt x="23338" y="2623"/>
                  <a:pt x="23285" y="2453"/>
                  <a:pt x="23079" y="2453"/>
                </a:cubicBezTo>
                <a:cubicBezTo>
                  <a:pt x="23060" y="2453"/>
                  <a:pt x="23039" y="2455"/>
                  <a:pt x="23017" y="2458"/>
                </a:cubicBezTo>
                <a:cubicBezTo>
                  <a:pt x="22759" y="2482"/>
                  <a:pt x="22685" y="2679"/>
                  <a:pt x="22759" y="2900"/>
                </a:cubicBezTo>
                <a:cubicBezTo>
                  <a:pt x="22820" y="3059"/>
                  <a:pt x="22882" y="3169"/>
                  <a:pt x="22759" y="3329"/>
                </a:cubicBezTo>
                <a:cubicBezTo>
                  <a:pt x="22438" y="3810"/>
                  <a:pt x="21773" y="4111"/>
                  <a:pt x="21112" y="4111"/>
                </a:cubicBezTo>
                <a:cubicBezTo>
                  <a:pt x="20964" y="4111"/>
                  <a:pt x="20817" y="4096"/>
                  <a:pt x="20673" y="4065"/>
                </a:cubicBezTo>
                <a:cubicBezTo>
                  <a:pt x="20023" y="3918"/>
                  <a:pt x="19545" y="3366"/>
                  <a:pt x="19447" y="2630"/>
                </a:cubicBezTo>
                <a:cubicBezTo>
                  <a:pt x="19410" y="2372"/>
                  <a:pt x="19397" y="2127"/>
                  <a:pt x="19410" y="1881"/>
                </a:cubicBezTo>
                <a:cubicBezTo>
                  <a:pt x="19422" y="1476"/>
                  <a:pt x="19483" y="1071"/>
                  <a:pt x="19618" y="691"/>
                </a:cubicBezTo>
                <a:cubicBezTo>
                  <a:pt x="19655" y="556"/>
                  <a:pt x="19692" y="384"/>
                  <a:pt x="19532" y="311"/>
                </a:cubicBezTo>
                <a:cubicBezTo>
                  <a:pt x="19491" y="289"/>
                  <a:pt x="19453" y="279"/>
                  <a:pt x="19419" y="279"/>
                </a:cubicBezTo>
                <a:cubicBezTo>
                  <a:pt x="19304" y="279"/>
                  <a:pt x="19231" y="391"/>
                  <a:pt x="19164" y="495"/>
                </a:cubicBezTo>
                <a:cubicBezTo>
                  <a:pt x="19054" y="642"/>
                  <a:pt x="18980" y="814"/>
                  <a:pt x="18882" y="986"/>
                </a:cubicBezTo>
                <a:cubicBezTo>
                  <a:pt x="18342" y="1943"/>
                  <a:pt x="17545" y="2728"/>
                  <a:pt x="16576" y="3268"/>
                </a:cubicBezTo>
                <a:cubicBezTo>
                  <a:pt x="16441" y="3133"/>
                  <a:pt x="16465" y="2998"/>
                  <a:pt x="16428" y="2887"/>
                </a:cubicBezTo>
                <a:cubicBezTo>
                  <a:pt x="15954" y="1138"/>
                  <a:pt x="14239" y="0"/>
                  <a:pt x="12569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59" name="Google Shape;559;p39"/>
          <p:cNvSpPr txBox="1"/>
          <p:nvPr/>
        </p:nvSpPr>
        <p:spPr>
          <a:xfrm>
            <a:off x="382775" y="1418000"/>
            <a:ext cx="2218200" cy="3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Samuel Contreras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Diego Jimenez 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Felipe galan 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0"/>
          <p:cNvSpPr txBox="1"/>
          <p:nvPr>
            <p:ph idx="1" type="body"/>
          </p:nvPr>
        </p:nvSpPr>
        <p:spPr>
          <a:xfrm>
            <a:off x="731700" y="1723500"/>
            <a:ext cx="7680600" cy="14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proyecto busca desarrollar una </a:t>
            </a: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aplicación móvil multiplataforma (Android e iOS)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que permita a los restaurantes digitalizar procesos que pueden presentar errores humanos ya que hay muchos restaurantes que trabajan con la memoria o a papel , dichos procesos a digitalizar serían:  registro de pedidos, gestión de comandas y generación de reportes de consumo.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solución busca </a:t>
            </a:r>
            <a:r>
              <a:rPr b="1"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modernizar al sector gastronómico</a:t>
            </a:r>
            <a:r>
              <a:rPr lang="en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en Chile y ayudar a los negocios pequeños con su inventariado , mejorar la eficiencia, reducir pérdidas y facilitar la toma de decisiones a través de datos confiables.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0"/>
          <p:cNvSpPr txBox="1"/>
          <p:nvPr>
            <p:ph type="title"/>
          </p:nvPr>
        </p:nvSpPr>
        <p:spPr>
          <a:xfrm>
            <a:off x="714175" y="378750"/>
            <a:ext cx="7949100" cy="6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del Proyecto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1"/>
          <p:cNvSpPr txBox="1"/>
          <p:nvPr>
            <p:ph type="title"/>
          </p:nvPr>
        </p:nvSpPr>
        <p:spPr>
          <a:xfrm>
            <a:off x="699450" y="-8"/>
            <a:ext cx="7745100" cy="5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Problematicas</a:t>
            </a:r>
            <a:endParaRPr/>
          </a:p>
        </p:txBody>
      </p:sp>
      <p:sp>
        <p:nvSpPr>
          <p:cNvPr id="571" name="Google Shape;571;p41"/>
          <p:cNvSpPr/>
          <p:nvPr/>
        </p:nvSpPr>
        <p:spPr>
          <a:xfrm>
            <a:off x="865350" y="659975"/>
            <a:ext cx="463500" cy="46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4900" lIns="64900" spcFirstLastPara="1" rIns="64900" wrap="square" tIns="6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93">
              <a:solidFill>
                <a:schemeClr val="lt1"/>
              </a:solidFill>
            </a:endParaRPr>
          </a:p>
        </p:txBody>
      </p:sp>
      <p:sp>
        <p:nvSpPr>
          <p:cNvPr id="572" name="Google Shape;572;p41"/>
          <p:cNvSpPr/>
          <p:nvPr/>
        </p:nvSpPr>
        <p:spPr>
          <a:xfrm>
            <a:off x="865350" y="1365175"/>
            <a:ext cx="463500" cy="46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4925" lIns="64925" spcFirstLastPara="1" rIns="64925" wrap="square" tIns="64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94">
              <a:solidFill>
                <a:schemeClr val="lt1"/>
              </a:solidFill>
            </a:endParaRPr>
          </a:p>
        </p:txBody>
      </p:sp>
      <p:sp>
        <p:nvSpPr>
          <p:cNvPr id="573" name="Google Shape;573;p41"/>
          <p:cNvSpPr/>
          <p:nvPr/>
        </p:nvSpPr>
        <p:spPr>
          <a:xfrm>
            <a:off x="865350" y="2070375"/>
            <a:ext cx="463500" cy="46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4925" lIns="64925" spcFirstLastPara="1" rIns="64925" wrap="square" tIns="64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94">
              <a:solidFill>
                <a:schemeClr val="lt1"/>
              </a:solidFill>
            </a:endParaRPr>
          </a:p>
        </p:txBody>
      </p:sp>
      <p:sp>
        <p:nvSpPr>
          <p:cNvPr id="574" name="Google Shape;574;p41"/>
          <p:cNvSpPr/>
          <p:nvPr/>
        </p:nvSpPr>
        <p:spPr>
          <a:xfrm>
            <a:off x="865351" y="2775578"/>
            <a:ext cx="463500" cy="463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4925" lIns="64925" spcFirstLastPara="1" rIns="64925" wrap="square" tIns="64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94">
              <a:solidFill>
                <a:schemeClr val="lt1"/>
              </a:solidFill>
            </a:endParaRPr>
          </a:p>
        </p:txBody>
      </p:sp>
      <p:sp>
        <p:nvSpPr>
          <p:cNvPr id="575" name="Google Shape;575;p41"/>
          <p:cNvSpPr txBox="1"/>
          <p:nvPr>
            <p:ph idx="5" type="subTitle"/>
          </p:nvPr>
        </p:nvSpPr>
        <p:spPr>
          <a:xfrm>
            <a:off x="1693411" y="607675"/>
            <a:ext cx="24762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Restaurantes aún dependen de procesos manuales (papel, planillas).</a:t>
            </a:r>
            <a:endParaRPr sz="1100"/>
          </a:p>
        </p:txBody>
      </p:sp>
      <p:sp>
        <p:nvSpPr>
          <p:cNvPr id="576" name="Google Shape;576;p41"/>
          <p:cNvSpPr txBox="1"/>
          <p:nvPr>
            <p:ph idx="6" type="subTitle"/>
          </p:nvPr>
        </p:nvSpPr>
        <p:spPr>
          <a:xfrm>
            <a:off x="1684958" y="1365178"/>
            <a:ext cx="24762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Mal control del inventario genera pérdidas económicas.</a:t>
            </a:r>
            <a:endParaRPr sz="1100"/>
          </a:p>
        </p:txBody>
      </p:sp>
      <p:sp>
        <p:nvSpPr>
          <p:cNvPr id="577" name="Google Shape;577;p41"/>
          <p:cNvSpPr txBox="1"/>
          <p:nvPr>
            <p:ph idx="7" type="subTitle"/>
          </p:nvPr>
        </p:nvSpPr>
        <p:spPr>
          <a:xfrm>
            <a:off x="1693400" y="2115650"/>
            <a:ext cx="22995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Errores frecuentes en comandas → retrasos y mala atención al cliente.</a:t>
            </a:r>
            <a:endParaRPr sz="1100"/>
          </a:p>
        </p:txBody>
      </p:sp>
      <p:sp>
        <p:nvSpPr>
          <p:cNvPr id="578" name="Google Shape;578;p41"/>
          <p:cNvSpPr txBox="1"/>
          <p:nvPr>
            <p:ph idx="8" type="subTitle"/>
          </p:nvPr>
        </p:nvSpPr>
        <p:spPr>
          <a:xfrm>
            <a:off x="1684958" y="2820847"/>
            <a:ext cx="24762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Toma de decisiones basada en suposiciones, no en datos.</a:t>
            </a:r>
            <a:endParaRPr sz="1100"/>
          </a:p>
        </p:txBody>
      </p:sp>
      <p:sp>
        <p:nvSpPr>
          <p:cNvPr id="579" name="Google Shape;579;p41"/>
          <p:cNvSpPr txBox="1"/>
          <p:nvPr>
            <p:ph idx="9" type="title"/>
          </p:nvPr>
        </p:nvSpPr>
        <p:spPr>
          <a:xfrm>
            <a:off x="865350" y="705236"/>
            <a:ext cx="463500" cy="372900"/>
          </a:xfrm>
          <a:prstGeom prst="rect">
            <a:avLst/>
          </a:prstGeom>
        </p:spPr>
        <p:txBody>
          <a:bodyPr anchorCtr="0" anchor="ctr" bIns="64900" lIns="64900" spcFirstLastPara="1" rIns="64900" wrap="square" tIns="64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74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01</a:t>
            </a:r>
            <a:endParaRPr sz="1774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80" name="Google Shape;580;p41"/>
          <p:cNvSpPr txBox="1"/>
          <p:nvPr>
            <p:ph idx="13" type="title"/>
          </p:nvPr>
        </p:nvSpPr>
        <p:spPr>
          <a:xfrm>
            <a:off x="865350" y="1410443"/>
            <a:ext cx="463500" cy="372900"/>
          </a:xfrm>
          <a:prstGeom prst="rect">
            <a:avLst/>
          </a:prstGeom>
        </p:spPr>
        <p:txBody>
          <a:bodyPr anchorCtr="0" anchor="ctr" bIns="64925" lIns="64925" spcFirstLastPara="1" rIns="64925" wrap="square" tIns="64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75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02</a:t>
            </a:r>
            <a:endParaRPr sz="1775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81" name="Google Shape;581;p41"/>
          <p:cNvSpPr txBox="1"/>
          <p:nvPr>
            <p:ph idx="14" type="title"/>
          </p:nvPr>
        </p:nvSpPr>
        <p:spPr>
          <a:xfrm>
            <a:off x="865350" y="2115639"/>
            <a:ext cx="463500" cy="372900"/>
          </a:xfrm>
          <a:prstGeom prst="rect">
            <a:avLst/>
          </a:prstGeom>
        </p:spPr>
        <p:txBody>
          <a:bodyPr anchorCtr="0" anchor="ctr" bIns="64925" lIns="64925" spcFirstLastPara="1" rIns="64925" wrap="square" tIns="64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75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03</a:t>
            </a:r>
            <a:endParaRPr sz="1775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82" name="Google Shape;582;p41"/>
          <p:cNvSpPr txBox="1"/>
          <p:nvPr>
            <p:ph idx="15" type="title"/>
          </p:nvPr>
        </p:nvSpPr>
        <p:spPr>
          <a:xfrm>
            <a:off x="865351" y="2820842"/>
            <a:ext cx="463500" cy="372900"/>
          </a:xfrm>
          <a:prstGeom prst="rect">
            <a:avLst/>
          </a:prstGeom>
        </p:spPr>
        <p:txBody>
          <a:bodyPr anchorCtr="0" anchor="ctr" bIns="64925" lIns="64925" spcFirstLastPara="1" rIns="64925" wrap="square" tIns="64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75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04</a:t>
            </a:r>
            <a:endParaRPr sz="1775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583" name="Google Shape;583;p41"/>
          <p:cNvGrpSpPr/>
          <p:nvPr/>
        </p:nvGrpSpPr>
        <p:grpSpPr>
          <a:xfrm>
            <a:off x="7964830" y="1692194"/>
            <a:ext cx="368987" cy="366992"/>
            <a:chOff x="-64401400" y="1914475"/>
            <a:chExt cx="319000" cy="317275"/>
          </a:xfrm>
        </p:grpSpPr>
        <p:sp>
          <p:nvSpPr>
            <p:cNvPr id="584" name="Google Shape;584;p41"/>
            <p:cNvSpPr/>
            <p:nvPr/>
          </p:nvSpPr>
          <p:spPr>
            <a:xfrm>
              <a:off x="-64401400" y="1914475"/>
              <a:ext cx="319000" cy="317275"/>
            </a:xfrm>
            <a:custGeom>
              <a:rect b="b" l="l" r="r" t="t"/>
              <a:pathLst>
                <a:path extrusionOk="0" h="12691" w="1276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1"/>
            <p:cNvSpPr/>
            <p:nvPr/>
          </p:nvSpPr>
          <p:spPr>
            <a:xfrm>
              <a:off x="-64172200" y="2175800"/>
              <a:ext cx="48850" cy="22075"/>
            </a:xfrm>
            <a:custGeom>
              <a:rect b="b" l="l" r="r" t="t"/>
              <a:pathLst>
                <a:path extrusionOk="0" h="883" w="1954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-64212375" y="2210450"/>
              <a:ext cx="5525" cy="25"/>
            </a:xfrm>
            <a:custGeom>
              <a:rect b="b" l="l" r="r" t="t"/>
              <a:pathLst>
                <a:path extrusionOk="0" h="1" w="22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41"/>
          <p:cNvSpPr txBox="1"/>
          <p:nvPr/>
        </p:nvSpPr>
        <p:spPr>
          <a:xfrm>
            <a:off x="5569675" y="607675"/>
            <a:ext cx="23604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Falta de una plataforma o app que nos permita disminuir errores en procesos 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críticos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88" name="Google Shape;588;p41"/>
          <p:cNvGrpSpPr/>
          <p:nvPr/>
        </p:nvGrpSpPr>
        <p:grpSpPr>
          <a:xfrm>
            <a:off x="8082680" y="860581"/>
            <a:ext cx="368987" cy="366992"/>
            <a:chOff x="-64401400" y="1914475"/>
            <a:chExt cx="319000" cy="317275"/>
          </a:xfrm>
        </p:grpSpPr>
        <p:sp>
          <p:nvSpPr>
            <p:cNvPr id="589" name="Google Shape;589;p41"/>
            <p:cNvSpPr/>
            <p:nvPr/>
          </p:nvSpPr>
          <p:spPr>
            <a:xfrm>
              <a:off x="-64401400" y="1914475"/>
              <a:ext cx="319000" cy="317275"/>
            </a:xfrm>
            <a:custGeom>
              <a:rect b="b" l="l" r="r" t="t"/>
              <a:pathLst>
                <a:path extrusionOk="0" h="12691" w="1276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-64172200" y="2175800"/>
              <a:ext cx="48850" cy="22075"/>
            </a:xfrm>
            <a:custGeom>
              <a:rect b="b" l="l" r="r" t="t"/>
              <a:pathLst>
                <a:path extrusionOk="0" h="883" w="1954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-64212375" y="2210450"/>
              <a:ext cx="5525" cy="25"/>
            </a:xfrm>
            <a:custGeom>
              <a:rect b="b" l="l" r="r" t="t"/>
              <a:pathLst>
                <a:path extrusionOk="0" h="1" w="22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" name="Google Shape;592;p41"/>
          <p:cNvSpPr txBox="1"/>
          <p:nvPr/>
        </p:nvSpPr>
        <p:spPr>
          <a:xfrm>
            <a:off x="5684475" y="1573363"/>
            <a:ext cx="189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¿Por que estan los productos vencidos ?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93" name="Google Shape;593;p41"/>
          <p:cNvGrpSpPr/>
          <p:nvPr/>
        </p:nvGrpSpPr>
        <p:grpSpPr>
          <a:xfrm>
            <a:off x="8033580" y="2631456"/>
            <a:ext cx="368987" cy="366992"/>
            <a:chOff x="-64401400" y="1914475"/>
            <a:chExt cx="319000" cy="317275"/>
          </a:xfrm>
        </p:grpSpPr>
        <p:sp>
          <p:nvSpPr>
            <p:cNvPr id="594" name="Google Shape;594;p41"/>
            <p:cNvSpPr/>
            <p:nvPr/>
          </p:nvSpPr>
          <p:spPr>
            <a:xfrm>
              <a:off x="-64401400" y="1914475"/>
              <a:ext cx="319000" cy="317275"/>
            </a:xfrm>
            <a:custGeom>
              <a:rect b="b" l="l" r="r" t="t"/>
              <a:pathLst>
                <a:path extrusionOk="0" h="12691" w="1276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-64172200" y="2175800"/>
              <a:ext cx="48850" cy="22075"/>
            </a:xfrm>
            <a:custGeom>
              <a:rect b="b" l="l" r="r" t="t"/>
              <a:pathLst>
                <a:path extrusionOk="0" h="883" w="1954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-64212375" y="2210450"/>
              <a:ext cx="5525" cy="25"/>
            </a:xfrm>
            <a:custGeom>
              <a:rect b="b" l="l" r="r" t="t"/>
              <a:pathLst>
                <a:path extrusionOk="0" h="1" w="22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7" name="Google Shape;597;p41"/>
          <p:cNvSpPr txBox="1"/>
          <p:nvPr/>
        </p:nvSpPr>
        <p:spPr>
          <a:xfrm>
            <a:off x="5569675" y="2488550"/>
            <a:ext cx="23604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Esta mesa no existe , el plato no corresponde a la mesa , ¿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cuál</a:t>
            </a:r>
            <a:r>
              <a:rPr lang="en" sz="1100">
                <a:latin typeface="Lato"/>
                <a:ea typeface="Lato"/>
                <a:cs typeface="Lato"/>
                <a:sym typeface="Lato"/>
              </a:rPr>
              <a:t> era su pedido ?, etc.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42"/>
          <p:cNvPicPr preferRelativeResize="0"/>
          <p:nvPr/>
        </p:nvPicPr>
        <p:blipFill rotWithShape="1">
          <a:blip r:embed="rId3">
            <a:alphaModFix/>
          </a:blip>
          <a:srcRect b="4808" l="16366" r="0" t="1082"/>
          <a:stretch/>
        </p:blipFill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42"/>
          <p:cNvSpPr txBox="1"/>
          <p:nvPr>
            <p:ph type="title"/>
          </p:nvPr>
        </p:nvSpPr>
        <p:spPr>
          <a:xfrm>
            <a:off x="4518825" y="1441375"/>
            <a:ext cx="4624800" cy="6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Propuesta de Solución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grpSp>
        <p:nvGrpSpPr>
          <p:cNvPr id="604" name="Google Shape;604;p42"/>
          <p:cNvGrpSpPr/>
          <p:nvPr/>
        </p:nvGrpSpPr>
        <p:grpSpPr>
          <a:xfrm>
            <a:off x="4396533" y="294300"/>
            <a:ext cx="344400" cy="4658925"/>
            <a:chOff x="4396533" y="294300"/>
            <a:chExt cx="344400" cy="4658925"/>
          </a:xfrm>
        </p:grpSpPr>
        <p:sp>
          <p:nvSpPr>
            <p:cNvPr id="605" name="Google Shape;605;p42"/>
            <p:cNvSpPr/>
            <p:nvPr/>
          </p:nvSpPr>
          <p:spPr>
            <a:xfrm>
              <a:off x="4396533" y="294300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2"/>
            <p:cNvSpPr/>
            <p:nvPr/>
          </p:nvSpPr>
          <p:spPr>
            <a:xfrm>
              <a:off x="4396533" y="910661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2"/>
            <p:cNvSpPr/>
            <p:nvPr/>
          </p:nvSpPr>
          <p:spPr>
            <a:xfrm>
              <a:off x="4396533" y="1527021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2"/>
            <p:cNvSpPr/>
            <p:nvPr/>
          </p:nvSpPr>
          <p:spPr>
            <a:xfrm>
              <a:off x="4396533" y="2143382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2"/>
            <p:cNvSpPr/>
            <p:nvPr/>
          </p:nvSpPr>
          <p:spPr>
            <a:xfrm>
              <a:off x="4396533" y="2759743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4396533" y="3376104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4396533" y="3992464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2"/>
            <p:cNvSpPr/>
            <p:nvPr/>
          </p:nvSpPr>
          <p:spPr>
            <a:xfrm>
              <a:off x="4396533" y="4608825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42"/>
          <p:cNvGrpSpPr/>
          <p:nvPr/>
        </p:nvGrpSpPr>
        <p:grpSpPr>
          <a:xfrm>
            <a:off x="6378673" y="225832"/>
            <a:ext cx="905111" cy="896736"/>
            <a:chOff x="6378673" y="1114832"/>
            <a:chExt cx="905111" cy="896736"/>
          </a:xfrm>
        </p:grpSpPr>
        <p:sp>
          <p:nvSpPr>
            <p:cNvPr id="614" name="Google Shape;614;p42"/>
            <p:cNvSpPr/>
            <p:nvPr/>
          </p:nvSpPr>
          <p:spPr>
            <a:xfrm>
              <a:off x="6378673" y="1114832"/>
              <a:ext cx="905111" cy="896736"/>
            </a:xfrm>
            <a:custGeom>
              <a:rect b="b" l="l" r="r" t="t"/>
              <a:pathLst>
                <a:path extrusionOk="0" h="11483" w="17139">
                  <a:moveTo>
                    <a:pt x="8864" y="0"/>
                  </a:moveTo>
                  <a:lnTo>
                    <a:pt x="10186" y="0"/>
                  </a:lnTo>
                  <a:cubicBezTo>
                    <a:pt x="10474" y="0"/>
                    <a:pt x="10762" y="27"/>
                    <a:pt x="11050" y="79"/>
                  </a:cubicBezTo>
                  <a:cubicBezTo>
                    <a:pt x="11312" y="131"/>
                    <a:pt x="11574" y="184"/>
                    <a:pt x="11836" y="249"/>
                  </a:cubicBezTo>
                  <a:cubicBezTo>
                    <a:pt x="12032" y="288"/>
                    <a:pt x="12215" y="354"/>
                    <a:pt x="12399" y="432"/>
                  </a:cubicBezTo>
                  <a:cubicBezTo>
                    <a:pt x="12451" y="446"/>
                    <a:pt x="12503" y="472"/>
                    <a:pt x="12556" y="485"/>
                  </a:cubicBezTo>
                  <a:cubicBezTo>
                    <a:pt x="12647" y="537"/>
                    <a:pt x="12765" y="576"/>
                    <a:pt x="12883" y="590"/>
                  </a:cubicBezTo>
                  <a:cubicBezTo>
                    <a:pt x="12988" y="616"/>
                    <a:pt x="13106" y="655"/>
                    <a:pt x="13210" y="707"/>
                  </a:cubicBezTo>
                  <a:cubicBezTo>
                    <a:pt x="13368" y="799"/>
                    <a:pt x="13551" y="878"/>
                    <a:pt x="13721" y="969"/>
                  </a:cubicBezTo>
                  <a:cubicBezTo>
                    <a:pt x="13970" y="1126"/>
                    <a:pt x="14205" y="1283"/>
                    <a:pt x="14467" y="1441"/>
                  </a:cubicBezTo>
                  <a:cubicBezTo>
                    <a:pt x="14520" y="1467"/>
                    <a:pt x="14572" y="1519"/>
                    <a:pt x="14624" y="1558"/>
                  </a:cubicBezTo>
                  <a:lnTo>
                    <a:pt x="15056" y="1886"/>
                  </a:lnTo>
                  <a:cubicBezTo>
                    <a:pt x="15083" y="1899"/>
                    <a:pt x="15109" y="1912"/>
                    <a:pt x="15122" y="1938"/>
                  </a:cubicBezTo>
                  <a:cubicBezTo>
                    <a:pt x="15344" y="2134"/>
                    <a:pt x="15554" y="2331"/>
                    <a:pt x="15750" y="2553"/>
                  </a:cubicBezTo>
                  <a:cubicBezTo>
                    <a:pt x="15855" y="2684"/>
                    <a:pt x="15973" y="2815"/>
                    <a:pt x="16091" y="2946"/>
                  </a:cubicBezTo>
                  <a:cubicBezTo>
                    <a:pt x="16117" y="2985"/>
                    <a:pt x="16156" y="3025"/>
                    <a:pt x="16182" y="3077"/>
                  </a:cubicBezTo>
                  <a:cubicBezTo>
                    <a:pt x="16235" y="3156"/>
                    <a:pt x="16287" y="3247"/>
                    <a:pt x="16339" y="3339"/>
                  </a:cubicBezTo>
                  <a:cubicBezTo>
                    <a:pt x="16418" y="3470"/>
                    <a:pt x="16510" y="3601"/>
                    <a:pt x="16601" y="3719"/>
                  </a:cubicBezTo>
                  <a:cubicBezTo>
                    <a:pt x="16628" y="3758"/>
                    <a:pt x="16654" y="3797"/>
                    <a:pt x="16680" y="3836"/>
                  </a:cubicBezTo>
                  <a:cubicBezTo>
                    <a:pt x="16772" y="3993"/>
                    <a:pt x="16863" y="4137"/>
                    <a:pt x="16942" y="4295"/>
                  </a:cubicBezTo>
                  <a:cubicBezTo>
                    <a:pt x="17033" y="4452"/>
                    <a:pt x="17086" y="4635"/>
                    <a:pt x="17099" y="4818"/>
                  </a:cubicBezTo>
                  <a:cubicBezTo>
                    <a:pt x="17099" y="4910"/>
                    <a:pt x="17125" y="5015"/>
                    <a:pt x="17125" y="5106"/>
                  </a:cubicBezTo>
                  <a:cubicBezTo>
                    <a:pt x="17125" y="5198"/>
                    <a:pt x="17138" y="5355"/>
                    <a:pt x="17125" y="5473"/>
                  </a:cubicBezTo>
                  <a:cubicBezTo>
                    <a:pt x="17112" y="5735"/>
                    <a:pt x="17060" y="5983"/>
                    <a:pt x="16981" y="6232"/>
                  </a:cubicBezTo>
                  <a:cubicBezTo>
                    <a:pt x="16942" y="6337"/>
                    <a:pt x="16902" y="6442"/>
                    <a:pt x="16863" y="6560"/>
                  </a:cubicBezTo>
                  <a:cubicBezTo>
                    <a:pt x="16850" y="6599"/>
                    <a:pt x="16850" y="6638"/>
                    <a:pt x="16850" y="6677"/>
                  </a:cubicBezTo>
                  <a:cubicBezTo>
                    <a:pt x="16876" y="6821"/>
                    <a:pt x="16863" y="6952"/>
                    <a:pt x="16837" y="7096"/>
                  </a:cubicBezTo>
                  <a:cubicBezTo>
                    <a:pt x="16785" y="7332"/>
                    <a:pt x="16719" y="7581"/>
                    <a:pt x="16614" y="7803"/>
                  </a:cubicBezTo>
                  <a:cubicBezTo>
                    <a:pt x="16536" y="8052"/>
                    <a:pt x="16418" y="8275"/>
                    <a:pt x="16274" y="8484"/>
                  </a:cubicBezTo>
                  <a:cubicBezTo>
                    <a:pt x="16182" y="8628"/>
                    <a:pt x="16091" y="8785"/>
                    <a:pt x="15986" y="8929"/>
                  </a:cubicBezTo>
                  <a:cubicBezTo>
                    <a:pt x="15960" y="8982"/>
                    <a:pt x="15921" y="9021"/>
                    <a:pt x="15881" y="9060"/>
                  </a:cubicBezTo>
                  <a:cubicBezTo>
                    <a:pt x="15790" y="9139"/>
                    <a:pt x="15711" y="9230"/>
                    <a:pt x="15633" y="9335"/>
                  </a:cubicBezTo>
                  <a:cubicBezTo>
                    <a:pt x="15541" y="9440"/>
                    <a:pt x="15449" y="9531"/>
                    <a:pt x="15331" y="9623"/>
                  </a:cubicBezTo>
                  <a:cubicBezTo>
                    <a:pt x="15240" y="9689"/>
                    <a:pt x="15148" y="9767"/>
                    <a:pt x="15056" y="9846"/>
                  </a:cubicBezTo>
                  <a:cubicBezTo>
                    <a:pt x="14808" y="10055"/>
                    <a:pt x="14533" y="10225"/>
                    <a:pt x="14232" y="10356"/>
                  </a:cubicBezTo>
                  <a:cubicBezTo>
                    <a:pt x="13944" y="10487"/>
                    <a:pt x="13656" y="10618"/>
                    <a:pt x="13368" y="10736"/>
                  </a:cubicBezTo>
                  <a:cubicBezTo>
                    <a:pt x="13001" y="10893"/>
                    <a:pt x="12608" y="10998"/>
                    <a:pt x="12202" y="11063"/>
                  </a:cubicBezTo>
                  <a:cubicBezTo>
                    <a:pt x="11875" y="11116"/>
                    <a:pt x="11548" y="11181"/>
                    <a:pt x="11220" y="11233"/>
                  </a:cubicBezTo>
                  <a:cubicBezTo>
                    <a:pt x="11129" y="11246"/>
                    <a:pt x="11037" y="11246"/>
                    <a:pt x="10932" y="11260"/>
                  </a:cubicBezTo>
                  <a:cubicBezTo>
                    <a:pt x="10435" y="11312"/>
                    <a:pt x="9937" y="11312"/>
                    <a:pt x="9440" y="11273"/>
                  </a:cubicBezTo>
                  <a:cubicBezTo>
                    <a:pt x="9388" y="11273"/>
                    <a:pt x="9335" y="11273"/>
                    <a:pt x="9283" y="11299"/>
                  </a:cubicBezTo>
                  <a:cubicBezTo>
                    <a:pt x="9047" y="11364"/>
                    <a:pt x="8798" y="11417"/>
                    <a:pt x="8537" y="11456"/>
                  </a:cubicBezTo>
                  <a:cubicBezTo>
                    <a:pt x="8510" y="11456"/>
                    <a:pt x="8471" y="11469"/>
                    <a:pt x="8445" y="11469"/>
                  </a:cubicBezTo>
                  <a:cubicBezTo>
                    <a:pt x="8118" y="11469"/>
                    <a:pt x="7790" y="11482"/>
                    <a:pt x="7463" y="11482"/>
                  </a:cubicBezTo>
                  <a:cubicBezTo>
                    <a:pt x="7162" y="11482"/>
                    <a:pt x="6874" y="11456"/>
                    <a:pt x="6586" y="11404"/>
                  </a:cubicBezTo>
                  <a:cubicBezTo>
                    <a:pt x="6547" y="11404"/>
                    <a:pt x="6507" y="11391"/>
                    <a:pt x="6468" y="11391"/>
                  </a:cubicBezTo>
                  <a:cubicBezTo>
                    <a:pt x="6219" y="11404"/>
                    <a:pt x="5984" y="11391"/>
                    <a:pt x="5748" y="11377"/>
                  </a:cubicBezTo>
                  <a:cubicBezTo>
                    <a:pt x="5499" y="11351"/>
                    <a:pt x="5264" y="11286"/>
                    <a:pt x="5028" y="11207"/>
                  </a:cubicBezTo>
                  <a:cubicBezTo>
                    <a:pt x="4766" y="11102"/>
                    <a:pt x="4504" y="11011"/>
                    <a:pt x="4255" y="10893"/>
                  </a:cubicBezTo>
                  <a:cubicBezTo>
                    <a:pt x="4124" y="10841"/>
                    <a:pt x="4007" y="10775"/>
                    <a:pt x="3876" y="10710"/>
                  </a:cubicBezTo>
                  <a:cubicBezTo>
                    <a:pt x="3836" y="10697"/>
                    <a:pt x="3784" y="10670"/>
                    <a:pt x="3745" y="10657"/>
                  </a:cubicBezTo>
                  <a:cubicBezTo>
                    <a:pt x="3679" y="10631"/>
                    <a:pt x="3627" y="10618"/>
                    <a:pt x="3562" y="10605"/>
                  </a:cubicBezTo>
                  <a:cubicBezTo>
                    <a:pt x="3339" y="10553"/>
                    <a:pt x="3116" y="10474"/>
                    <a:pt x="2907" y="10382"/>
                  </a:cubicBezTo>
                  <a:cubicBezTo>
                    <a:pt x="2632" y="10265"/>
                    <a:pt x="2344" y="10160"/>
                    <a:pt x="2069" y="10029"/>
                  </a:cubicBezTo>
                  <a:cubicBezTo>
                    <a:pt x="1742" y="9885"/>
                    <a:pt x="1454" y="9689"/>
                    <a:pt x="1192" y="9440"/>
                  </a:cubicBezTo>
                  <a:cubicBezTo>
                    <a:pt x="904" y="9165"/>
                    <a:pt x="655" y="8851"/>
                    <a:pt x="459" y="8497"/>
                  </a:cubicBezTo>
                  <a:cubicBezTo>
                    <a:pt x="406" y="8419"/>
                    <a:pt x="380" y="8340"/>
                    <a:pt x="341" y="8261"/>
                  </a:cubicBezTo>
                  <a:cubicBezTo>
                    <a:pt x="275" y="8065"/>
                    <a:pt x="210" y="7869"/>
                    <a:pt x="144" y="7659"/>
                  </a:cubicBezTo>
                  <a:cubicBezTo>
                    <a:pt x="92" y="7463"/>
                    <a:pt x="53" y="7240"/>
                    <a:pt x="40" y="7031"/>
                  </a:cubicBezTo>
                  <a:cubicBezTo>
                    <a:pt x="14" y="6599"/>
                    <a:pt x="0" y="6154"/>
                    <a:pt x="27" y="5722"/>
                  </a:cubicBezTo>
                  <a:cubicBezTo>
                    <a:pt x="27" y="5591"/>
                    <a:pt x="27" y="5447"/>
                    <a:pt x="40" y="5316"/>
                  </a:cubicBezTo>
                  <a:cubicBezTo>
                    <a:pt x="40" y="5080"/>
                    <a:pt x="79" y="4871"/>
                    <a:pt x="158" y="4661"/>
                  </a:cubicBezTo>
                  <a:cubicBezTo>
                    <a:pt x="197" y="4504"/>
                    <a:pt x="262" y="4360"/>
                    <a:pt x="315" y="4216"/>
                  </a:cubicBezTo>
                  <a:cubicBezTo>
                    <a:pt x="367" y="4098"/>
                    <a:pt x="406" y="3993"/>
                    <a:pt x="459" y="3876"/>
                  </a:cubicBezTo>
                  <a:cubicBezTo>
                    <a:pt x="511" y="3758"/>
                    <a:pt x="603" y="3601"/>
                    <a:pt x="668" y="3470"/>
                  </a:cubicBezTo>
                  <a:cubicBezTo>
                    <a:pt x="786" y="3221"/>
                    <a:pt x="943" y="2998"/>
                    <a:pt x="1126" y="2789"/>
                  </a:cubicBezTo>
                  <a:cubicBezTo>
                    <a:pt x="1270" y="2632"/>
                    <a:pt x="1401" y="2462"/>
                    <a:pt x="1545" y="2305"/>
                  </a:cubicBezTo>
                  <a:cubicBezTo>
                    <a:pt x="1624" y="2200"/>
                    <a:pt x="1702" y="2108"/>
                    <a:pt x="1794" y="2017"/>
                  </a:cubicBezTo>
                  <a:cubicBezTo>
                    <a:pt x="1886" y="1925"/>
                    <a:pt x="1977" y="1846"/>
                    <a:pt x="2082" y="1768"/>
                  </a:cubicBezTo>
                  <a:cubicBezTo>
                    <a:pt x="2239" y="1637"/>
                    <a:pt x="2396" y="1519"/>
                    <a:pt x="2567" y="1401"/>
                  </a:cubicBezTo>
                  <a:cubicBezTo>
                    <a:pt x="2737" y="1296"/>
                    <a:pt x="2855" y="1231"/>
                    <a:pt x="3012" y="1139"/>
                  </a:cubicBezTo>
                  <a:cubicBezTo>
                    <a:pt x="3156" y="1061"/>
                    <a:pt x="3273" y="995"/>
                    <a:pt x="3404" y="917"/>
                  </a:cubicBezTo>
                  <a:cubicBezTo>
                    <a:pt x="3496" y="851"/>
                    <a:pt x="3588" y="812"/>
                    <a:pt x="3692" y="786"/>
                  </a:cubicBezTo>
                  <a:cubicBezTo>
                    <a:pt x="4007" y="681"/>
                    <a:pt x="4308" y="576"/>
                    <a:pt x="4622" y="485"/>
                  </a:cubicBezTo>
                  <a:cubicBezTo>
                    <a:pt x="4831" y="419"/>
                    <a:pt x="5041" y="380"/>
                    <a:pt x="5264" y="341"/>
                  </a:cubicBezTo>
                  <a:cubicBezTo>
                    <a:pt x="5538" y="275"/>
                    <a:pt x="5826" y="223"/>
                    <a:pt x="6114" y="171"/>
                  </a:cubicBezTo>
                  <a:cubicBezTo>
                    <a:pt x="6298" y="144"/>
                    <a:pt x="6481" y="131"/>
                    <a:pt x="6651" y="105"/>
                  </a:cubicBezTo>
                  <a:cubicBezTo>
                    <a:pt x="6874" y="79"/>
                    <a:pt x="7083" y="66"/>
                    <a:pt x="7306" y="40"/>
                  </a:cubicBezTo>
                  <a:cubicBezTo>
                    <a:pt x="7345" y="27"/>
                    <a:pt x="7398" y="27"/>
                    <a:pt x="7437" y="27"/>
                  </a:cubicBezTo>
                  <a:close/>
                  <a:moveTo>
                    <a:pt x="3679" y="1152"/>
                  </a:moveTo>
                  <a:cubicBezTo>
                    <a:pt x="3823" y="1126"/>
                    <a:pt x="3967" y="1074"/>
                    <a:pt x="4085" y="1008"/>
                  </a:cubicBezTo>
                  <a:cubicBezTo>
                    <a:pt x="4190" y="943"/>
                    <a:pt x="4295" y="891"/>
                    <a:pt x="4413" y="864"/>
                  </a:cubicBezTo>
                  <a:cubicBezTo>
                    <a:pt x="4740" y="760"/>
                    <a:pt x="5080" y="694"/>
                    <a:pt x="5421" y="655"/>
                  </a:cubicBezTo>
                  <a:cubicBezTo>
                    <a:pt x="5643" y="629"/>
                    <a:pt x="5879" y="603"/>
                    <a:pt x="6101" y="576"/>
                  </a:cubicBezTo>
                  <a:cubicBezTo>
                    <a:pt x="6494" y="511"/>
                    <a:pt x="6887" y="498"/>
                    <a:pt x="7280" y="511"/>
                  </a:cubicBezTo>
                  <a:cubicBezTo>
                    <a:pt x="7332" y="511"/>
                    <a:pt x="7384" y="511"/>
                    <a:pt x="7437" y="511"/>
                  </a:cubicBezTo>
                  <a:cubicBezTo>
                    <a:pt x="7738" y="472"/>
                    <a:pt x="8039" y="459"/>
                    <a:pt x="8340" y="472"/>
                  </a:cubicBezTo>
                  <a:lnTo>
                    <a:pt x="8877" y="472"/>
                  </a:lnTo>
                  <a:cubicBezTo>
                    <a:pt x="9100" y="472"/>
                    <a:pt x="9309" y="485"/>
                    <a:pt x="9518" y="524"/>
                  </a:cubicBezTo>
                  <a:cubicBezTo>
                    <a:pt x="9623" y="550"/>
                    <a:pt x="9728" y="576"/>
                    <a:pt x="9846" y="590"/>
                  </a:cubicBezTo>
                  <a:cubicBezTo>
                    <a:pt x="10003" y="603"/>
                    <a:pt x="10173" y="616"/>
                    <a:pt x="10330" y="642"/>
                  </a:cubicBezTo>
                  <a:cubicBezTo>
                    <a:pt x="10723" y="681"/>
                    <a:pt x="11116" y="773"/>
                    <a:pt x="11482" y="917"/>
                  </a:cubicBezTo>
                  <a:cubicBezTo>
                    <a:pt x="11522" y="930"/>
                    <a:pt x="11574" y="943"/>
                    <a:pt x="11626" y="969"/>
                  </a:cubicBezTo>
                  <a:cubicBezTo>
                    <a:pt x="11875" y="1048"/>
                    <a:pt x="12137" y="1152"/>
                    <a:pt x="12373" y="1270"/>
                  </a:cubicBezTo>
                  <a:cubicBezTo>
                    <a:pt x="12556" y="1362"/>
                    <a:pt x="12739" y="1454"/>
                    <a:pt x="12922" y="1532"/>
                  </a:cubicBezTo>
                  <a:cubicBezTo>
                    <a:pt x="13040" y="1571"/>
                    <a:pt x="13158" y="1637"/>
                    <a:pt x="13263" y="1689"/>
                  </a:cubicBezTo>
                  <a:cubicBezTo>
                    <a:pt x="13525" y="1833"/>
                    <a:pt x="13773" y="1977"/>
                    <a:pt x="14022" y="2121"/>
                  </a:cubicBezTo>
                  <a:cubicBezTo>
                    <a:pt x="14127" y="2187"/>
                    <a:pt x="14232" y="2265"/>
                    <a:pt x="14323" y="2344"/>
                  </a:cubicBezTo>
                  <a:cubicBezTo>
                    <a:pt x="14376" y="2383"/>
                    <a:pt x="14441" y="2422"/>
                    <a:pt x="14507" y="2462"/>
                  </a:cubicBezTo>
                  <a:cubicBezTo>
                    <a:pt x="14716" y="2580"/>
                    <a:pt x="14926" y="2737"/>
                    <a:pt x="15109" y="2907"/>
                  </a:cubicBezTo>
                  <a:lnTo>
                    <a:pt x="15266" y="3051"/>
                  </a:lnTo>
                  <a:cubicBezTo>
                    <a:pt x="15266" y="3038"/>
                    <a:pt x="15266" y="3012"/>
                    <a:pt x="15253" y="2985"/>
                  </a:cubicBezTo>
                  <a:cubicBezTo>
                    <a:pt x="15161" y="2802"/>
                    <a:pt x="15070" y="2632"/>
                    <a:pt x="14978" y="2449"/>
                  </a:cubicBezTo>
                  <a:cubicBezTo>
                    <a:pt x="14952" y="2409"/>
                    <a:pt x="14926" y="2370"/>
                    <a:pt x="14899" y="2344"/>
                  </a:cubicBezTo>
                  <a:cubicBezTo>
                    <a:pt x="14755" y="2200"/>
                    <a:pt x="14598" y="2043"/>
                    <a:pt x="14454" y="1899"/>
                  </a:cubicBezTo>
                  <a:cubicBezTo>
                    <a:pt x="14428" y="1873"/>
                    <a:pt x="14402" y="1859"/>
                    <a:pt x="14376" y="1833"/>
                  </a:cubicBezTo>
                  <a:cubicBezTo>
                    <a:pt x="14258" y="1729"/>
                    <a:pt x="14127" y="1650"/>
                    <a:pt x="13983" y="1585"/>
                  </a:cubicBezTo>
                  <a:cubicBezTo>
                    <a:pt x="13643" y="1401"/>
                    <a:pt x="13289" y="1218"/>
                    <a:pt x="12936" y="1035"/>
                  </a:cubicBezTo>
                  <a:cubicBezTo>
                    <a:pt x="12896" y="1008"/>
                    <a:pt x="12844" y="995"/>
                    <a:pt x="12805" y="982"/>
                  </a:cubicBezTo>
                  <a:cubicBezTo>
                    <a:pt x="12608" y="904"/>
                    <a:pt x="12412" y="825"/>
                    <a:pt x="12229" y="747"/>
                  </a:cubicBezTo>
                  <a:cubicBezTo>
                    <a:pt x="12058" y="668"/>
                    <a:pt x="11875" y="616"/>
                    <a:pt x="11692" y="576"/>
                  </a:cubicBezTo>
                  <a:cubicBezTo>
                    <a:pt x="11456" y="537"/>
                    <a:pt x="11234" y="485"/>
                    <a:pt x="10998" y="446"/>
                  </a:cubicBezTo>
                  <a:cubicBezTo>
                    <a:pt x="10762" y="393"/>
                    <a:pt x="10527" y="367"/>
                    <a:pt x="10278" y="367"/>
                  </a:cubicBezTo>
                  <a:cubicBezTo>
                    <a:pt x="9597" y="367"/>
                    <a:pt x="8916" y="367"/>
                    <a:pt x="8235" y="354"/>
                  </a:cubicBezTo>
                  <a:cubicBezTo>
                    <a:pt x="8118" y="354"/>
                    <a:pt x="8000" y="354"/>
                    <a:pt x="7869" y="341"/>
                  </a:cubicBezTo>
                  <a:cubicBezTo>
                    <a:pt x="7659" y="328"/>
                    <a:pt x="7450" y="328"/>
                    <a:pt x="7240" y="354"/>
                  </a:cubicBezTo>
                  <a:cubicBezTo>
                    <a:pt x="7110" y="367"/>
                    <a:pt x="6992" y="367"/>
                    <a:pt x="6874" y="380"/>
                  </a:cubicBezTo>
                  <a:cubicBezTo>
                    <a:pt x="6677" y="406"/>
                    <a:pt x="6481" y="406"/>
                    <a:pt x="6298" y="446"/>
                  </a:cubicBezTo>
                  <a:cubicBezTo>
                    <a:pt x="5957" y="485"/>
                    <a:pt x="5617" y="550"/>
                    <a:pt x="5277" y="603"/>
                  </a:cubicBezTo>
                  <a:cubicBezTo>
                    <a:pt x="5067" y="642"/>
                    <a:pt x="4858" y="681"/>
                    <a:pt x="4648" y="747"/>
                  </a:cubicBezTo>
                  <a:lnTo>
                    <a:pt x="4138" y="917"/>
                  </a:lnTo>
                  <a:cubicBezTo>
                    <a:pt x="3980" y="969"/>
                    <a:pt x="3836" y="1048"/>
                    <a:pt x="3692" y="1126"/>
                  </a:cubicBezTo>
                  <a:cubicBezTo>
                    <a:pt x="3692" y="1126"/>
                    <a:pt x="3692" y="1139"/>
                    <a:pt x="3679" y="1152"/>
                  </a:cubicBezTo>
                  <a:close/>
                  <a:moveTo>
                    <a:pt x="15344" y="7960"/>
                  </a:moveTo>
                  <a:lnTo>
                    <a:pt x="15358" y="7973"/>
                  </a:lnTo>
                  <a:cubicBezTo>
                    <a:pt x="15502" y="7829"/>
                    <a:pt x="15646" y="7672"/>
                    <a:pt x="15763" y="7515"/>
                  </a:cubicBezTo>
                  <a:cubicBezTo>
                    <a:pt x="15960" y="7266"/>
                    <a:pt x="16117" y="7005"/>
                    <a:pt x="16287" y="6743"/>
                  </a:cubicBezTo>
                  <a:cubicBezTo>
                    <a:pt x="16313" y="6704"/>
                    <a:pt x="16339" y="6664"/>
                    <a:pt x="16366" y="6612"/>
                  </a:cubicBezTo>
                  <a:cubicBezTo>
                    <a:pt x="16536" y="6285"/>
                    <a:pt x="16641" y="5931"/>
                    <a:pt x="16693" y="5551"/>
                  </a:cubicBezTo>
                  <a:cubicBezTo>
                    <a:pt x="16706" y="5407"/>
                    <a:pt x="16706" y="5263"/>
                    <a:pt x="16693" y="5119"/>
                  </a:cubicBezTo>
                  <a:cubicBezTo>
                    <a:pt x="16693" y="5041"/>
                    <a:pt x="16667" y="4949"/>
                    <a:pt x="16667" y="4871"/>
                  </a:cubicBezTo>
                  <a:cubicBezTo>
                    <a:pt x="16654" y="4700"/>
                    <a:pt x="16614" y="4543"/>
                    <a:pt x="16523" y="4412"/>
                  </a:cubicBezTo>
                  <a:cubicBezTo>
                    <a:pt x="16484" y="4334"/>
                    <a:pt x="16444" y="4268"/>
                    <a:pt x="16405" y="4203"/>
                  </a:cubicBezTo>
                  <a:cubicBezTo>
                    <a:pt x="16353" y="4098"/>
                    <a:pt x="16287" y="4007"/>
                    <a:pt x="16222" y="3915"/>
                  </a:cubicBezTo>
                  <a:cubicBezTo>
                    <a:pt x="16222" y="3902"/>
                    <a:pt x="16209" y="3889"/>
                    <a:pt x="16182" y="3902"/>
                  </a:cubicBezTo>
                  <a:cubicBezTo>
                    <a:pt x="16209" y="4020"/>
                    <a:pt x="16222" y="4137"/>
                    <a:pt x="16235" y="4242"/>
                  </a:cubicBezTo>
                  <a:cubicBezTo>
                    <a:pt x="16274" y="4504"/>
                    <a:pt x="16274" y="4766"/>
                    <a:pt x="16261" y="5041"/>
                  </a:cubicBezTo>
                  <a:cubicBezTo>
                    <a:pt x="16235" y="5263"/>
                    <a:pt x="16209" y="5499"/>
                    <a:pt x="16169" y="5735"/>
                  </a:cubicBezTo>
                  <a:cubicBezTo>
                    <a:pt x="16143" y="5997"/>
                    <a:pt x="16078" y="6245"/>
                    <a:pt x="16012" y="6507"/>
                  </a:cubicBezTo>
                  <a:cubicBezTo>
                    <a:pt x="15907" y="6834"/>
                    <a:pt x="15777" y="7122"/>
                    <a:pt x="15646" y="7437"/>
                  </a:cubicBezTo>
                  <a:cubicBezTo>
                    <a:pt x="15580" y="7581"/>
                    <a:pt x="15515" y="7712"/>
                    <a:pt x="15423" y="7843"/>
                  </a:cubicBezTo>
                  <a:cubicBezTo>
                    <a:pt x="15397" y="7882"/>
                    <a:pt x="15371" y="7921"/>
                    <a:pt x="15344" y="7960"/>
                  </a:cubicBezTo>
                  <a:close/>
                  <a:moveTo>
                    <a:pt x="2828" y="9924"/>
                  </a:moveTo>
                  <a:lnTo>
                    <a:pt x="2855" y="9898"/>
                  </a:lnTo>
                  <a:cubicBezTo>
                    <a:pt x="2776" y="9846"/>
                    <a:pt x="2684" y="9793"/>
                    <a:pt x="2606" y="9741"/>
                  </a:cubicBezTo>
                  <a:cubicBezTo>
                    <a:pt x="2409" y="9623"/>
                    <a:pt x="2226" y="9492"/>
                    <a:pt x="2043" y="9348"/>
                  </a:cubicBezTo>
                  <a:cubicBezTo>
                    <a:pt x="1807" y="9178"/>
                    <a:pt x="1598" y="8968"/>
                    <a:pt x="1441" y="8733"/>
                  </a:cubicBezTo>
                  <a:cubicBezTo>
                    <a:pt x="1231" y="8432"/>
                    <a:pt x="1048" y="8091"/>
                    <a:pt x="904" y="7751"/>
                  </a:cubicBezTo>
                  <a:cubicBezTo>
                    <a:pt x="812" y="7502"/>
                    <a:pt x="734" y="7253"/>
                    <a:pt x="642" y="7005"/>
                  </a:cubicBezTo>
                  <a:cubicBezTo>
                    <a:pt x="642" y="7005"/>
                    <a:pt x="629" y="6992"/>
                    <a:pt x="629" y="6978"/>
                  </a:cubicBezTo>
                  <a:cubicBezTo>
                    <a:pt x="524" y="6664"/>
                    <a:pt x="459" y="6337"/>
                    <a:pt x="446" y="6010"/>
                  </a:cubicBezTo>
                  <a:cubicBezTo>
                    <a:pt x="419" y="5722"/>
                    <a:pt x="419" y="5447"/>
                    <a:pt x="446" y="5159"/>
                  </a:cubicBezTo>
                  <a:cubicBezTo>
                    <a:pt x="446" y="5132"/>
                    <a:pt x="446" y="5119"/>
                    <a:pt x="446" y="5093"/>
                  </a:cubicBezTo>
                  <a:lnTo>
                    <a:pt x="446" y="5028"/>
                  </a:lnTo>
                  <a:cubicBezTo>
                    <a:pt x="419" y="5159"/>
                    <a:pt x="393" y="5276"/>
                    <a:pt x="393" y="5407"/>
                  </a:cubicBezTo>
                  <a:lnTo>
                    <a:pt x="393" y="6599"/>
                  </a:lnTo>
                  <a:cubicBezTo>
                    <a:pt x="393" y="6730"/>
                    <a:pt x="419" y="6861"/>
                    <a:pt x="419" y="6992"/>
                  </a:cubicBezTo>
                  <a:cubicBezTo>
                    <a:pt x="432" y="7188"/>
                    <a:pt x="472" y="7371"/>
                    <a:pt x="524" y="7555"/>
                  </a:cubicBezTo>
                  <a:cubicBezTo>
                    <a:pt x="577" y="7712"/>
                    <a:pt x="642" y="7895"/>
                    <a:pt x="694" y="8065"/>
                  </a:cubicBezTo>
                  <a:cubicBezTo>
                    <a:pt x="734" y="8196"/>
                    <a:pt x="799" y="8327"/>
                    <a:pt x="878" y="8445"/>
                  </a:cubicBezTo>
                  <a:cubicBezTo>
                    <a:pt x="995" y="8589"/>
                    <a:pt x="1113" y="8746"/>
                    <a:pt x="1231" y="8903"/>
                  </a:cubicBezTo>
                  <a:cubicBezTo>
                    <a:pt x="1493" y="9204"/>
                    <a:pt x="1807" y="9453"/>
                    <a:pt x="2174" y="9636"/>
                  </a:cubicBezTo>
                  <a:cubicBezTo>
                    <a:pt x="2370" y="9728"/>
                    <a:pt x="2580" y="9806"/>
                    <a:pt x="2776" y="9898"/>
                  </a:cubicBezTo>
                  <a:cubicBezTo>
                    <a:pt x="2802" y="9898"/>
                    <a:pt x="2815" y="9911"/>
                    <a:pt x="2828" y="9911"/>
                  </a:cubicBezTo>
                  <a:close/>
                  <a:moveTo>
                    <a:pt x="16104" y="7790"/>
                  </a:moveTo>
                  <a:lnTo>
                    <a:pt x="16065" y="7829"/>
                  </a:lnTo>
                  <a:cubicBezTo>
                    <a:pt x="15921" y="8000"/>
                    <a:pt x="15777" y="8144"/>
                    <a:pt x="15633" y="8314"/>
                  </a:cubicBezTo>
                  <a:cubicBezTo>
                    <a:pt x="15554" y="8406"/>
                    <a:pt x="15475" y="8497"/>
                    <a:pt x="15397" y="8602"/>
                  </a:cubicBezTo>
                  <a:cubicBezTo>
                    <a:pt x="15200" y="8824"/>
                    <a:pt x="14991" y="9034"/>
                    <a:pt x="14768" y="9230"/>
                  </a:cubicBezTo>
                  <a:cubicBezTo>
                    <a:pt x="14768" y="9243"/>
                    <a:pt x="14755" y="9256"/>
                    <a:pt x="14742" y="9256"/>
                  </a:cubicBezTo>
                  <a:cubicBezTo>
                    <a:pt x="14467" y="9466"/>
                    <a:pt x="14166" y="9649"/>
                    <a:pt x="13865" y="9793"/>
                  </a:cubicBezTo>
                  <a:cubicBezTo>
                    <a:pt x="13826" y="9806"/>
                    <a:pt x="13787" y="9819"/>
                    <a:pt x="13760" y="9846"/>
                  </a:cubicBezTo>
                  <a:cubicBezTo>
                    <a:pt x="13643" y="9911"/>
                    <a:pt x="13512" y="9963"/>
                    <a:pt x="13381" y="9990"/>
                  </a:cubicBezTo>
                  <a:cubicBezTo>
                    <a:pt x="13328" y="10003"/>
                    <a:pt x="13289" y="10016"/>
                    <a:pt x="13250" y="10055"/>
                  </a:cubicBezTo>
                  <a:cubicBezTo>
                    <a:pt x="12988" y="10238"/>
                    <a:pt x="12726" y="10422"/>
                    <a:pt x="12451" y="10592"/>
                  </a:cubicBezTo>
                  <a:cubicBezTo>
                    <a:pt x="12438" y="10592"/>
                    <a:pt x="12425" y="10592"/>
                    <a:pt x="12425" y="10618"/>
                  </a:cubicBezTo>
                  <a:cubicBezTo>
                    <a:pt x="12438" y="10618"/>
                    <a:pt x="12464" y="10618"/>
                    <a:pt x="12477" y="10618"/>
                  </a:cubicBezTo>
                  <a:cubicBezTo>
                    <a:pt x="12687" y="10566"/>
                    <a:pt x="12883" y="10500"/>
                    <a:pt x="13093" y="10422"/>
                  </a:cubicBezTo>
                  <a:cubicBezTo>
                    <a:pt x="13433" y="10278"/>
                    <a:pt x="13760" y="10121"/>
                    <a:pt x="14101" y="9977"/>
                  </a:cubicBezTo>
                  <a:cubicBezTo>
                    <a:pt x="14297" y="9885"/>
                    <a:pt x="14467" y="9780"/>
                    <a:pt x="14638" y="9662"/>
                  </a:cubicBezTo>
                  <a:cubicBezTo>
                    <a:pt x="14716" y="9584"/>
                    <a:pt x="14808" y="9518"/>
                    <a:pt x="14899" y="9453"/>
                  </a:cubicBezTo>
                  <a:cubicBezTo>
                    <a:pt x="15083" y="9309"/>
                    <a:pt x="15253" y="9139"/>
                    <a:pt x="15410" y="8955"/>
                  </a:cubicBezTo>
                  <a:cubicBezTo>
                    <a:pt x="15646" y="8641"/>
                    <a:pt x="15855" y="8314"/>
                    <a:pt x="16051" y="7973"/>
                  </a:cubicBezTo>
                  <a:cubicBezTo>
                    <a:pt x="16091" y="7921"/>
                    <a:pt x="16104" y="7843"/>
                    <a:pt x="16104" y="7777"/>
                  </a:cubicBezTo>
                  <a:close/>
                  <a:moveTo>
                    <a:pt x="3391" y="2514"/>
                  </a:moveTo>
                  <a:lnTo>
                    <a:pt x="3365" y="2488"/>
                  </a:lnTo>
                  <a:cubicBezTo>
                    <a:pt x="3300" y="2527"/>
                    <a:pt x="3234" y="2580"/>
                    <a:pt x="3182" y="2619"/>
                  </a:cubicBezTo>
                  <a:cubicBezTo>
                    <a:pt x="2881" y="2854"/>
                    <a:pt x="2593" y="3103"/>
                    <a:pt x="2344" y="3391"/>
                  </a:cubicBezTo>
                  <a:cubicBezTo>
                    <a:pt x="2121" y="3614"/>
                    <a:pt x="1951" y="3876"/>
                    <a:pt x="1833" y="4177"/>
                  </a:cubicBezTo>
                  <a:cubicBezTo>
                    <a:pt x="1742" y="4412"/>
                    <a:pt x="1663" y="4648"/>
                    <a:pt x="1611" y="4897"/>
                  </a:cubicBezTo>
                  <a:cubicBezTo>
                    <a:pt x="1506" y="5316"/>
                    <a:pt x="1467" y="5748"/>
                    <a:pt x="1493" y="6180"/>
                  </a:cubicBezTo>
                  <a:cubicBezTo>
                    <a:pt x="1493" y="6271"/>
                    <a:pt x="1519" y="6376"/>
                    <a:pt x="1558" y="6455"/>
                  </a:cubicBezTo>
                  <a:cubicBezTo>
                    <a:pt x="1572" y="6442"/>
                    <a:pt x="1572" y="6416"/>
                    <a:pt x="1572" y="6402"/>
                  </a:cubicBezTo>
                  <a:lnTo>
                    <a:pt x="1572" y="6127"/>
                  </a:lnTo>
                  <a:cubicBezTo>
                    <a:pt x="1572" y="5879"/>
                    <a:pt x="1598" y="5630"/>
                    <a:pt x="1650" y="5394"/>
                  </a:cubicBezTo>
                  <a:cubicBezTo>
                    <a:pt x="1807" y="4674"/>
                    <a:pt x="2121" y="4007"/>
                    <a:pt x="2567" y="3431"/>
                  </a:cubicBezTo>
                  <a:cubicBezTo>
                    <a:pt x="2789" y="3142"/>
                    <a:pt x="3038" y="2868"/>
                    <a:pt x="3287" y="2606"/>
                  </a:cubicBezTo>
                  <a:close/>
                  <a:moveTo>
                    <a:pt x="1493" y="3391"/>
                  </a:moveTo>
                  <a:cubicBezTo>
                    <a:pt x="1611" y="3234"/>
                    <a:pt x="1716" y="3103"/>
                    <a:pt x="1820" y="2972"/>
                  </a:cubicBezTo>
                  <a:cubicBezTo>
                    <a:pt x="1977" y="2789"/>
                    <a:pt x="2161" y="2619"/>
                    <a:pt x="2344" y="2462"/>
                  </a:cubicBezTo>
                  <a:cubicBezTo>
                    <a:pt x="2619" y="2187"/>
                    <a:pt x="2946" y="1964"/>
                    <a:pt x="3287" y="1781"/>
                  </a:cubicBezTo>
                  <a:cubicBezTo>
                    <a:pt x="3431" y="1715"/>
                    <a:pt x="3575" y="1637"/>
                    <a:pt x="3719" y="1571"/>
                  </a:cubicBezTo>
                  <a:cubicBezTo>
                    <a:pt x="3732" y="1571"/>
                    <a:pt x="3758" y="1558"/>
                    <a:pt x="3732" y="1519"/>
                  </a:cubicBezTo>
                  <a:cubicBezTo>
                    <a:pt x="3653" y="1545"/>
                    <a:pt x="3575" y="1558"/>
                    <a:pt x="3496" y="1585"/>
                  </a:cubicBezTo>
                  <a:cubicBezTo>
                    <a:pt x="3313" y="1624"/>
                    <a:pt x="3129" y="1702"/>
                    <a:pt x="2946" y="1781"/>
                  </a:cubicBezTo>
                  <a:cubicBezTo>
                    <a:pt x="2750" y="1886"/>
                    <a:pt x="2567" y="2017"/>
                    <a:pt x="2370" y="2134"/>
                  </a:cubicBezTo>
                  <a:cubicBezTo>
                    <a:pt x="2200" y="2252"/>
                    <a:pt x="2043" y="2383"/>
                    <a:pt x="1912" y="2540"/>
                  </a:cubicBezTo>
                  <a:cubicBezTo>
                    <a:pt x="1768" y="2710"/>
                    <a:pt x="1650" y="2894"/>
                    <a:pt x="1558" y="3103"/>
                  </a:cubicBezTo>
                  <a:cubicBezTo>
                    <a:pt x="1532" y="3169"/>
                    <a:pt x="1506" y="3234"/>
                    <a:pt x="1480" y="3300"/>
                  </a:cubicBezTo>
                  <a:cubicBezTo>
                    <a:pt x="1480" y="3313"/>
                    <a:pt x="1493" y="3339"/>
                    <a:pt x="1493" y="3391"/>
                  </a:cubicBezTo>
                  <a:close/>
                  <a:moveTo>
                    <a:pt x="15410" y="5237"/>
                  </a:moveTo>
                  <a:lnTo>
                    <a:pt x="15423" y="5237"/>
                  </a:lnTo>
                  <a:cubicBezTo>
                    <a:pt x="15423" y="5211"/>
                    <a:pt x="15423" y="5185"/>
                    <a:pt x="15423" y="5159"/>
                  </a:cubicBezTo>
                  <a:cubicBezTo>
                    <a:pt x="15397" y="4988"/>
                    <a:pt x="15371" y="4844"/>
                    <a:pt x="15344" y="4687"/>
                  </a:cubicBezTo>
                  <a:cubicBezTo>
                    <a:pt x="15318" y="4517"/>
                    <a:pt x="15266" y="4347"/>
                    <a:pt x="15174" y="4203"/>
                  </a:cubicBezTo>
                  <a:cubicBezTo>
                    <a:pt x="15083" y="4059"/>
                    <a:pt x="14991" y="3915"/>
                    <a:pt x="14899" y="3784"/>
                  </a:cubicBezTo>
                  <a:cubicBezTo>
                    <a:pt x="14795" y="3653"/>
                    <a:pt x="14716" y="3548"/>
                    <a:pt x="14624" y="3444"/>
                  </a:cubicBezTo>
                  <a:cubicBezTo>
                    <a:pt x="14611" y="3431"/>
                    <a:pt x="14585" y="3417"/>
                    <a:pt x="14572" y="3404"/>
                  </a:cubicBezTo>
                  <a:cubicBezTo>
                    <a:pt x="14572" y="3522"/>
                    <a:pt x="14611" y="3627"/>
                    <a:pt x="14677" y="3719"/>
                  </a:cubicBezTo>
                  <a:cubicBezTo>
                    <a:pt x="14821" y="3876"/>
                    <a:pt x="14939" y="4059"/>
                    <a:pt x="15030" y="4255"/>
                  </a:cubicBezTo>
                  <a:cubicBezTo>
                    <a:pt x="15148" y="4517"/>
                    <a:pt x="15253" y="4779"/>
                    <a:pt x="15344" y="5041"/>
                  </a:cubicBezTo>
                  <a:cubicBezTo>
                    <a:pt x="15371" y="5106"/>
                    <a:pt x="15384" y="5159"/>
                    <a:pt x="15397" y="5224"/>
                  </a:cubicBezTo>
                  <a:close/>
                  <a:moveTo>
                    <a:pt x="7384" y="10814"/>
                  </a:moveTo>
                  <a:cubicBezTo>
                    <a:pt x="7227" y="10749"/>
                    <a:pt x="7044" y="10710"/>
                    <a:pt x="6874" y="10723"/>
                  </a:cubicBezTo>
                  <a:cubicBezTo>
                    <a:pt x="6874" y="10762"/>
                    <a:pt x="6900" y="10788"/>
                    <a:pt x="6926" y="10801"/>
                  </a:cubicBezTo>
                  <a:cubicBezTo>
                    <a:pt x="7070" y="10828"/>
                    <a:pt x="7227" y="10828"/>
                    <a:pt x="7371" y="108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5" name="Google Shape;615;p42"/>
            <p:cNvGrpSpPr/>
            <p:nvPr/>
          </p:nvGrpSpPr>
          <p:grpSpPr>
            <a:xfrm>
              <a:off x="6678023" y="1360673"/>
              <a:ext cx="306425" cy="405050"/>
              <a:chOff x="5112000" y="3941850"/>
              <a:chExt cx="306425" cy="405050"/>
            </a:xfrm>
          </p:grpSpPr>
          <p:sp>
            <p:nvSpPr>
              <p:cNvPr id="616" name="Google Shape;616;p42"/>
              <p:cNvSpPr/>
              <p:nvPr/>
            </p:nvSpPr>
            <p:spPr>
              <a:xfrm>
                <a:off x="5112000" y="3967125"/>
                <a:ext cx="306425" cy="379775"/>
              </a:xfrm>
              <a:custGeom>
                <a:rect b="b" l="l" r="r" t="t"/>
                <a:pathLst>
                  <a:path extrusionOk="0" h="15191" w="12257">
                    <a:moveTo>
                      <a:pt x="6869" y="1081"/>
                    </a:moveTo>
                    <a:cubicBezTo>
                      <a:pt x="7041" y="1081"/>
                      <a:pt x="7187" y="1214"/>
                      <a:pt x="7187" y="1399"/>
                    </a:cubicBezTo>
                    <a:cubicBezTo>
                      <a:pt x="7187" y="1588"/>
                      <a:pt x="7034" y="1716"/>
                      <a:pt x="6869" y="1716"/>
                    </a:cubicBezTo>
                    <a:cubicBezTo>
                      <a:pt x="6792" y="1716"/>
                      <a:pt x="6712" y="1688"/>
                      <a:pt x="6644" y="1624"/>
                    </a:cubicBezTo>
                    <a:cubicBezTo>
                      <a:pt x="6446" y="1426"/>
                      <a:pt x="6591" y="1081"/>
                      <a:pt x="6869" y="1081"/>
                    </a:cubicBezTo>
                    <a:close/>
                    <a:moveTo>
                      <a:pt x="4972" y="634"/>
                    </a:moveTo>
                    <a:cubicBezTo>
                      <a:pt x="5328" y="634"/>
                      <a:pt x="5690" y="754"/>
                      <a:pt x="5996" y="1015"/>
                    </a:cubicBezTo>
                    <a:cubicBezTo>
                      <a:pt x="5956" y="1134"/>
                      <a:pt x="5930" y="1267"/>
                      <a:pt x="5930" y="1399"/>
                    </a:cubicBezTo>
                    <a:cubicBezTo>
                      <a:pt x="5921" y="1984"/>
                      <a:pt x="6395" y="2343"/>
                      <a:pt x="6878" y="2343"/>
                    </a:cubicBezTo>
                    <a:cubicBezTo>
                      <a:pt x="7171" y="2343"/>
                      <a:pt x="7468" y="2210"/>
                      <a:pt x="7663" y="1915"/>
                    </a:cubicBezTo>
                    <a:cubicBezTo>
                      <a:pt x="8127" y="1995"/>
                      <a:pt x="8458" y="2392"/>
                      <a:pt x="8458" y="2842"/>
                    </a:cubicBezTo>
                    <a:cubicBezTo>
                      <a:pt x="8458" y="3027"/>
                      <a:pt x="8603" y="3159"/>
                      <a:pt x="8775" y="3159"/>
                    </a:cubicBezTo>
                    <a:cubicBezTo>
                      <a:pt x="9159" y="3199"/>
                      <a:pt x="9159" y="3768"/>
                      <a:pt x="8775" y="3795"/>
                    </a:cubicBezTo>
                    <a:lnTo>
                      <a:pt x="7505" y="3795"/>
                    </a:lnTo>
                    <a:cubicBezTo>
                      <a:pt x="7333" y="3795"/>
                      <a:pt x="7187" y="3940"/>
                      <a:pt x="7187" y="4112"/>
                    </a:cubicBezTo>
                    <a:lnTo>
                      <a:pt x="7187" y="6005"/>
                    </a:lnTo>
                    <a:cubicBezTo>
                      <a:pt x="7207" y="6237"/>
                      <a:pt x="7041" y="6352"/>
                      <a:pt x="6874" y="6352"/>
                    </a:cubicBezTo>
                    <a:cubicBezTo>
                      <a:pt x="6707" y="6352"/>
                      <a:pt x="6538" y="6237"/>
                      <a:pt x="6552" y="6005"/>
                    </a:cubicBezTo>
                    <a:lnTo>
                      <a:pt x="6552" y="4112"/>
                    </a:lnTo>
                    <a:cubicBezTo>
                      <a:pt x="6552" y="3940"/>
                      <a:pt x="6419" y="3795"/>
                      <a:pt x="6234" y="3795"/>
                    </a:cubicBezTo>
                    <a:lnTo>
                      <a:pt x="4024" y="3795"/>
                    </a:lnTo>
                    <a:cubicBezTo>
                      <a:pt x="3852" y="3795"/>
                      <a:pt x="3706" y="3940"/>
                      <a:pt x="3706" y="4112"/>
                    </a:cubicBezTo>
                    <a:cubicBezTo>
                      <a:pt x="3686" y="4516"/>
                      <a:pt x="3382" y="4718"/>
                      <a:pt x="3077" y="4718"/>
                    </a:cubicBezTo>
                    <a:cubicBezTo>
                      <a:pt x="2773" y="4718"/>
                      <a:pt x="2469" y="4516"/>
                      <a:pt x="2449" y="4112"/>
                    </a:cubicBezTo>
                    <a:cubicBezTo>
                      <a:pt x="2449" y="3940"/>
                      <a:pt x="2303" y="3795"/>
                      <a:pt x="2131" y="3795"/>
                    </a:cubicBezTo>
                    <a:lnTo>
                      <a:pt x="1178" y="3795"/>
                    </a:lnTo>
                    <a:cubicBezTo>
                      <a:pt x="781" y="3768"/>
                      <a:pt x="781" y="3199"/>
                      <a:pt x="1178" y="3159"/>
                    </a:cubicBezTo>
                    <a:cubicBezTo>
                      <a:pt x="1350" y="3159"/>
                      <a:pt x="1496" y="3027"/>
                      <a:pt x="1496" y="2855"/>
                    </a:cubicBezTo>
                    <a:cubicBezTo>
                      <a:pt x="1496" y="2325"/>
                      <a:pt x="1919" y="1902"/>
                      <a:pt x="2449" y="1902"/>
                    </a:cubicBezTo>
                    <a:cubicBezTo>
                      <a:pt x="2621" y="1902"/>
                      <a:pt x="2806" y="1955"/>
                      <a:pt x="2952" y="2048"/>
                    </a:cubicBezTo>
                    <a:cubicBezTo>
                      <a:pt x="3008" y="2080"/>
                      <a:pt x="3069" y="2097"/>
                      <a:pt x="3129" y="2097"/>
                    </a:cubicBezTo>
                    <a:cubicBezTo>
                      <a:pt x="3168" y="2097"/>
                      <a:pt x="3206" y="2090"/>
                      <a:pt x="3243" y="2074"/>
                    </a:cubicBezTo>
                    <a:cubicBezTo>
                      <a:pt x="3336" y="2034"/>
                      <a:pt x="3415" y="1955"/>
                      <a:pt x="3428" y="1849"/>
                    </a:cubicBezTo>
                    <a:cubicBezTo>
                      <a:pt x="3612" y="1089"/>
                      <a:pt x="4280" y="634"/>
                      <a:pt x="4972" y="634"/>
                    </a:cubicBezTo>
                    <a:close/>
                    <a:moveTo>
                      <a:pt x="10350" y="6958"/>
                    </a:moveTo>
                    <a:lnTo>
                      <a:pt x="10350" y="10756"/>
                    </a:lnTo>
                    <a:lnTo>
                      <a:pt x="9093" y="10756"/>
                    </a:lnTo>
                    <a:lnTo>
                      <a:pt x="9093" y="6958"/>
                    </a:lnTo>
                    <a:close/>
                    <a:moveTo>
                      <a:pt x="11621" y="5700"/>
                    </a:moveTo>
                    <a:lnTo>
                      <a:pt x="11621" y="12027"/>
                    </a:lnTo>
                    <a:lnTo>
                      <a:pt x="9093" y="12027"/>
                    </a:lnTo>
                    <a:lnTo>
                      <a:pt x="9093" y="11392"/>
                    </a:lnTo>
                    <a:lnTo>
                      <a:pt x="10668" y="11392"/>
                    </a:lnTo>
                    <a:cubicBezTo>
                      <a:pt x="10840" y="11392"/>
                      <a:pt x="10986" y="11246"/>
                      <a:pt x="10986" y="11074"/>
                    </a:cubicBezTo>
                    <a:lnTo>
                      <a:pt x="10986" y="6640"/>
                    </a:lnTo>
                    <a:cubicBezTo>
                      <a:pt x="10986" y="6468"/>
                      <a:pt x="10840" y="6336"/>
                      <a:pt x="10668" y="6336"/>
                    </a:cubicBezTo>
                    <a:lnTo>
                      <a:pt x="9093" y="6336"/>
                    </a:lnTo>
                    <a:lnTo>
                      <a:pt x="9093" y="5700"/>
                    </a:lnTo>
                    <a:close/>
                    <a:moveTo>
                      <a:pt x="1853" y="4430"/>
                    </a:moveTo>
                    <a:cubicBezTo>
                      <a:pt x="1972" y="4880"/>
                      <a:pt x="2316" y="5224"/>
                      <a:pt x="2753" y="5343"/>
                    </a:cubicBezTo>
                    <a:lnTo>
                      <a:pt x="2753" y="13298"/>
                    </a:lnTo>
                    <a:lnTo>
                      <a:pt x="1496" y="13298"/>
                    </a:lnTo>
                    <a:lnTo>
                      <a:pt x="1496" y="4430"/>
                    </a:lnTo>
                    <a:close/>
                    <a:moveTo>
                      <a:pt x="4659" y="4430"/>
                    </a:moveTo>
                    <a:lnTo>
                      <a:pt x="4659" y="13298"/>
                    </a:lnTo>
                    <a:lnTo>
                      <a:pt x="3388" y="13298"/>
                    </a:lnTo>
                    <a:lnTo>
                      <a:pt x="3388" y="5343"/>
                    </a:lnTo>
                    <a:cubicBezTo>
                      <a:pt x="3838" y="5224"/>
                      <a:pt x="4183" y="4880"/>
                      <a:pt x="4302" y="4430"/>
                    </a:cubicBezTo>
                    <a:close/>
                    <a:moveTo>
                      <a:pt x="5930" y="4430"/>
                    </a:moveTo>
                    <a:lnTo>
                      <a:pt x="5930" y="6005"/>
                    </a:lnTo>
                    <a:cubicBezTo>
                      <a:pt x="5930" y="6415"/>
                      <a:pt x="6181" y="6773"/>
                      <a:pt x="6552" y="6905"/>
                    </a:cubicBezTo>
                    <a:lnTo>
                      <a:pt x="6552" y="13298"/>
                    </a:lnTo>
                    <a:lnTo>
                      <a:pt x="5294" y="13298"/>
                    </a:lnTo>
                    <a:lnTo>
                      <a:pt x="5294" y="4430"/>
                    </a:lnTo>
                    <a:close/>
                    <a:moveTo>
                      <a:pt x="8458" y="4430"/>
                    </a:moveTo>
                    <a:lnTo>
                      <a:pt x="8458" y="13298"/>
                    </a:lnTo>
                    <a:lnTo>
                      <a:pt x="7187" y="13298"/>
                    </a:lnTo>
                    <a:lnTo>
                      <a:pt x="7187" y="6905"/>
                    </a:lnTo>
                    <a:cubicBezTo>
                      <a:pt x="7571" y="6773"/>
                      <a:pt x="7822" y="6415"/>
                      <a:pt x="7822" y="6018"/>
                    </a:cubicBezTo>
                    <a:lnTo>
                      <a:pt x="7822" y="4430"/>
                    </a:lnTo>
                    <a:close/>
                    <a:moveTo>
                      <a:pt x="9093" y="13920"/>
                    </a:moveTo>
                    <a:lnTo>
                      <a:pt x="9093" y="14555"/>
                    </a:lnTo>
                    <a:lnTo>
                      <a:pt x="861" y="14555"/>
                    </a:lnTo>
                    <a:lnTo>
                      <a:pt x="861" y="13920"/>
                    </a:lnTo>
                    <a:close/>
                    <a:moveTo>
                      <a:pt x="4980" y="1"/>
                    </a:moveTo>
                    <a:cubicBezTo>
                      <a:pt x="4136" y="1"/>
                      <a:pt x="3309" y="481"/>
                      <a:pt x="2938" y="1346"/>
                    </a:cubicBezTo>
                    <a:cubicBezTo>
                      <a:pt x="2773" y="1291"/>
                      <a:pt x="2605" y="1265"/>
                      <a:pt x="2441" y="1265"/>
                    </a:cubicBezTo>
                    <a:cubicBezTo>
                      <a:pt x="1697" y="1265"/>
                      <a:pt x="1017" y="1797"/>
                      <a:pt x="887" y="2577"/>
                    </a:cubicBezTo>
                    <a:cubicBezTo>
                      <a:pt x="27" y="2855"/>
                      <a:pt x="0" y="4073"/>
                      <a:pt x="861" y="4377"/>
                    </a:cubicBezTo>
                    <a:lnTo>
                      <a:pt x="861" y="13298"/>
                    </a:lnTo>
                    <a:lnTo>
                      <a:pt x="543" y="13298"/>
                    </a:lnTo>
                    <a:cubicBezTo>
                      <a:pt x="536" y="13297"/>
                      <a:pt x="528" y="13297"/>
                      <a:pt x="521" y="13297"/>
                    </a:cubicBezTo>
                    <a:cubicBezTo>
                      <a:pt x="359" y="13297"/>
                      <a:pt x="225" y="13437"/>
                      <a:pt x="225" y="13602"/>
                    </a:cubicBezTo>
                    <a:lnTo>
                      <a:pt x="225" y="14873"/>
                    </a:lnTo>
                    <a:cubicBezTo>
                      <a:pt x="225" y="15045"/>
                      <a:pt x="371" y="15190"/>
                      <a:pt x="543" y="15190"/>
                    </a:cubicBezTo>
                    <a:lnTo>
                      <a:pt x="9411" y="15190"/>
                    </a:lnTo>
                    <a:cubicBezTo>
                      <a:pt x="9583" y="15190"/>
                      <a:pt x="9728" y="15045"/>
                      <a:pt x="9728" y="14873"/>
                    </a:cubicBezTo>
                    <a:lnTo>
                      <a:pt x="9728" y="13602"/>
                    </a:lnTo>
                    <a:cubicBezTo>
                      <a:pt x="9728" y="13430"/>
                      <a:pt x="9583" y="13298"/>
                      <a:pt x="9411" y="13298"/>
                    </a:cubicBezTo>
                    <a:lnTo>
                      <a:pt x="9093" y="13298"/>
                    </a:lnTo>
                    <a:lnTo>
                      <a:pt x="9093" y="12662"/>
                    </a:lnTo>
                    <a:lnTo>
                      <a:pt x="11938" y="12662"/>
                    </a:lnTo>
                    <a:cubicBezTo>
                      <a:pt x="12111" y="12662"/>
                      <a:pt x="12256" y="12517"/>
                      <a:pt x="12256" y="12345"/>
                    </a:cubicBezTo>
                    <a:lnTo>
                      <a:pt x="12256" y="5383"/>
                    </a:lnTo>
                    <a:cubicBezTo>
                      <a:pt x="12256" y="5211"/>
                      <a:pt x="12111" y="5065"/>
                      <a:pt x="11938" y="5065"/>
                    </a:cubicBezTo>
                    <a:lnTo>
                      <a:pt x="9093" y="5065"/>
                    </a:lnTo>
                    <a:lnTo>
                      <a:pt x="9093" y="4377"/>
                    </a:lnTo>
                    <a:cubicBezTo>
                      <a:pt x="9940" y="4073"/>
                      <a:pt x="9927" y="2855"/>
                      <a:pt x="9066" y="2577"/>
                    </a:cubicBezTo>
                    <a:cubicBezTo>
                      <a:pt x="8947" y="1928"/>
                      <a:pt x="8458" y="1426"/>
                      <a:pt x="7822" y="1293"/>
                    </a:cubicBezTo>
                    <a:cubicBezTo>
                      <a:pt x="7772" y="790"/>
                      <a:pt x="7340" y="441"/>
                      <a:pt x="6874" y="441"/>
                    </a:cubicBezTo>
                    <a:cubicBezTo>
                      <a:pt x="6727" y="441"/>
                      <a:pt x="6576" y="476"/>
                      <a:pt x="6433" y="552"/>
                    </a:cubicBezTo>
                    <a:cubicBezTo>
                      <a:pt x="6008" y="177"/>
                      <a:pt x="5491" y="1"/>
                      <a:pt x="4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42"/>
              <p:cNvSpPr/>
              <p:nvPr/>
            </p:nvSpPr>
            <p:spPr>
              <a:xfrm>
                <a:off x="5307550" y="3941850"/>
                <a:ext cx="55600" cy="47350"/>
              </a:xfrm>
              <a:custGeom>
                <a:rect b="b" l="l" r="r" t="t"/>
                <a:pathLst>
                  <a:path extrusionOk="0" h="1894" w="2224">
                    <a:moveTo>
                      <a:pt x="953" y="637"/>
                    </a:moveTo>
                    <a:cubicBezTo>
                      <a:pt x="1231" y="637"/>
                      <a:pt x="1377" y="967"/>
                      <a:pt x="1178" y="1166"/>
                    </a:cubicBezTo>
                    <a:cubicBezTo>
                      <a:pt x="1113" y="1232"/>
                      <a:pt x="1031" y="1261"/>
                      <a:pt x="951" y="1261"/>
                    </a:cubicBezTo>
                    <a:cubicBezTo>
                      <a:pt x="790" y="1261"/>
                      <a:pt x="636" y="1140"/>
                      <a:pt x="636" y="954"/>
                    </a:cubicBezTo>
                    <a:cubicBezTo>
                      <a:pt x="636" y="769"/>
                      <a:pt x="781" y="637"/>
                      <a:pt x="953" y="637"/>
                    </a:cubicBezTo>
                    <a:close/>
                    <a:moveTo>
                      <a:pt x="955" y="1"/>
                    </a:moveTo>
                    <a:cubicBezTo>
                      <a:pt x="468" y="1"/>
                      <a:pt x="0" y="380"/>
                      <a:pt x="0" y="954"/>
                    </a:cubicBezTo>
                    <a:cubicBezTo>
                      <a:pt x="0" y="1470"/>
                      <a:pt x="424" y="1894"/>
                      <a:pt x="953" y="1894"/>
                    </a:cubicBezTo>
                    <a:cubicBezTo>
                      <a:pt x="1800" y="1894"/>
                      <a:pt x="2224" y="875"/>
                      <a:pt x="1615" y="279"/>
                    </a:cubicBezTo>
                    <a:cubicBezTo>
                      <a:pt x="1423" y="87"/>
                      <a:pt x="1187" y="1"/>
                      <a:pt x="9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8" name="Google Shape;618;p42"/>
          <p:cNvSpPr txBox="1"/>
          <p:nvPr/>
        </p:nvSpPr>
        <p:spPr>
          <a:xfrm>
            <a:off x="4912775" y="2110325"/>
            <a:ext cx="4085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</a:rPr>
              <a:t>Implementar una </a:t>
            </a:r>
            <a:r>
              <a:rPr b="1" lang="en" sz="1200">
                <a:solidFill>
                  <a:schemeClr val="lt1"/>
                </a:solidFill>
              </a:rPr>
              <a:t>app móvil multiplataforma</a:t>
            </a:r>
            <a:r>
              <a:rPr lang="en" sz="1200">
                <a:solidFill>
                  <a:schemeClr val="lt1"/>
                </a:solidFill>
              </a:rPr>
              <a:t> que: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Permita a los meseros registrar pedidos desde el celular (Empresarial).</a:t>
            </a:r>
            <a:br>
              <a:rPr lang="e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Tendencias de consumo.</a:t>
            </a:r>
            <a:br>
              <a:rPr lang="en" sz="1200">
                <a:solidFill>
                  <a:schemeClr val="lt1"/>
                </a:solidFill>
              </a:rPr>
            </a:br>
            <a:br>
              <a:rPr lang="e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Datos de clientes para segmentación (edad, género, etc.).</a:t>
            </a:r>
            <a:br>
              <a:rPr lang="e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Días y horas de mayor demanda.</a:t>
            </a:r>
            <a:br>
              <a:rPr lang="e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3"/>
          <p:cNvSpPr/>
          <p:nvPr/>
        </p:nvSpPr>
        <p:spPr>
          <a:xfrm>
            <a:off x="438875" y="3755650"/>
            <a:ext cx="383700" cy="36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4" name="Google Shape;624;p43"/>
          <p:cNvPicPr preferRelativeResize="0"/>
          <p:nvPr/>
        </p:nvPicPr>
        <p:blipFill rotWithShape="1">
          <a:blip r:embed="rId3">
            <a:alphaModFix/>
          </a:blip>
          <a:srcRect b="2006" l="16806" r="26203" t="2006"/>
          <a:stretch/>
        </p:blipFill>
        <p:spPr>
          <a:xfrm>
            <a:off x="4740925" y="750"/>
            <a:ext cx="4403077" cy="5142002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43"/>
          <p:cNvSpPr txBox="1"/>
          <p:nvPr>
            <p:ph type="title"/>
          </p:nvPr>
        </p:nvSpPr>
        <p:spPr>
          <a:xfrm>
            <a:off x="685350" y="375100"/>
            <a:ext cx="3597900" cy="5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General</a:t>
            </a:r>
            <a:endParaRPr/>
          </a:p>
        </p:txBody>
      </p:sp>
      <p:grpSp>
        <p:nvGrpSpPr>
          <p:cNvPr id="626" name="Google Shape;626;p43"/>
          <p:cNvGrpSpPr/>
          <p:nvPr/>
        </p:nvGrpSpPr>
        <p:grpSpPr>
          <a:xfrm>
            <a:off x="4396533" y="294300"/>
            <a:ext cx="344400" cy="4658925"/>
            <a:chOff x="4396533" y="294300"/>
            <a:chExt cx="344400" cy="4658925"/>
          </a:xfrm>
        </p:grpSpPr>
        <p:sp>
          <p:nvSpPr>
            <p:cNvPr id="627" name="Google Shape;627;p43"/>
            <p:cNvSpPr/>
            <p:nvPr/>
          </p:nvSpPr>
          <p:spPr>
            <a:xfrm>
              <a:off x="4396533" y="294300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4396533" y="910661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4396533" y="1527021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4396533" y="2143382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4396533" y="2759743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4396533" y="3376104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4396533" y="3992464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4396533" y="4608825"/>
              <a:ext cx="344400" cy="344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5" name="Google Shape;635;p43"/>
          <p:cNvSpPr/>
          <p:nvPr/>
        </p:nvSpPr>
        <p:spPr>
          <a:xfrm>
            <a:off x="420475" y="1002050"/>
            <a:ext cx="344400" cy="362400"/>
          </a:xfrm>
          <a:prstGeom prst="ellipse">
            <a:avLst/>
          </a:prstGeom>
          <a:solidFill>
            <a:schemeClr val="lt2"/>
          </a:solidFill>
          <a:ln cap="flat" cmpd="sng" w="57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5300" lIns="55300" spcFirstLastPara="1" rIns="55300" wrap="square" tIns="55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46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36" name="Google Shape;636;p43"/>
          <p:cNvGrpSpPr/>
          <p:nvPr/>
        </p:nvGrpSpPr>
        <p:grpSpPr>
          <a:xfrm>
            <a:off x="521010" y="1080426"/>
            <a:ext cx="144678" cy="205774"/>
            <a:chOff x="3342275" y="2615925"/>
            <a:chExt cx="339700" cy="483150"/>
          </a:xfrm>
        </p:grpSpPr>
        <p:sp>
          <p:nvSpPr>
            <p:cNvPr id="637" name="Google Shape;637;p43"/>
            <p:cNvSpPr/>
            <p:nvPr/>
          </p:nvSpPr>
          <p:spPr>
            <a:xfrm>
              <a:off x="3342275" y="2615925"/>
              <a:ext cx="339700" cy="483150"/>
            </a:xfrm>
            <a:custGeom>
              <a:rect b="b" l="l" r="r" t="t"/>
              <a:pathLst>
                <a:path extrusionOk="0" h="19326" w="13588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55300" lIns="55300" spcFirstLastPara="1" rIns="55300" wrap="square" tIns="55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46">
                <a:solidFill>
                  <a:srgbClr val="435D74"/>
                </a:solidFill>
              </a:endParaRPr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3461600" y="3030200"/>
              <a:ext cx="101025" cy="28325"/>
            </a:xfrm>
            <a:custGeom>
              <a:rect b="b" l="l" r="r" t="t"/>
              <a:pathLst>
                <a:path extrusionOk="0" h="1133" w="4041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55300" lIns="55300" spcFirstLastPara="1" rIns="55300" wrap="square" tIns="553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46">
                <a:solidFill>
                  <a:srgbClr val="435D74"/>
                </a:solidFill>
              </a:endParaRPr>
            </a:p>
          </p:txBody>
        </p:sp>
      </p:grpSp>
      <p:sp>
        <p:nvSpPr>
          <p:cNvPr id="639" name="Google Shape;639;p43"/>
          <p:cNvSpPr txBox="1"/>
          <p:nvPr/>
        </p:nvSpPr>
        <p:spPr>
          <a:xfrm>
            <a:off x="764875" y="1232200"/>
            <a:ext cx="35232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b="1" lang="en" sz="800">
                <a:solidFill>
                  <a:schemeClr val="lt1"/>
                </a:solidFill>
              </a:rPr>
              <a:t>Multiplataforma móvil (Android/iOS)</a:t>
            </a:r>
            <a:br>
              <a:rPr b="1" lang="en" sz="800">
                <a:solidFill>
                  <a:schemeClr val="lt1"/>
                </a:solidFill>
              </a:rPr>
            </a:br>
            <a:endParaRPr b="1"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b="1" lang="en" sz="800">
                <a:solidFill>
                  <a:schemeClr val="lt1"/>
                </a:solidFill>
              </a:rPr>
              <a:t>Multiusuario</a:t>
            </a:r>
            <a:r>
              <a:rPr lang="en" sz="800">
                <a:solidFill>
                  <a:schemeClr val="lt1"/>
                </a:solidFill>
              </a:rPr>
              <a:t> (meseros, administrador, cocina, bodega)</a:t>
            </a:r>
            <a:br>
              <a:rPr lang="en" sz="800">
                <a:solidFill>
                  <a:schemeClr val="lt1"/>
                </a:solidFill>
              </a:rPr>
            </a:b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n" sz="800">
                <a:solidFill>
                  <a:schemeClr val="lt1"/>
                </a:solidFill>
              </a:rPr>
              <a:t>Accesible en cualquier lugar del restaurante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40" name="Google Shape;640;p43"/>
          <p:cNvSpPr txBox="1"/>
          <p:nvPr>
            <p:ph type="title"/>
          </p:nvPr>
        </p:nvSpPr>
        <p:spPr>
          <a:xfrm>
            <a:off x="844000" y="819415"/>
            <a:ext cx="1488900" cy="36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Aplicacion</a:t>
            </a:r>
            <a:endParaRPr sz="1500"/>
          </a:p>
        </p:txBody>
      </p:sp>
      <p:sp>
        <p:nvSpPr>
          <p:cNvPr id="641" name="Google Shape;641;p43"/>
          <p:cNvSpPr/>
          <p:nvPr/>
        </p:nvSpPr>
        <p:spPr>
          <a:xfrm>
            <a:off x="420475" y="2084638"/>
            <a:ext cx="383700" cy="375000"/>
          </a:xfrm>
          <a:prstGeom prst="ellipse">
            <a:avLst/>
          </a:prstGeom>
          <a:solidFill>
            <a:schemeClr val="lt2"/>
          </a:solidFill>
          <a:ln cap="flat" cmpd="sng" w="106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1800" lIns="101800" spcFirstLastPara="1" rIns="101800" wrap="square" tIns="101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8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42" name="Google Shape;642;p43"/>
          <p:cNvGrpSpPr/>
          <p:nvPr/>
        </p:nvGrpSpPr>
        <p:grpSpPr>
          <a:xfrm>
            <a:off x="499852" y="2165775"/>
            <a:ext cx="229666" cy="212924"/>
            <a:chOff x="-54081175" y="1903275"/>
            <a:chExt cx="319025" cy="318225"/>
          </a:xfrm>
        </p:grpSpPr>
        <p:sp>
          <p:nvSpPr>
            <p:cNvPr id="643" name="Google Shape;643;p43"/>
            <p:cNvSpPr/>
            <p:nvPr/>
          </p:nvSpPr>
          <p:spPr>
            <a:xfrm>
              <a:off x="-53959075" y="2135825"/>
              <a:ext cx="72475" cy="28975"/>
            </a:xfrm>
            <a:custGeom>
              <a:rect b="b" l="l" r="r" t="t"/>
              <a:pathLst>
                <a:path extrusionOk="0" h="1159" w="2899">
                  <a:moveTo>
                    <a:pt x="386" y="1"/>
                  </a:moveTo>
                  <a:cubicBezTo>
                    <a:pt x="292" y="1"/>
                    <a:pt x="205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78" y="40"/>
                    <a:pt x="2592" y="1"/>
                    <a:pt x="2501" y="1"/>
                  </a:cubicBezTo>
                  <a:cubicBezTo>
                    <a:pt x="2410" y="1"/>
                    <a:pt x="2316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1" y="1"/>
                    <a:pt x="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58000" lIns="58000" spcFirstLastPara="1" rIns="58000" wrap="square" tIns="58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-54081175" y="1903275"/>
              <a:ext cx="319025" cy="318225"/>
            </a:xfrm>
            <a:custGeom>
              <a:rect b="b" l="l" r="r" t="t"/>
              <a:pathLst>
                <a:path extrusionOk="0" h="12729" w="12761">
                  <a:moveTo>
                    <a:pt x="6365" y="757"/>
                  </a:moveTo>
                  <a:cubicBezTo>
                    <a:pt x="7594" y="757"/>
                    <a:pt x="8728" y="1324"/>
                    <a:pt x="9515" y="2238"/>
                  </a:cubicBezTo>
                  <a:lnTo>
                    <a:pt x="8570" y="2238"/>
                  </a:lnTo>
                  <a:cubicBezTo>
                    <a:pt x="7436" y="2238"/>
                    <a:pt x="6396" y="1702"/>
                    <a:pt x="5829" y="789"/>
                  </a:cubicBezTo>
                  <a:cubicBezTo>
                    <a:pt x="5987" y="757"/>
                    <a:pt x="6176" y="757"/>
                    <a:pt x="6365" y="757"/>
                  </a:cubicBezTo>
                  <a:close/>
                  <a:moveTo>
                    <a:pt x="5042" y="946"/>
                  </a:moveTo>
                  <a:cubicBezTo>
                    <a:pt x="5357" y="1482"/>
                    <a:pt x="5829" y="1954"/>
                    <a:pt x="6365" y="2332"/>
                  </a:cubicBezTo>
                  <a:cubicBezTo>
                    <a:pt x="7027" y="2742"/>
                    <a:pt x="7783" y="2962"/>
                    <a:pt x="8570" y="2962"/>
                  </a:cubicBezTo>
                  <a:lnTo>
                    <a:pt x="9988" y="2962"/>
                  </a:lnTo>
                  <a:cubicBezTo>
                    <a:pt x="10272" y="3498"/>
                    <a:pt x="10461" y="4160"/>
                    <a:pt x="10461" y="4853"/>
                  </a:cubicBezTo>
                  <a:lnTo>
                    <a:pt x="10461" y="5199"/>
                  </a:lnTo>
                  <a:lnTo>
                    <a:pt x="10429" y="5199"/>
                  </a:lnTo>
                  <a:cubicBezTo>
                    <a:pt x="10272" y="4380"/>
                    <a:pt x="9484" y="3687"/>
                    <a:pt x="8570" y="3687"/>
                  </a:cubicBezTo>
                  <a:cubicBezTo>
                    <a:pt x="7657" y="3687"/>
                    <a:pt x="6932" y="4317"/>
                    <a:pt x="6775" y="5199"/>
                  </a:cubicBezTo>
                  <a:lnTo>
                    <a:pt x="5924" y="5199"/>
                  </a:lnTo>
                  <a:cubicBezTo>
                    <a:pt x="5766" y="4317"/>
                    <a:pt x="4979" y="3687"/>
                    <a:pt x="4128" y="3687"/>
                  </a:cubicBezTo>
                  <a:cubicBezTo>
                    <a:pt x="3214" y="3687"/>
                    <a:pt x="2427" y="4380"/>
                    <a:pt x="2269" y="5199"/>
                  </a:cubicBezTo>
                  <a:lnTo>
                    <a:pt x="2238" y="5199"/>
                  </a:lnTo>
                  <a:lnTo>
                    <a:pt x="2238" y="4853"/>
                  </a:lnTo>
                  <a:cubicBezTo>
                    <a:pt x="2206" y="3025"/>
                    <a:pt x="3372" y="1482"/>
                    <a:pt x="5042" y="946"/>
                  </a:cubicBezTo>
                  <a:close/>
                  <a:moveTo>
                    <a:pt x="1450" y="5231"/>
                  </a:moveTo>
                  <a:lnTo>
                    <a:pt x="1450" y="6711"/>
                  </a:lnTo>
                  <a:cubicBezTo>
                    <a:pt x="1431" y="6713"/>
                    <a:pt x="1413" y="6714"/>
                    <a:pt x="1394" y="6714"/>
                  </a:cubicBezTo>
                  <a:cubicBezTo>
                    <a:pt x="1009" y="6714"/>
                    <a:pt x="694" y="6408"/>
                    <a:pt x="694" y="5987"/>
                  </a:cubicBezTo>
                  <a:cubicBezTo>
                    <a:pt x="694" y="5577"/>
                    <a:pt x="1009" y="5231"/>
                    <a:pt x="1450" y="5231"/>
                  </a:cubicBezTo>
                  <a:close/>
                  <a:moveTo>
                    <a:pt x="4097" y="4538"/>
                  </a:moveTo>
                  <a:cubicBezTo>
                    <a:pt x="4727" y="4538"/>
                    <a:pt x="5199" y="5042"/>
                    <a:pt x="5199" y="5640"/>
                  </a:cubicBezTo>
                  <a:cubicBezTo>
                    <a:pt x="5199" y="6270"/>
                    <a:pt x="4664" y="6743"/>
                    <a:pt x="4097" y="6743"/>
                  </a:cubicBezTo>
                  <a:cubicBezTo>
                    <a:pt x="3467" y="6743"/>
                    <a:pt x="2931" y="6207"/>
                    <a:pt x="2931" y="5640"/>
                  </a:cubicBezTo>
                  <a:cubicBezTo>
                    <a:pt x="2931" y="5042"/>
                    <a:pt x="3467" y="4538"/>
                    <a:pt x="4097" y="4538"/>
                  </a:cubicBezTo>
                  <a:close/>
                  <a:moveTo>
                    <a:pt x="8539" y="4538"/>
                  </a:moveTo>
                  <a:cubicBezTo>
                    <a:pt x="9169" y="4538"/>
                    <a:pt x="9673" y="5042"/>
                    <a:pt x="9673" y="5640"/>
                  </a:cubicBezTo>
                  <a:cubicBezTo>
                    <a:pt x="9673" y="6207"/>
                    <a:pt x="9169" y="6743"/>
                    <a:pt x="8539" y="6743"/>
                  </a:cubicBezTo>
                  <a:cubicBezTo>
                    <a:pt x="7940" y="6743"/>
                    <a:pt x="7436" y="6207"/>
                    <a:pt x="7436" y="5640"/>
                  </a:cubicBezTo>
                  <a:cubicBezTo>
                    <a:pt x="7436" y="5010"/>
                    <a:pt x="7940" y="4538"/>
                    <a:pt x="8539" y="4538"/>
                  </a:cubicBezTo>
                  <a:close/>
                  <a:moveTo>
                    <a:pt x="11217" y="5231"/>
                  </a:moveTo>
                  <a:cubicBezTo>
                    <a:pt x="11595" y="5231"/>
                    <a:pt x="11973" y="5577"/>
                    <a:pt x="11973" y="5987"/>
                  </a:cubicBezTo>
                  <a:cubicBezTo>
                    <a:pt x="11973" y="6428"/>
                    <a:pt x="11595" y="6743"/>
                    <a:pt x="11217" y="6743"/>
                  </a:cubicBezTo>
                  <a:lnTo>
                    <a:pt x="11217" y="5231"/>
                  </a:lnTo>
                  <a:close/>
                  <a:moveTo>
                    <a:pt x="10461" y="5987"/>
                  </a:moveTo>
                  <a:lnTo>
                    <a:pt x="10461" y="7877"/>
                  </a:lnTo>
                  <a:lnTo>
                    <a:pt x="10461" y="8224"/>
                  </a:lnTo>
                  <a:lnTo>
                    <a:pt x="8696" y="8224"/>
                  </a:lnTo>
                  <a:cubicBezTo>
                    <a:pt x="7972" y="7767"/>
                    <a:pt x="7153" y="7538"/>
                    <a:pt x="6337" y="7538"/>
                  </a:cubicBezTo>
                  <a:cubicBezTo>
                    <a:pt x="5522" y="7538"/>
                    <a:pt x="4711" y="7767"/>
                    <a:pt x="4002" y="8224"/>
                  </a:cubicBezTo>
                  <a:lnTo>
                    <a:pt x="2238" y="8224"/>
                  </a:lnTo>
                  <a:lnTo>
                    <a:pt x="2238" y="7877"/>
                  </a:lnTo>
                  <a:lnTo>
                    <a:pt x="2238" y="5987"/>
                  </a:lnTo>
                  <a:lnTo>
                    <a:pt x="2269" y="5987"/>
                  </a:lnTo>
                  <a:cubicBezTo>
                    <a:pt x="2427" y="6806"/>
                    <a:pt x="3214" y="7468"/>
                    <a:pt x="4128" y="7468"/>
                  </a:cubicBezTo>
                  <a:cubicBezTo>
                    <a:pt x="5042" y="7468"/>
                    <a:pt x="5766" y="6837"/>
                    <a:pt x="5955" y="5987"/>
                  </a:cubicBezTo>
                  <a:lnTo>
                    <a:pt x="6775" y="5987"/>
                  </a:lnTo>
                  <a:cubicBezTo>
                    <a:pt x="6932" y="6837"/>
                    <a:pt x="7720" y="7468"/>
                    <a:pt x="8570" y="7468"/>
                  </a:cubicBezTo>
                  <a:cubicBezTo>
                    <a:pt x="9106" y="7468"/>
                    <a:pt x="9578" y="7279"/>
                    <a:pt x="9925" y="6932"/>
                  </a:cubicBezTo>
                  <a:cubicBezTo>
                    <a:pt x="10209" y="6648"/>
                    <a:pt x="10366" y="6333"/>
                    <a:pt x="10429" y="5987"/>
                  </a:cubicBezTo>
                  <a:close/>
                  <a:moveTo>
                    <a:pt x="6318" y="8271"/>
                  </a:moveTo>
                  <a:cubicBezTo>
                    <a:pt x="7027" y="8271"/>
                    <a:pt x="7735" y="8476"/>
                    <a:pt x="8350" y="8885"/>
                  </a:cubicBezTo>
                  <a:cubicBezTo>
                    <a:pt x="8413" y="8948"/>
                    <a:pt x="8444" y="8980"/>
                    <a:pt x="8539" y="8980"/>
                  </a:cubicBezTo>
                  <a:lnTo>
                    <a:pt x="10272" y="8980"/>
                  </a:lnTo>
                  <a:cubicBezTo>
                    <a:pt x="9799" y="10713"/>
                    <a:pt x="8224" y="11973"/>
                    <a:pt x="6333" y="11973"/>
                  </a:cubicBezTo>
                  <a:cubicBezTo>
                    <a:pt x="4443" y="11973"/>
                    <a:pt x="2868" y="10713"/>
                    <a:pt x="2364" y="8980"/>
                  </a:cubicBezTo>
                  <a:lnTo>
                    <a:pt x="4097" y="8980"/>
                  </a:lnTo>
                  <a:cubicBezTo>
                    <a:pt x="4160" y="8980"/>
                    <a:pt x="4254" y="8948"/>
                    <a:pt x="4286" y="8885"/>
                  </a:cubicBezTo>
                  <a:cubicBezTo>
                    <a:pt x="4900" y="8476"/>
                    <a:pt x="5609" y="8271"/>
                    <a:pt x="6318" y="8271"/>
                  </a:cubicBezTo>
                  <a:close/>
                  <a:moveTo>
                    <a:pt x="6333" y="1"/>
                  </a:moveTo>
                  <a:cubicBezTo>
                    <a:pt x="3782" y="1"/>
                    <a:pt x="1639" y="1986"/>
                    <a:pt x="1482" y="4475"/>
                  </a:cubicBezTo>
                  <a:cubicBezTo>
                    <a:pt x="663" y="4475"/>
                    <a:pt x="1" y="5168"/>
                    <a:pt x="1" y="5987"/>
                  </a:cubicBezTo>
                  <a:cubicBezTo>
                    <a:pt x="1" y="6806"/>
                    <a:pt x="663" y="7468"/>
                    <a:pt x="1482" y="7468"/>
                  </a:cubicBezTo>
                  <a:lnTo>
                    <a:pt x="1482" y="7877"/>
                  </a:lnTo>
                  <a:cubicBezTo>
                    <a:pt x="1482" y="10555"/>
                    <a:pt x="3656" y="12729"/>
                    <a:pt x="6365" y="12729"/>
                  </a:cubicBezTo>
                  <a:cubicBezTo>
                    <a:pt x="9043" y="12729"/>
                    <a:pt x="11248" y="10555"/>
                    <a:pt x="11248" y="7877"/>
                  </a:cubicBezTo>
                  <a:lnTo>
                    <a:pt x="11248" y="7468"/>
                  </a:lnTo>
                  <a:cubicBezTo>
                    <a:pt x="12067" y="7468"/>
                    <a:pt x="12760" y="6806"/>
                    <a:pt x="12760" y="5987"/>
                  </a:cubicBezTo>
                  <a:cubicBezTo>
                    <a:pt x="12697" y="5168"/>
                    <a:pt x="12036" y="4475"/>
                    <a:pt x="11217" y="4475"/>
                  </a:cubicBezTo>
                  <a:cubicBezTo>
                    <a:pt x="11028" y="1954"/>
                    <a:pt x="8885" y="1"/>
                    <a:pt x="6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58000" lIns="58000" spcFirstLastPara="1" rIns="58000" wrap="square" tIns="58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43"/>
          <p:cNvSpPr txBox="1"/>
          <p:nvPr>
            <p:ph type="title"/>
          </p:nvPr>
        </p:nvSpPr>
        <p:spPr>
          <a:xfrm>
            <a:off x="864638" y="2027350"/>
            <a:ext cx="3402300" cy="3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Usuario (Personal del restaurante)</a:t>
            </a:r>
            <a:endParaRPr sz="1500"/>
          </a:p>
        </p:txBody>
      </p:sp>
      <p:sp>
        <p:nvSpPr>
          <p:cNvPr id="646" name="Google Shape;646;p43"/>
          <p:cNvSpPr txBox="1"/>
          <p:nvPr/>
        </p:nvSpPr>
        <p:spPr>
          <a:xfrm>
            <a:off x="804175" y="2376350"/>
            <a:ext cx="39369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b="1" lang="en" sz="800">
                <a:solidFill>
                  <a:schemeClr val="lt1"/>
                </a:solidFill>
              </a:rPr>
              <a:t>Meseros:</a:t>
            </a:r>
            <a:r>
              <a:rPr lang="en" sz="800">
                <a:solidFill>
                  <a:schemeClr val="lt1"/>
                </a:solidFill>
              </a:rPr>
              <a:t> registrar pedidos y comandas directamente en la app</a:t>
            </a:r>
            <a:br>
              <a:rPr lang="en" sz="800">
                <a:solidFill>
                  <a:schemeClr val="lt1"/>
                </a:solidFill>
              </a:rPr>
            </a:b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b="1" lang="en" sz="800">
                <a:solidFill>
                  <a:schemeClr val="lt1"/>
                </a:solidFill>
              </a:rPr>
              <a:t>Chef / cocina:</a:t>
            </a:r>
            <a:r>
              <a:rPr lang="en" sz="800">
                <a:solidFill>
                  <a:schemeClr val="lt1"/>
                </a:solidFill>
              </a:rPr>
              <a:t> visualizar comandas y disponibilidad de insumos</a:t>
            </a:r>
            <a:br>
              <a:rPr lang="en" sz="800">
                <a:solidFill>
                  <a:schemeClr val="lt1"/>
                </a:solidFill>
              </a:rPr>
            </a:b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b="1" lang="en" sz="800">
                <a:solidFill>
                  <a:schemeClr val="lt1"/>
                </a:solidFill>
              </a:rPr>
              <a:t>Administrador:</a:t>
            </a:r>
            <a:r>
              <a:rPr lang="en" sz="800">
                <a:solidFill>
                  <a:schemeClr val="lt1"/>
                </a:solidFill>
              </a:rPr>
              <a:t> acceder a reportes y estadísticas</a:t>
            </a: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b="1" lang="en" sz="800">
                <a:solidFill>
                  <a:schemeClr val="lt1"/>
                </a:solidFill>
              </a:rPr>
              <a:t>Clientes del restaurante (usuario indirecto):</a:t>
            </a:r>
            <a:r>
              <a:rPr lang="en" sz="800">
                <a:solidFill>
                  <a:schemeClr val="lt1"/>
                </a:solidFill>
              </a:rPr>
              <a:t> Recibir mayor calidad del servicio.</a:t>
            </a:r>
            <a:endParaRPr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47" name="Google Shape;647;p43"/>
          <p:cNvGrpSpPr/>
          <p:nvPr/>
        </p:nvGrpSpPr>
        <p:grpSpPr>
          <a:xfrm>
            <a:off x="505838" y="3812546"/>
            <a:ext cx="254498" cy="253122"/>
            <a:chOff x="-64401400" y="1914475"/>
            <a:chExt cx="319000" cy="317275"/>
          </a:xfrm>
        </p:grpSpPr>
        <p:sp>
          <p:nvSpPr>
            <p:cNvPr id="648" name="Google Shape;648;p43"/>
            <p:cNvSpPr/>
            <p:nvPr/>
          </p:nvSpPr>
          <p:spPr>
            <a:xfrm>
              <a:off x="-64401400" y="1914475"/>
              <a:ext cx="319000" cy="317275"/>
            </a:xfrm>
            <a:custGeom>
              <a:rect b="b" l="l" r="r" t="t"/>
              <a:pathLst>
                <a:path extrusionOk="0" h="12691" w="1276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3050" lIns="63050" spcFirstLastPara="1" rIns="63050" wrap="square" tIns="63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-64172200" y="2175800"/>
              <a:ext cx="48850" cy="22075"/>
            </a:xfrm>
            <a:custGeom>
              <a:rect b="b" l="l" r="r" t="t"/>
              <a:pathLst>
                <a:path extrusionOk="0" h="883" w="1954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3050" lIns="63050" spcFirstLastPara="1" rIns="63050" wrap="square" tIns="63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-64212375" y="2210450"/>
              <a:ext cx="5525" cy="25"/>
            </a:xfrm>
            <a:custGeom>
              <a:rect b="b" l="l" r="r" t="t"/>
              <a:pathLst>
                <a:path extrusionOk="0" h="1" w="22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3050" lIns="63050" spcFirstLastPara="1" rIns="63050" wrap="square" tIns="63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1" name="Google Shape;651;p43"/>
          <p:cNvSpPr txBox="1"/>
          <p:nvPr>
            <p:ph type="title"/>
          </p:nvPr>
        </p:nvSpPr>
        <p:spPr>
          <a:xfrm>
            <a:off x="559050" y="3725775"/>
            <a:ext cx="40314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Dueño/Administrador del negocio</a:t>
            </a:r>
            <a:endParaRPr sz="1500"/>
          </a:p>
        </p:txBody>
      </p:sp>
      <p:sp>
        <p:nvSpPr>
          <p:cNvPr id="652" name="Google Shape;652;p43"/>
          <p:cNvSpPr txBox="1"/>
          <p:nvPr/>
        </p:nvSpPr>
        <p:spPr>
          <a:xfrm>
            <a:off x="882050" y="4191000"/>
            <a:ext cx="37320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b="1" lang="en" sz="800">
                <a:solidFill>
                  <a:schemeClr val="lt1"/>
                </a:solidFill>
              </a:rPr>
              <a:t>Estadísticas en tiempo real</a:t>
            </a:r>
            <a:r>
              <a:rPr lang="en" sz="800">
                <a:solidFill>
                  <a:schemeClr val="lt1"/>
                </a:solidFill>
              </a:rPr>
              <a:t> de ventas, consumo y horarios de mayor demanda</a:t>
            </a:r>
            <a:br>
              <a:rPr lang="en" sz="800">
                <a:solidFill>
                  <a:schemeClr val="lt1"/>
                </a:solidFill>
              </a:rPr>
            </a:b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b="1" lang="en" sz="800">
                <a:solidFill>
                  <a:schemeClr val="lt1"/>
                </a:solidFill>
              </a:rPr>
              <a:t>Reportes automáticos</a:t>
            </a:r>
            <a:r>
              <a:rPr lang="en" sz="800">
                <a:solidFill>
                  <a:schemeClr val="lt1"/>
                </a:solidFill>
              </a:rPr>
              <a:t> (stock crítico, productos más vendidos, ventas diarias)</a:t>
            </a:r>
            <a:br>
              <a:rPr lang="en" sz="800">
                <a:solidFill>
                  <a:schemeClr val="lt1"/>
                </a:solidFill>
              </a:rPr>
            </a:br>
            <a:endParaRPr sz="800">
              <a:solidFill>
                <a:schemeClr val="lt1"/>
              </a:solidFill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</a:pPr>
            <a:r>
              <a:rPr lang="en" sz="800">
                <a:solidFill>
                  <a:schemeClr val="lt1"/>
                </a:solidFill>
              </a:rPr>
              <a:t>Información centralizada para la </a:t>
            </a:r>
            <a:r>
              <a:rPr b="1" lang="en" sz="800">
                <a:solidFill>
                  <a:schemeClr val="lt1"/>
                </a:solidFill>
              </a:rPr>
              <a:t>toma de decisiones estratégicas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44"/>
          <p:cNvPicPr preferRelativeResize="0"/>
          <p:nvPr/>
        </p:nvPicPr>
        <p:blipFill rotWithShape="1">
          <a:blip r:embed="rId3">
            <a:alphaModFix/>
          </a:blip>
          <a:srcRect b="0" l="11493" r="-382" t="0"/>
          <a:stretch/>
        </p:blipFill>
        <p:spPr>
          <a:xfrm flipH="1">
            <a:off x="4889549" y="-4475"/>
            <a:ext cx="4261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4"/>
          <p:cNvSpPr txBox="1"/>
          <p:nvPr>
            <p:ph idx="4294967295" type="title"/>
          </p:nvPr>
        </p:nvSpPr>
        <p:spPr>
          <a:xfrm>
            <a:off x="844000" y="219150"/>
            <a:ext cx="35979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Objetivos Especificos</a:t>
            </a:r>
            <a:endParaRPr sz="2000"/>
          </a:p>
        </p:txBody>
      </p:sp>
      <p:sp>
        <p:nvSpPr>
          <p:cNvPr id="659" name="Google Shape;659;p44"/>
          <p:cNvSpPr txBox="1"/>
          <p:nvPr>
            <p:ph idx="4294967295" type="title"/>
          </p:nvPr>
        </p:nvSpPr>
        <p:spPr>
          <a:xfrm>
            <a:off x="189626" y="932850"/>
            <a:ext cx="3940200" cy="3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</a:pPr>
            <a:r>
              <a:rPr b="0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Optimizar la gestión de pedidos en un 80% dentro de los primeros 3 meses de implementación, reduciendo errores en la toma de pedidos y tiempos de espera.</a:t>
            </a:r>
            <a:br>
              <a:rPr b="0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</a:pPr>
            <a:r>
              <a:rPr b="0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Detectar y reportar en tiempo real el 98% de los pedidos retrasados o con inconsistencias, permitiendo a la administración reaccionar de forma oportuna.</a:t>
            </a:r>
            <a:br>
              <a:rPr b="0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Char char="●"/>
            </a:pPr>
            <a:r>
              <a:rPr b="0" lang="e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Disminuir en un 30% el tiempo que los meseros dedican a la gestión manual de pedidos, permitiéndoles enfocarse en la atención al cliente.</a:t>
            </a:r>
            <a:endParaRPr b="0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Char char="●"/>
            </a:pPr>
            <a:r>
              <a:rPr b="0" lang="en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Recopilar y analizar el feedback del 90% de los usuarios mediante encuestas de satisfacción trimestrales, generando reportes que permitan implementar al menos 3 decisiones estratégicas de mejora en la calidad del servicio dentro del primer año de uso del sistema.</a:t>
            </a:r>
            <a:endParaRPr b="0"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45"/>
          <p:cNvGrpSpPr/>
          <p:nvPr/>
        </p:nvGrpSpPr>
        <p:grpSpPr>
          <a:xfrm rot="10800000">
            <a:off x="4403926" y="294300"/>
            <a:ext cx="352925" cy="4653998"/>
            <a:chOff x="4396525" y="294300"/>
            <a:chExt cx="352925" cy="4653998"/>
          </a:xfrm>
        </p:grpSpPr>
        <p:sp>
          <p:nvSpPr>
            <p:cNvPr id="665" name="Google Shape;665;p45"/>
            <p:cNvSpPr/>
            <p:nvPr/>
          </p:nvSpPr>
          <p:spPr>
            <a:xfrm rot="10800000">
              <a:off x="4405050" y="294300"/>
              <a:ext cx="344400" cy="344400"/>
            </a:xfrm>
            <a:prstGeom prst="pie">
              <a:avLst>
                <a:gd fmla="val 5495412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5"/>
            <p:cNvSpPr/>
            <p:nvPr/>
          </p:nvSpPr>
          <p:spPr>
            <a:xfrm rot="10800000">
              <a:off x="4405050" y="908899"/>
              <a:ext cx="344400" cy="344400"/>
            </a:xfrm>
            <a:prstGeom prst="pie">
              <a:avLst>
                <a:gd fmla="val 5495412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5"/>
            <p:cNvSpPr/>
            <p:nvPr/>
          </p:nvSpPr>
          <p:spPr>
            <a:xfrm rot="10800000">
              <a:off x="4405050" y="1523499"/>
              <a:ext cx="344400" cy="344400"/>
            </a:xfrm>
            <a:prstGeom prst="pie">
              <a:avLst>
                <a:gd fmla="val 5495412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5"/>
            <p:cNvSpPr/>
            <p:nvPr/>
          </p:nvSpPr>
          <p:spPr>
            <a:xfrm rot="10800000">
              <a:off x="4396525" y="2145499"/>
              <a:ext cx="344400" cy="344400"/>
            </a:xfrm>
            <a:prstGeom prst="pie">
              <a:avLst>
                <a:gd fmla="val 5495412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 rot="10800000">
              <a:off x="4405050" y="2760098"/>
              <a:ext cx="344400" cy="344400"/>
            </a:xfrm>
            <a:prstGeom prst="pie">
              <a:avLst>
                <a:gd fmla="val 5495412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 rot="10800000">
              <a:off x="4405050" y="3374698"/>
              <a:ext cx="344400" cy="344400"/>
            </a:xfrm>
            <a:prstGeom prst="pie">
              <a:avLst>
                <a:gd fmla="val 5495412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 rot="10800000">
              <a:off x="4405050" y="3989298"/>
              <a:ext cx="344400" cy="344400"/>
            </a:xfrm>
            <a:prstGeom prst="pie">
              <a:avLst>
                <a:gd fmla="val 5495412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5"/>
            <p:cNvSpPr/>
            <p:nvPr/>
          </p:nvSpPr>
          <p:spPr>
            <a:xfrm rot="10800000">
              <a:off x="4405050" y="4603898"/>
              <a:ext cx="344400" cy="344400"/>
            </a:xfrm>
            <a:prstGeom prst="pie">
              <a:avLst>
                <a:gd fmla="val 5495412" name="adj1"/>
                <a:gd fmla="val 1620000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45"/>
          <p:cNvGrpSpPr/>
          <p:nvPr/>
        </p:nvGrpSpPr>
        <p:grpSpPr>
          <a:xfrm>
            <a:off x="65241" y="294309"/>
            <a:ext cx="1062220" cy="1055382"/>
            <a:chOff x="1339740" y="433220"/>
            <a:chExt cx="1159249" cy="1147653"/>
          </a:xfrm>
        </p:grpSpPr>
        <p:sp>
          <p:nvSpPr>
            <p:cNvPr id="674" name="Google Shape;674;p45"/>
            <p:cNvSpPr/>
            <p:nvPr/>
          </p:nvSpPr>
          <p:spPr>
            <a:xfrm>
              <a:off x="1339740" y="621242"/>
              <a:ext cx="282547" cy="959631"/>
            </a:xfrm>
            <a:custGeom>
              <a:rect b="b" l="l" r="r" t="t"/>
              <a:pathLst>
                <a:path extrusionOk="0" h="6538" w="1925">
                  <a:moveTo>
                    <a:pt x="733" y="1488"/>
                  </a:moveTo>
                  <a:cubicBezTo>
                    <a:pt x="812" y="1528"/>
                    <a:pt x="851" y="1632"/>
                    <a:pt x="799" y="1711"/>
                  </a:cubicBezTo>
                  <a:cubicBezTo>
                    <a:pt x="668" y="1698"/>
                    <a:pt x="550" y="1632"/>
                    <a:pt x="458" y="1541"/>
                  </a:cubicBezTo>
                  <a:cubicBezTo>
                    <a:pt x="511" y="1506"/>
                    <a:pt x="575" y="1488"/>
                    <a:pt x="639" y="1488"/>
                  </a:cubicBezTo>
                  <a:cubicBezTo>
                    <a:pt x="671" y="1488"/>
                    <a:pt x="703" y="1493"/>
                    <a:pt x="733" y="1501"/>
                  </a:cubicBezTo>
                  <a:lnTo>
                    <a:pt x="733" y="1488"/>
                  </a:lnTo>
                  <a:close/>
                  <a:moveTo>
                    <a:pt x="319" y="3965"/>
                  </a:moveTo>
                  <a:cubicBezTo>
                    <a:pt x="399" y="3965"/>
                    <a:pt x="475" y="4023"/>
                    <a:pt x="524" y="4081"/>
                  </a:cubicBezTo>
                  <a:lnTo>
                    <a:pt x="524" y="4094"/>
                  </a:lnTo>
                  <a:cubicBezTo>
                    <a:pt x="444" y="4134"/>
                    <a:pt x="356" y="4151"/>
                    <a:pt x="267" y="4151"/>
                  </a:cubicBezTo>
                  <a:cubicBezTo>
                    <a:pt x="239" y="4151"/>
                    <a:pt x="211" y="4149"/>
                    <a:pt x="183" y="4146"/>
                  </a:cubicBezTo>
                  <a:cubicBezTo>
                    <a:pt x="157" y="4081"/>
                    <a:pt x="183" y="4015"/>
                    <a:pt x="236" y="3989"/>
                  </a:cubicBezTo>
                  <a:cubicBezTo>
                    <a:pt x="263" y="3972"/>
                    <a:pt x="291" y="3965"/>
                    <a:pt x="319" y="3965"/>
                  </a:cubicBezTo>
                  <a:close/>
                  <a:moveTo>
                    <a:pt x="1051" y="0"/>
                  </a:moveTo>
                  <a:cubicBezTo>
                    <a:pt x="782" y="0"/>
                    <a:pt x="514" y="103"/>
                    <a:pt x="367" y="310"/>
                  </a:cubicBezTo>
                  <a:cubicBezTo>
                    <a:pt x="131" y="637"/>
                    <a:pt x="52" y="1292"/>
                    <a:pt x="314" y="1619"/>
                  </a:cubicBezTo>
                  <a:cubicBezTo>
                    <a:pt x="157" y="1842"/>
                    <a:pt x="105" y="2104"/>
                    <a:pt x="170" y="2365"/>
                  </a:cubicBezTo>
                  <a:cubicBezTo>
                    <a:pt x="210" y="2536"/>
                    <a:pt x="275" y="2680"/>
                    <a:pt x="354" y="2837"/>
                  </a:cubicBezTo>
                  <a:cubicBezTo>
                    <a:pt x="458" y="3033"/>
                    <a:pt x="838" y="3740"/>
                    <a:pt x="602" y="4028"/>
                  </a:cubicBezTo>
                  <a:cubicBezTo>
                    <a:pt x="525" y="3926"/>
                    <a:pt x="398" y="3840"/>
                    <a:pt x="272" y="3840"/>
                  </a:cubicBezTo>
                  <a:cubicBezTo>
                    <a:pt x="205" y="3840"/>
                    <a:pt x="138" y="3864"/>
                    <a:pt x="79" y="3923"/>
                  </a:cubicBezTo>
                  <a:cubicBezTo>
                    <a:pt x="0" y="4002"/>
                    <a:pt x="0" y="4133"/>
                    <a:pt x="79" y="4225"/>
                  </a:cubicBezTo>
                  <a:cubicBezTo>
                    <a:pt x="79" y="4251"/>
                    <a:pt x="105" y="4277"/>
                    <a:pt x="131" y="4290"/>
                  </a:cubicBezTo>
                  <a:cubicBezTo>
                    <a:pt x="174" y="4302"/>
                    <a:pt x="220" y="4308"/>
                    <a:pt x="266" y="4308"/>
                  </a:cubicBezTo>
                  <a:cubicBezTo>
                    <a:pt x="374" y="4308"/>
                    <a:pt x="484" y="4276"/>
                    <a:pt x="576" y="4211"/>
                  </a:cubicBezTo>
                  <a:lnTo>
                    <a:pt x="576" y="4211"/>
                  </a:lnTo>
                  <a:cubicBezTo>
                    <a:pt x="838" y="4971"/>
                    <a:pt x="589" y="5678"/>
                    <a:pt x="340" y="6437"/>
                  </a:cubicBezTo>
                  <a:cubicBezTo>
                    <a:pt x="317" y="6499"/>
                    <a:pt x="367" y="6538"/>
                    <a:pt x="420" y="6538"/>
                  </a:cubicBezTo>
                  <a:cubicBezTo>
                    <a:pt x="457" y="6538"/>
                    <a:pt x="495" y="6519"/>
                    <a:pt x="511" y="6476"/>
                  </a:cubicBezTo>
                  <a:cubicBezTo>
                    <a:pt x="812" y="5756"/>
                    <a:pt x="1087" y="4840"/>
                    <a:pt x="655" y="4133"/>
                  </a:cubicBezTo>
                  <a:cubicBezTo>
                    <a:pt x="759" y="4028"/>
                    <a:pt x="825" y="3897"/>
                    <a:pt x="838" y="3753"/>
                  </a:cubicBezTo>
                  <a:cubicBezTo>
                    <a:pt x="851" y="3504"/>
                    <a:pt x="786" y="3243"/>
                    <a:pt x="655" y="3033"/>
                  </a:cubicBezTo>
                  <a:cubicBezTo>
                    <a:pt x="419" y="2549"/>
                    <a:pt x="249" y="2208"/>
                    <a:pt x="380" y="1698"/>
                  </a:cubicBezTo>
                  <a:lnTo>
                    <a:pt x="380" y="1698"/>
                  </a:lnTo>
                  <a:cubicBezTo>
                    <a:pt x="486" y="1780"/>
                    <a:pt x="612" y="1831"/>
                    <a:pt x="742" y="1831"/>
                  </a:cubicBezTo>
                  <a:cubicBezTo>
                    <a:pt x="756" y="1831"/>
                    <a:pt x="771" y="1830"/>
                    <a:pt x="786" y="1829"/>
                  </a:cubicBezTo>
                  <a:cubicBezTo>
                    <a:pt x="825" y="1829"/>
                    <a:pt x="851" y="1803"/>
                    <a:pt x="851" y="1763"/>
                  </a:cubicBezTo>
                  <a:cubicBezTo>
                    <a:pt x="930" y="1698"/>
                    <a:pt x="956" y="1567"/>
                    <a:pt x="890" y="1475"/>
                  </a:cubicBezTo>
                  <a:cubicBezTo>
                    <a:pt x="819" y="1390"/>
                    <a:pt x="720" y="1347"/>
                    <a:pt x="620" y="1347"/>
                  </a:cubicBezTo>
                  <a:cubicBezTo>
                    <a:pt x="536" y="1347"/>
                    <a:pt x="451" y="1376"/>
                    <a:pt x="380" y="1436"/>
                  </a:cubicBezTo>
                  <a:cubicBezTo>
                    <a:pt x="236" y="1135"/>
                    <a:pt x="327" y="664"/>
                    <a:pt x="524" y="415"/>
                  </a:cubicBezTo>
                  <a:cubicBezTo>
                    <a:pt x="651" y="241"/>
                    <a:pt x="883" y="153"/>
                    <a:pt x="1116" y="153"/>
                  </a:cubicBezTo>
                  <a:cubicBezTo>
                    <a:pt x="1341" y="153"/>
                    <a:pt x="1567" y="235"/>
                    <a:pt x="1702" y="402"/>
                  </a:cubicBezTo>
                  <a:cubicBezTo>
                    <a:pt x="1807" y="650"/>
                    <a:pt x="1794" y="938"/>
                    <a:pt x="1506" y="1056"/>
                  </a:cubicBezTo>
                  <a:cubicBezTo>
                    <a:pt x="1461" y="1077"/>
                    <a:pt x="1417" y="1087"/>
                    <a:pt x="1375" y="1087"/>
                  </a:cubicBezTo>
                  <a:cubicBezTo>
                    <a:pt x="1157" y="1087"/>
                    <a:pt x="997" y="833"/>
                    <a:pt x="1139" y="624"/>
                  </a:cubicBezTo>
                  <a:cubicBezTo>
                    <a:pt x="1168" y="585"/>
                    <a:pt x="1133" y="540"/>
                    <a:pt x="1091" y="540"/>
                  </a:cubicBezTo>
                  <a:cubicBezTo>
                    <a:pt x="1076" y="540"/>
                    <a:pt x="1061" y="545"/>
                    <a:pt x="1047" y="559"/>
                  </a:cubicBezTo>
                  <a:cubicBezTo>
                    <a:pt x="778" y="816"/>
                    <a:pt x="1035" y="1233"/>
                    <a:pt x="1369" y="1233"/>
                  </a:cubicBezTo>
                  <a:cubicBezTo>
                    <a:pt x="1393" y="1233"/>
                    <a:pt x="1416" y="1231"/>
                    <a:pt x="1440" y="1226"/>
                  </a:cubicBezTo>
                  <a:cubicBezTo>
                    <a:pt x="1807" y="1161"/>
                    <a:pt x="1925" y="794"/>
                    <a:pt x="1820" y="480"/>
                  </a:cubicBezTo>
                  <a:cubicBezTo>
                    <a:pt x="1820" y="467"/>
                    <a:pt x="1820" y="467"/>
                    <a:pt x="1820" y="454"/>
                  </a:cubicBezTo>
                  <a:cubicBezTo>
                    <a:pt x="1705" y="152"/>
                    <a:pt x="1377" y="0"/>
                    <a:pt x="105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4075" lIns="84075" spcFirstLastPara="1" rIns="84075" wrap="square" tIns="840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5"/>
            <p:cNvSpPr/>
            <p:nvPr/>
          </p:nvSpPr>
          <p:spPr>
            <a:xfrm>
              <a:off x="1508828" y="433220"/>
              <a:ext cx="990161" cy="269777"/>
            </a:xfrm>
            <a:custGeom>
              <a:rect b="b" l="l" r="r" t="t"/>
              <a:pathLst>
                <a:path extrusionOk="0" h="1838" w="6746">
                  <a:moveTo>
                    <a:pt x="4243" y="151"/>
                  </a:moveTo>
                  <a:cubicBezTo>
                    <a:pt x="4264" y="151"/>
                    <a:pt x="4286" y="155"/>
                    <a:pt x="4308" y="164"/>
                  </a:cubicBezTo>
                  <a:cubicBezTo>
                    <a:pt x="4321" y="282"/>
                    <a:pt x="4308" y="400"/>
                    <a:pt x="4255" y="504"/>
                  </a:cubicBezTo>
                  <a:lnTo>
                    <a:pt x="4242" y="504"/>
                  </a:lnTo>
                  <a:cubicBezTo>
                    <a:pt x="4164" y="439"/>
                    <a:pt x="4072" y="321"/>
                    <a:pt x="4137" y="203"/>
                  </a:cubicBezTo>
                  <a:cubicBezTo>
                    <a:pt x="4164" y="168"/>
                    <a:pt x="4201" y="151"/>
                    <a:pt x="4243" y="151"/>
                  </a:cubicBezTo>
                  <a:close/>
                  <a:moveTo>
                    <a:pt x="1702" y="426"/>
                  </a:moveTo>
                  <a:cubicBezTo>
                    <a:pt x="1794" y="517"/>
                    <a:pt x="1859" y="635"/>
                    <a:pt x="1859" y="766"/>
                  </a:cubicBezTo>
                  <a:cubicBezTo>
                    <a:pt x="1835" y="783"/>
                    <a:pt x="1809" y="790"/>
                    <a:pt x="1783" y="790"/>
                  </a:cubicBezTo>
                  <a:cubicBezTo>
                    <a:pt x="1728" y="790"/>
                    <a:pt x="1677" y="755"/>
                    <a:pt x="1650" y="701"/>
                  </a:cubicBezTo>
                  <a:cubicBezTo>
                    <a:pt x="1624" y="609"/>
                    <a:pt x="1650" y="504"/>
                    <a:pt x="1702" y="426"/>
                  </a:cubicBezTo>
                  <a:close/>
                  <a:moveTo>
                    <a:pt x="4240" y="0"/>
                  </a:moveTo>
                  <a:cubicBezTo>
                    <a:pt x="4186" y="0"/>
                    <a:pt x="4131" y="20"/>
                    <a:pt x="4085" y="59"/>
                  </a:cubicBezTo>
                  <a:cubicBezTo>
                    <a:pt x="3928" y="229"/>
                    <a:pt x="4033" y="465"/>
                    <a:pt x="4190" y="583"/>
                  </a:cubicBezTo>
                  <a:cubicBezTo>
                    <a:pt x="4126" y="641"/>
                    <a:pt x="4037" y="664"/>
                    <a:pt x="3937" y="664"/>
                  </a:cubicBezTo>
                  <a:cubicBezTo>
                    <a:pt x="3607" y="664"/>
                    <a:pt x="3149" y="414"/>
                    <a:pt x="2998" y="334"/>
                  </a:cubicBezTo>
                  <a:cubicBezTo>
                    <a:pt x="2854" y="256"/>
                    <a:pt x="2697" y="190"/>
                    <a:pt x="2527" y="151"/>
                  </a:cubicBezTo>
                  <a:cubicBezTo>
                    <a:pt x="2457" y="132"/>
                    <a:pt x="2385" y="123"/>
                    <a:pt x="2312" y="123"/>
                  </a:cubicBezTo>
                  <a:cubicBezTo>
                    <a:pt x="2127" y="123"/>
                    <a:pt x="1940" y="182"/>
                    <a:pt x="1781" y="295"/>
                  </a:cubicBezTo>
                  <a:cubicBezTo>
                    <a:pt x="1638" y="181"/>
                    <a:pt x="1433" y="131"/>
                    <a:pt x="1221" y="131"/>
                  </a:cubicBezTo>
                  <a:cubicBezTo>
                    <a:pt x="945" y="131"/>
                    <a:pt x="656" y="214"/>
                    <a:pt x="472" y="347"/>
                  </a:cubicBezTo>
                  <a:cubicBezTo>
                    <a:pt x="0" y="675"/>
                    <a:pt x="53" y="1591"/>
                    <a:pt x="616" y="1800"/>
                  </a:cubicBezTo>
                  <a:lnTo>
                    <a:pt x="642" y="1800"/>
                  </a:lnTo>
                  <a:cubicBezTo>
                    <a:pt x="712" y="1825"/>
                    <a:pt x="786" y="1837"/>
                    <a:pt x="859" y="1837"/>
                  </a:cubicBezTo>
                  <a:cubicBezTo>
                    <a:pt x="1102" y="1837"/>
                    <a:pt x="1338" y="1702"/>
                    <a:pt x="1388" y="1421"/>
                  </a:cubicBezTo>
                  <a:cubicBezTo>
                    <a:pt x="1436" y="1154"/>
                    <a:pt x="1213" y="916"/>
                    <a:pt x="978" y="916"/>
                  </a:cubicBezTo>
                  <a:cubicBezTo>
                    <a:pt x="889" y="916"/>
                    <a:pt x="799" y="949"/>
                    <a:pt x="720" y="1028"/>
                  </a:cubicBezTo>
                  <a:cubicBezTo>
                    <a:pt x="678" y="1071"/>
                    <a:pt x="713" y="1130"/>
                    <a:pt x="763" y="1130"/>
                  </a:cubicBezTo>
                  <a:cubicBezTo>
                    <a:pt x="774" y="1130"/>
                    <a:pt x="786" y="1127"/>
                    <a:pt x="799" y="1120"/>
                  </a:cubicBezTo>
                  <a:cubicBezTo>
                    <a:pt x="851" y="1082"/>
                    <a:pt x="907" y="1066"/>
                    <a:pt x="961" y="1066"/>
                  </a:cubicBezTo>
                  <a:cubicBezTo>
                    <a:pt x="1151" y="1066"/>
                    <a:pt x="1320" y="1272"/>
                    <a:pt x="1218" y="1486"/>
                  </a:cubicBezTo>
                  <a:cubicBezTo>
                    <a:pt x="1142" y="1671"/>
                    <a:pt x="997" y="1743"/>
                    <a:pt x="836" y="1743"/>
                  </a:cubicBezTo>
                  <a:cubicBezTo>
                    <a:pt x="747" y="1743"/>
                    <a:pt x="652" y="1720"/>
                    <a:pt x="563" y="1683"/>
                  </a:cubicBezTo>
                  <a:cubicBezTo>
                    <a:pt x="236" y="1408"/>
                    <a:pt x="236" y="753"/>
                    <a:pt x="576" y="504"/>
                  </a:cubicBezTo>
                  <a:cubicBezTo>
                    <a:pt x="750" y="374"/>
                    <a:pt x="1010" y="284"/>
                    <a:pt x="1253" y="284"/>
                  </a:cubicBezTo>
                  <a:cubicBezTo>
                    <a:pt x="1377" y="284"/>
                    <a:pt x="1496" y="307"/>
                    <a:pt x="1597" y="360"/>
                  </a:cubicBezTo>
                  <a:cubicBezTo>
                    <a:pt x="1467" y="517"/>
                    <a:pt x="1493" y="740"/>
                    <a:pt x="1637" y="871"/>
                  </a:cubicBezTo>
                  <a:cubicBezTo>
                    <a:pt x="1672" y="896"/>
                    <a:pt x="1714" y="908"/>
                    <a:pt x="1756" y="908"/>
                  </a:cubicBezTo>
                  <a:cubicBezTo>
                    <a:pt x="1820" y="908"/>
                    <a:pt x="1885" y="880"/>
                    <a:pt x="1925" y="832"/>
                  </a:cubicBezTo>
                  <a:cubicBezTo>
                    <a:pt x="1964" y="832"/>
                    <a:pt x="1990" y="805"/>
                    <a:pt x="1990" y="766"/>
                  </a:cubicBezTo>
                  <a:cubicBezTo>
                    <a:pt x="2003" y="622"/>
                    <a:pt x="1951" y="478"/>
                    <a:pt x="1859" y="360"/>
                  </a:cubicBezTo>
                  <a:cubicBezTo>
                    <a:pt x="1982" y="329"/>
                    <a:pt x="2094" y="315"/>
                    <a:pt x="2202" y="315"/>
                  </a:cubicBezTo>
                  <a:cubicBezTo>
                    <a:pt x="2542" y="315"/>
                    <a:pt x="2826" y="456"/>
                    <a:pt x="3195" y="635"/>
                  </a:cubicBezTo>
                  <a:cubicBezTo>
                    <a:pt x="3387" y="755"/>
                    <a:pt x="3622" y="820"/>
                    <a:pt x="3852" y="820"/>
                  </a:cubicBezTo>
                  <a:cubicBezTo>
                    <a:pt x="3873" y="820"/>
                    <a:pt x="3894" y="820"/>
                    <a:pt x="3915" y="819"/>
                  </a:cubicBezTo>
                  <a:cubicBezTo>
                    <a:pt x="4059" y="792"/>
                    <a:pt x="4190" y="740"/>
                    <a:pt x="4308" y="635"/>
                  </a:cubicBezTo>
                  <a:cubicBezTo>
                    <a:pt x="4571" y="796"/>
                    <a:pt x="4861" y="859"/>
                    <a:pt x="5160" y="859"/>
                  </a:cubicBezTo>
                  <a:cubicBezTo>
                    <a:pt x="5664" y="859"/>
                    <a:pt x="6191" y="680"/>
                    <a:pt x="6651" y="491"/>
                  </a:cubicBezTo>
                  <a:cubicBezTo>
                    <a:pt x="6745" y="456"/>
                    <a:pt x="6723" y="315"/>
                    <a:pt x="6632" y="315"/>
                  </a:cubicBezTo>
                  <a:cubicBezTo>
                    <a:pt x="6622" y="315"/>
                    <a:pt x="6611" y="317"/>
                    <a:pt x="6599" y="321"/>
                  </a:cubicBezTo>
                  <a:cubicBezTo>
                    <a:pt x="6075" y="493"/>
                    <a:pt x="5582" y="658"/>
                    <a:pt x="5073" y="658"/>
                  </a:cubicBezTo>
                  <a:cubicBezTo>
                    <a:pt x="4844" y="658"/>
                    <a:pt x="4612" y="625"/>
                    <a:pt x="4373" y="544"/>
                  </a:cubicBezTo>
                  <a:cubicBezTo>
                    <a:pt x="4465" y="426"/>
                    <a:pt x="4491" y="256"/>
                    <a:pt x="4452" y="112"/>
                  </a:cubicBezTo>
                  <a:cubicBezTo>
                    <a:pt x="4438" y="85"/>
                    <a:pt x="4412" y="59"/>
                    <a:pt x="4386" y="59"/>
                  </a:cubicBezTo>
                  <a:cubicBezTo>
                    <a:pt x="4347" y="20"/>
                    <a:pt x="4294" y="0"/>
                    <a:pt x="424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4075" lIns="84075" spcFirstLastPara="1" rIns="84075" wrap="square" tIns="840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6" name="Google Shape;676;p45"/>
          <p:cNvGrpSpPr/>
          <p:nvPr/>
        </p:nvGrpSpPr>
        <p:grpSpPr>
          <a:xfrm rot="10800000">
            <a:off x="8003426" y="3800651"/>
            <a:ext cx="909547" cy="1147653"/>
            <a:chOff x="1339740" y="433220"/>
            <a:chExt cx="1159249" cy="1147653"/>
          </a:xfrm>
        </p:grpSpPr>
        <p:sp>
          <p:nvSpPr>
            <p:cNvPr id="677" name="Google Shape;677;p45"/>
            <p:cNvSpPr/>
            <p:nvPr/>
          </p:nvSpPr>
          <p:spPr>
            <a:xfrm>
              <a:off x="1339740" y="621242"/>
              <a:ext cx="282547" cy="959631"/>
            </a:xfrm>
            <a:custGeom>
              <a:rect b="b" l="l" r="r" t="t"/>
              <a:pathLst>
                <a:path extrusionOk="0" h="6538" w="1925">
                  <a:moveTo>
                    <a:pt x="733" y="1488"/>
                  </a:moveTo>
                  <a:cubicBezTo>
                    <a:pt x="812" y="1528"/>
                    <a:pt x="851" y="1632"/>
                    <a:pt x="799" y="1711"/>
                  </a:cubicBezTo>
                  <a:cubicBezTo>
                    <a:pt x="668" y="1698"/>
                    <a:pt x="550" y="1632"/>
                    <a:pt x="458" y="1541"/>
                  </a:cubicBezTo>
                  <a:cubicBezTo>
                    <a:pt x="511" y="1506"/>
                    <a:pt x="575" y="1488"/>
                    <a:pt x="639" y="1488"/>
                  </a:cubicBezTo>
                  <a:cubicBezTo>
                    <a:pt x="671" y="1488"/>
                    <a:pt x="703" y="1493"/>
                    <a:pt x="733" y="1501"/>
                  </a:cubicBezTo>
                  <a:lnTo>
                    <a:pt x="733" y="1488"/>
                  </a:lnTo>
                  <a:close/>
                  <a:moveTo>
                    <a:pt x="319" y="3965"/>
                  </a:moveTo>
                  <a:cubicBezTo>
                    <a:pt x="399" y="3965"/>
                    <a:pt x="475" y="4023"/>
                    <a:pt x="524" y="4081"/>
                  </a:cubicBezTo>
                  <a:lnTo>
                    <a:pt x="524" y="4094"/>
                  </a:lnTo>
                  <a:cubicBezTo>
                    <a:pt x="444" y="4134"/>
                    <a:pt x="356" y="4151"/>
                    <a:pt x="267" y="4151"/>
                  </a:cubicBezTo>
                  <a:cubicBezTo>
                    <a:pt x="239" y="4151"/>
                    <a:pt x="211" y="4149"/>
                    <a:pt x="183" y="4146"/>
                  </a:cubicBezTo>
                  <a:cubicBezTo>
                    <a:pt x="157" y="4081"/>
                    <a:pt x="183" y="4015"/>
                    <a:pt x="236" y="3989"/>
                  </a:cubicBezTo>
                  <a:cubicBezTo>
                    <a:pt x="263" y="3972"/>
                    <a:pt x="291" y="3965"/>
                    <a:pt x="319" y="3965"/>
                  </a:cubicBezTo>
                  <a:close/>
                  <a:moveTo>
                    <a:pt x="1051" y="0"/>
                  </a:moveTo>
                  <a:cubicBezTo>
                    <a:pt x="782" y="0"/>
                    <a:pt x="514" y="103"/>
                    <a:pt x="367" y="310"/>
                  </a:cubicBezTo>
                  <a:cubicBezTo>
                    <a:pt x="131" y="637"/>
                    <a:pt x="52" y="1292"/>
                    <a:pt x="314" y="1619"/>
                  </a:cubicBezTo>
                  <a:cubicBezTo>
                    <a:pt x="157" y="1842"/>
                    <a:pt x="105" y="2104"/>
                    <a:pt x="170" y="2365"/>
                  </a:cubicBezTo>
                  <a:cubicBezTo>
                    <a:pt x="210" y="2536"/>
                    <a:pt x="275" y="2680"/>
                    <a:pt x="354" y="2837"/>
                  </a:cubicBezTo>
                  <a:cubicBezTo>
                    <a:pt x="458" y="3033"/>
                    <a:pt x="838" y="3740"/>
                    <a:pt x="602" y="4028"/>
                  </a:cubicBezTo>
                  <a:cubicBezTo>
                    <a:pt x="525" y="3926"/>
                    <a:pt x="398" y="3840"/>
                    <a:pt x="272" y="3840"/>
                  </a:cubicBezTo>
                  <a:cubicBezTo>
                    <a:pt x="205" y="3840"/>
                    <a:pt x="138" y="3864"/>
                    <a:pt x="79" y="3923"/>
                  </a:cubicBezTo>
                  <a:cubicBezTo>
                    <a:pt x="0" y="4002"/>
                    <a:pt x="0" y="4133"/>
                    <a:pt x="79" y="4225"/>
                  </a:cubicBezTo>
                  <a:cubicBezTo>
                    <a:pt x="79" y="4251"/>
                    <a:pt x="105" y="4277"/>
                    <a:pt x="131" y="4290"/>
                  </a:cubicBezTo>
                  <a:cubicBezTo>
                    <a:pt x="174" y="4302"/>
                    <a:pt x="220" y="4308"/>
                    <a:pt x="266" y="4308"/>
                  </a:cubicBezTo>
                  <a:cubicBezTo>
                    <a:pt x="374" y="4308"/>
                    <a:pt x="484" y="4276"/>
                    <a:pt x="576" y="4211"/>
                  </a:cubicBezTo>
                  <a:lnTo>
                    <a:pt x="576" y="4211"/>
                  </a:lnTo>
                  <a:cubicBezTo>
                    <a:pt x="838" y="4971"/>
                    <a:pt x="589" y="5678"/>
                    <a:pt x="340" y="6437"/>
                  </a:cubicBezTo>
                  <a:cubicBezTo>
                    <a:pt x="317" y="6499"/>
                    <a:pt x="367" y="6538"/>
                    <a:pt x="420" y="6538"/>
                  </a:cubicBezTo>
                  <a:cubicBezTo>
                    <a:pt x="457" y="6538"/>
                    <a:pt x="495" y="6519"/>
                    <a:pt x="511" y="6476"/>
                  </a:cubicBezTo>
                  <a:cubicBezTo>
                    <a:pt x="812" y="5756"/>
                    <a:pt x="1087" y="4840"/>
                    <a:pt x="655" y="4133"/>
                  </a:cubicBezTo>
                  <a:cubicBezTo>
                    <a:pt x="759" y="4028"/>
                    <a:pt x="825" y="3897"/>
                    <a:pt x="838" y="3753"/>
                  </a:cubicBezTo>
                  <a:cubicBezTo>
                    <a:pt x="851" y="3504"/>
                    <a:pt x="786" y="3243"/>
                    <a:pt x="655" y="3033"/>
                  </a:cubicBezTo>
                  <a:cubicBezTo>
                    <a:pt x="419" y="2549"/>
                    <a:pt x="249" y="2208"/>
                    <a:pt x="380" y="1698"/>
                  </a:cubicBezTo>
                  <a:lnTo>
                    <a:pt x="380" y="1698"/>
                  </a:lnTo>
                  <a:cubicBezTo>
                    <a:pt x="486" y="1780"/>
                    <a:pt x="612" y="1831"/>
                    <a:pt x="742" y="1831"/>
                  </a:cubicBezTo>
                  <a:cubicBezTo>
                    <a:pt x="756" y="1831"/>
                    <a:pt x="771" y="1830"/>
                    <a:pt x="786" y="1829"/>
                  </a:cubicBezTo>
                  <a:cubicBezTo>
                    <a:pt x="825" y="1829"/>
                    <a:pt x="851" y="1803"/>
                    <a:pt x="851" y="1763"/>
                  </a:cubicBezTo>
                  <a:cubicBezTo>
                    <a:pt x="930" y="1698"/>
                    <a:pt x="956" y="1567"/>
                    <a:pt x="890" y="1475"/>
                  </a:cubicBezTo>
                  <a:cubicBezTo>
                    <a:pt x="819" y="1390"/>
                    <a:pt x="720" y="1347"/>
                    <a:pt x="620" y="1347"/>
                  </a:cubicBezTo>
                  <a:cubicBezTo>
                    <a:pt x="536" y="1347"/>
                    <a:pt x="451" y="1376"/>
                    <a:pt x="380" y="1436"/>
                  </a:cubicBezTo>
                  <a:cubicBezTo>
                    <a:pt x="236" y="1135"/>
                    <a:pt x="327" y="664"/>
                    <a:pt x="524" y="415"/>
                  </a:cubicBezTo>
                  <a:cubicBezTo>
                    <a:pt x="651" y="241"/>
                    <a:pt x="883" y="153"/>
                    <a:pt x="1116" y="153"/>
                  </a:cubicBezTo>
                  <a:cubicBezTo>
                    <a:pt x="1341" y="153"/>
                    <a:pt x="1567" y="235"/>
                    <a:pt x="1702" y="402"/>
                  </a:cubicBezTo>
                  <a:cubicBezTo>
                    <a:pt x="1807" y="650"/>
                    <a:pt x="1794" y="938"/>
                    <a:pt x="1506" y="1056"/>
                  </a:cubicBezTo>
                  <a:cubicBezTo>
                    <a:pt x="1461" y="1077"/>
                    <a:pt x="1417" y="1087"/>
                    <a:pt x="1375" y="1087"/>
                  </a:cubicBezTo>
                  <a:cubicBezTo>
                    <a:pt x="1157" y="1087"/>
                    <a:pt x="997" y="833"/>
                    <a:pt x="1139" y="624"/>
                  </a:cubicBezTo>
                  <a:cubicBezTo>
                    <a:pt x="1168" y="585"/>
                    <a:pt x="1133" y="540"/>
                    <a:pt x="1091" y="540"/>
                  </a:cubicBezTo>
                  <a:cubicBezTo>
                    <a:pt x="1076" y="540"/>
                    <a:pt x="1061" y="545"/>
                    <a:pt x="1047" y="559"/>
                  </a:cubicBezTo>
                  <a:cubicBezTo>
                    <a:pt x="778" y="816"/>
                    <a:pt x="1035" y="1233"/>
                    <a:pt x="1369" y="1233"/>
                  </a:cubicBezTo>
                  <a:cubicBezTo>
                    <a:pt x="1393" y="1233"/>
                    <a:pt x="1416" y="1231"/>
                    <a:pt x="1440" y="1226"/>
                  </a:cubicBezTo>
                  <a:cubicBezTo>
                    <a:pt x="1807" y="1161"/>
                    <a:pt x="1925" y="794"/>
                    <a:pt x="1820" y="480"/>
                  </a:cubicBezTo>
                  <a:cubicBezTo>
                    <a:pt x="1820" y="467"/>
                    <a:pt x="1820" y="467"/>
                    <a:pt x="1820" y="454"/>
                  </a:cubicBezTo>
                  <a:cubicBezTo>
                    <a:pt x="1705" y="152"/>
                    <a:pt x="1377" y="0"/>
                    <a:pt x="105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5"/>
            <p:cNvSpPr/>
            <p:nvPr/>
          </p:nvSpPr>
          <p:spPr>
            <a:xfrm>
              <a:off x="1508828" y="433220"/>
              <a:ext cx="990161" cy="269777"/>
            </a:xfrm>
            <a:custGeom>
              <a:rect b="b" l="l" r="r" t="t"/>
              <a:pathLst>
                <a:path extrusionOk="0" h="1838" w="6746">
                  <a:moveTo>
                    <a:pt x="4243" y="151"/>
                  </a:moveTo>
                  <a:cubicBezTo>
                    <a:pt x="4264" y="151"/>
                    <a:pt x="4286" y="155"/>
                    <a:pt x="4308" y="164"/>
                  </a:cubicBezTo>
                  <a:cubicBezTo>
                    <a:pt x="4321" y="282"/>
                    <a:pt x="4308" y="400"/>
                    <a:pt x="4255" y="504"/>
                  </a:cubicBezTo>
                  <a:lnTo>
                    <a:pt x="4242" y="504"/>
                  </a:lnTo>
                  <a:cubicBezTo>
                    <a:pt x="4164" y="439"/>
                    <a:pt x="4072" y="321"/>
                    <a:pt x="4137" y="203"/>
                  </a:cubicBezTo>
                  <a:cubicBezTo>
                    <a:pt x="4164" y="168"/>
                    <a:pt x="4201" y="151"/>
                    <a:pt x="4243" y="151"/>
                  </a:cubicBezTo>
                  <a:close/>
                  <a:moveTo>
                    <a:pt x="1702" y="426"/>
                  </a:moveTo>
                  <a:cubicBezTo>
                    <a:pt x="1794" y="517"/>
                    <a:pt x="1859" y="635"/>
                    <a:pt x="1859" y="766"/>
                  </a:cubicBezTo>
                  <a:cubicBezTo>
                    <a:pt x="1835" y="783"/>
                    <a:pt x="1809" y="790"/>
                    <a:pt x="1783" y="790"/>
                  </a:cubicBezTo>
                  <a:cubicBezTo>
                    <a:pt x="1728" y="790"/>
                    <a:pt x="1677" y="755"/>
                    <a:pt x="1650" y="701"/>
                  </a:cubicBezTo>
                  <a:cubicBezTo>
                    <a:pt x="1624" y="609"/>
                    <a:pt x="1650" y="504"/>
                    <a:pt x="1702" y="426"/>
                  </a:cubicBezTo>
                  <a:close/>
                  <a:moveTo>
                    <a:pt x="4240" y="0"/>
                  </a:moveTo>
                  <a:cubicBezTo>
                    <a:pt x="4186" y="0"/>
                    <a:pt x="4131" y="20"/>
                    <a:pt x="4085" y="59"/>
                  </a:cubicBezTo>
                  <a:cubicBezTo>
                    <a:pt x="3928" y="229"/>
                    <a:pt x="4033" y="465"/>
                    <a:pt x="4190" y="583"/>
                  </a:cubicBezTo>
                  <a:cubicBezTo>
                    <a:pt x="4126" y="641"/>
                    <a:pt x="4037" y="664"/>
                    <a:pt x="3937" y="664"/>
                  </a:cubicBezTo>
                  <a:cubicBezTo>
                    <a:pt x="3607" y="664"/>
                    <a:pt x="3149" y="414"/>
                    <a:pt x="2998" y="334"/>
                  </a:cubicBezTo>
                  <a:cubicBezTo>
                    <a:pt x="2854" y="256"/>
                    <a:pt x="2697" y="190"/>
                    <a:pt x="2527" y="151"/>
                  </a:cubicBezTo>
                  <a:cubicBezTo>
                    <a:pt x="2457" y="132"/>
                    <a:pt x="2385" y="123"/>
                    <a:pt x="2312" y="123"/>
                  </a:cubicBezTo>
                  <a:cubicBezTo>
                    <a:pt x="2127" y="123"/>
                    <a:pt x="1940" y="182"/>
                    <a:pt x="1781" y="295"/>
                  </a:cubicBezTo>
                  <a:cubicBezTo>
                    <a:pt x="1638" y="181"/>
                    <a:pt x="1433" y="131"/>
                    <a:pt x="1221" y="131"/>
                  </a:cubicBezTo>
                  <a:cubicBezTo>
                    <a:pt x="945" y="131"/>
                    <a:pt x="656" y="214"/>
                    <a:pt x="472" y="347"/>
                  </a:cubicBezTo>
                  <a:cubicBezTo>
                    <a:pt x="0" y="675"/>
                    <a:pt x="53" y="1591"/>
                    <a:pt x="616" y="1800"/>
                  </a:cubicBezTo>
                  <a:lnTo>
                    <a:pt x="642" y="1800"/>
                  </a:lnTo>
                  <a:cubicBezTo>
                    <a:pt x="712" y="1825"/>
                    <a:pt x="786" y="1837"/>
                    <a:pt x="859" y="1837"/>
                  </a:cubicBezTo>
                  <a:cubicBezTo>
                    <a:pt x="1102" y="1837"/>
                    <a:pt x="1338" y="1702"/>
                    <a:pt x="1388" y="1421"/>
                  </a:cubicBezTo>
                  <a:cubicBezTo>
                    <a:pt x="1436" y="1154"/>
                    <a:pt x="1213" y="916"/>
                    <a:pt x="978" y="916"/>
                  </a:cubicBezTo>
                  <a:cubicBezTo>
                    <a:pt x="889" y="916"/>
                    <a:pt x="799" y="949"/>
                    <a:pt x="720" y="1028"/>
                  </a:cubicBezTo>
                  <a:cubicBezTo>
                    <a:pt x="678" y="1071"/>
                    <a:pt x="713" y="1130"/>
                    <a:pt x="763" y="1130"/>
                  </a:cubicBezTo>
                  <a:cubicBezTo>
                    <a:pt x="774" y="1130"/>
                    <a:pt x="786" y="1127"/>
                    <a:pt x="799" y="1120"/>
                  </a:cubicBezTo>
                  <a:cubicBezTo>
                    <a:pt x="851" y="1082"/>
                    <a:pt x="907" y="1066"/>
                    <a:pt x="961" y="1066"/>
                  </a:cubicBezTo>
                  <a:cubicBezTo>
                    <a:pt x="1151" y="1066"/>
                    <a:pt x="1320" y="1272"/>
                    <a:pt x="1218" y="1486"/>
                  </a:cubicBezTo>
                  <a:cubicBezTo>
                    <a:pt x="1142" y="1671"/>
                    <a:pt x="997" y="1743"/>
                    <a:pt x="836" y="1743"/>
                  </a:cubicBezTo>
                  <a:cubicBezTo>
                    <a:pt x="747" y="1743"/>
                    <a:pt x="652" y="1720"/>
                    <a:pt x="563" y="1683"/>
                  </a:cubicBezTo>
                  <a:cubicBezTo>
                    <a:pt x="236" y="1408"/>
                    <a:pt x="236" y="753"/>
                    <a:pt x="576" y="504"/>
                  </a:cubicBezTo>
                  <a:cubicBezTo>
                    <a:pt x="750" y="374"/>
                    <a:pt x="1010" y="284"/>
                    <a:pt x="1253" y="284"/>
                  </a:cubicBezTo>
                  <a:cubicBezTo>
                    <a:pt x="1377" y="284"/>
                    <a:pt x="1496" y="307"/>
                    <a:pt x="1597" y="360"/>
                  </a:cubicBezTo>
                  <a:cubicBezTo>
                    <a:pt x="1467" y="517"/>
                    <a:pt x="1493" y="740"/>
                    <a:pt x="1637" y="871"/>
                  </a:cubicBezTo>
                  <a:cubicBezTo>
                    <a:pt x="1672" y="896"/>
                    <a:pt x="1714" y="908"/>
                    <a:pt x="1756" y="908"/>
                  </a:cubicBezTo>
                  <a:cubicBezTo>
                    <a:pt x="1820" y="908"/>
                    <a:pt x="1885" y="880"/>
                    <a:pt x="1925" y="832"/>
                  </a:cubicBezTo>
                  <a:cubicBezTo>
                    <a:pt x="1964" y="832"/>
                    <a:pt x="1990" y="805"/>
                    <a:pt x="1990" y="766"/>
                  </a:cubicBezTo>
                  <a:cubicBezTo>
                    <a:pt x="2003" y="622"/>
                    <a:pt x="1951" y="478"/>
                    <a:pt x="1859" y="360"/>
                  </a:cubicBezTo>
                  <a:cubicBezTo>
                    <a:pt x="1982" y="329"/>
                    <a:pt x="2094" y="315"/>
                    <a:pt x="2202" y="315"/>
                  </a:cubicBezTo>
                  <a:cubicBezTo>
                    <a:pt x="2542" y="315"/>
                    <a:pt x="2826" y="456"/>
                    <a:pt x="3195" y="635"/>
                  </a:cubicBezTo>
                  <a:cubicBezTo>
                    <a:pt x="3387" y="755"/>
                    <a:pt x="3622" y="820"/>
                    <a:pt x="3852" y="820"/>
                  </a:cubicBezTo>
                  <a:cubicBezTo>
                    <a:pt x="3873" y="820"/>
                    <a:pt x="3894" y="820"/>
                    <a:pt x="3915" y="819"/>
                  </a:cubicBezTo>
                  <a:cubicBezTo>
                    <a:pt x="4059" y="792"/>
                    <a:pt x="4190" y="740"/>
                    <a:pt x="4308" y="635"/>
                  </a:cubicBezTo>
                  <a:cubicBezTo>
                    <a:pt x="4571" y="796"/>
                    <a:pt x="4861" y="859"/>
                    <a:pt x="5160" y="859"/>
                  </a:cubicBezTo>
                  <a:cubicBezTo>
                    <a:pt x="5664" y="859"/>
                    <a:pt x="6191" y="680"/>
                    <a:pt x="6651" y="491"/>
                  </a:cubicBezTo>
                  <a:cubicBezTo>
                    <a:pt x="6745" y="456"/>
                    <a:pt x="6723" y="315"/>
                    <a:pt x="6632" y="315"/>
                  </a:cubicBezTo>
                  <a:cubicBezTo>
                    <a:pt x="6622" y="315"/>
                    <a:pt x="6611" y="317"/>
                    <a:pt x="6599" y="321"/>
                  </a:cubicBezTo>
                  <a:cubicBezTo>
                    <a:pt x="6075" y="493"/>
                    <a:pt x="5582" y="658"/>
                    <a:pt x="5073" y="658"/>
                  </a:cubicBezTo>
                  <a:cubicBezTo>
                    <a:pt x="4844" y="658"/>
                    <a:pt x="4612" y="625"/>
                    <a:pt x="4373" y="544"/>
                  </a:cubicBezTo>
                  <a:cubicBezTo>
                    <a:pt x="4465" y="426"/>
                    <a:pt x="4491" y="256"/>
                    <a:pt x="4452" y="112"/>
                  </a:cubicBezTo>
                  <a:cubicBezTo>
                    <a:pt x="4438" y="85"/>
                    <a:pt x="4412" y="59"/>
                    <a:pt x="4386" y="59"/>
                  </a:cubicBezTo>
                  <a:cubicBezTo>
                    <a:pt x="4347" y="20"/>
                    <a:pt x="4294" y="0"/>
                    <a:pt x="424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45"/>
          <p:cNvGrpSpPr/>
          <p:nvPr/>
        </p:nvGrpSpPr>
        <p:grpSpPr>
          <a:xfrm flipH="1" rot="10800000">
            <a:off x="141578" y="3800645"/>
            <a:ext cx="909547" cy="1147653"/>
            <a:chOff x="1339740" y="433220"/>
            <a:chExt cx="1159249" cy="1147653"/>
          </a:xfrm>
        </p:grpSpPr>
        <p:sp>
          <p:nvSpPr>
            <p:cNvPr id="680" name="Google Shape;680;p45"/>
            <p:cNvSpPr/>
            <p:nvPr/>
          </p:nvSpPr>
          <p:spPr>
            <a:xfrm>
              <a:off x="1339740" y="621242"/>
              <a:ext cx="282547" cy="959631"/>
            </a:xfrm>
            <a:custGeom>
              <a:rect b="b" l="l" r="r" t="t"/>
              <a:pathLst>
                <a:path extrusionOk="0" h="6538" w="1925">
                  <a:moveTo>
                    <a:pt x="733" y="1488"/>
                  </a:moveTo>
                  <a:cubicBezTo>
                    <a:pt x="812" y="1528"/>
                    <a:pt x="851" y="1632"/>
                    <a:pt x="799" y="1711"/>
                  </a:cubicBezTo>
                  <a:cubicBezTo>
                    <a:pt x="668" y="1698"/>
                    <a:pt x="550" y="1632"/>
                    <a:pt x="458" y="1541"/>
                  </a:cubicBezTo>
                  <a:cubicBezTo>
                    <a:pt x="511" y="1506"/>
                    <a:pt x="575" y="1488"/>
                    <a:pt x="639" y="1488"/>
                  </a:cubicBezTo>
                  <a:cubicBezTo>
                    <a:pt x="671" y="1488"/>
                    <a:pt x="703" y="1493"/>
                    <a:pt x="733" y="1501"/>
                  </a:cubicBezTo>
                  <a:lnTo>
                    <a:pt x="733" y="1488"/>
                  </a:lnTo>
                  <a:close/>
                  <a:moveTo>
                    <a:pt x="319" y="3965"/>
                  </a:moveTo>
                  <a:cubicBezTo>
                    <a:pt x="399" y="3965"/>
                    <a:pt x="475" y="4023"/>
                    <a:pt x="524" y="4081"/>
                  </a:cubicBezTo>
                  <a:lnTo>
                    <a:pt x="524" y="4094"/>
                  </a:lnTo>
                  <a:cubicBezTo>
                    <a:pt x="444" y="4134"/>
                    <a:pt x="356" y="4151"/>
                    <a:pt x="267" y="4151"/>
                  </a:cubicBezTo>
                  <a:cubicBezTo>
                    <a:pt x="239" y="4151"/>
                    <a:pt x="211" y="4149"/>
                    <a:pt x="183" y="4146"/>
                  </a:cubicBezTo>
                  <a:cubicBezTo>
                    <a:pt x="157" y="4081"/>
                    <a:pt x="183" y="4015"/>
                    <a:pt x="236" y="3989"/>
                  </a:cubicBezTo>
                  <a:cubicBezTo>
                    <a:pt x="263" y="3972"/>
                    <a:pt x="291" y="3965"/>
                    <a:pt x="319" y="3965"/>
                  </a:cubicBezTo>
                  <a:close/>
                  <a:moveTo>
                    <a:pt x="1051" y="0"/>
                  </a:moveTo>
                  <a:cubicBezTo>
                    <a:pt x="782" y="0"/>
                    <a:pt x="514" y="103"/>
                    <a:pt x="367" y="310"/>
                  </a:cubicBezTo>
                  <a:cubicBezTo>
                    <a:pt x="131" y="637"/>
                    <a:pt x="52" y="1292"/>
                    <a:pt x="314" y="1619"/>
                  </a:cubicBezTo>
                  <a:cubicBezTo>
                    <a:pt x="157" y="1842"/>
                    <a:pt x="105" y="2104"/>
                    <a:pt x="170" y="2365"/>
                  </a:cubicBezTo>
                  <a:cubicBezTo>
                    <a:pt x="210" y="2536"/>
                    <a:pt x="275" y="2680"/>
                    <a:pt x="354" y="2837"/>
                  </a:cubicBezTo>
                  <a:cubicBezTo>
                    <a:pt x="458" y="3033"/>
                    <a:pt x="838" y="3740"/>
                    <a:pt x="602" y="4028"/>
                  </a:cubicBezTo>
                  <a:cubicBezTo>
                    <a:pt x="525" y="3926"/>
                    <a:pt x="398" y="3840"/>
                    <a:pt x="272" y="3840"/>
                  </a:cubicBezTo>
                  <a:cubicBezTo>
                    <a:pt x="205" y="3840"/>
                    <a:pt x="138" y="3864"/>
                    <a:pt x="79" y="3923"/>
                  </a:cubicBezTo>
                  <a:cubicBezTo>
                    <a:pt x="0" y="4002"/>
                    <a:pt x="0" y="4133"/>
                    <a:pt x="79" y="4225"/>
                  </a:cubicBezTo>
                  <a:cubicBezTo>
                    <a:pt x="79" y="4251"/>
                    <a:pt x="105" y="4277"/>
                    <a:pt x="131" y="4290"/>
                  </a:cubicBezTo>
                  <a:cubicBezTo>
                    <a:pt x="174" y="4302"/>
                    <a:pt x="220" y="4308"/>
                    <a:pt x="266" y="4308"/>
                  </a:cubicBezTo>
                  <a:cubicBezTo>
                    <a:pt x="374" y="4308"/>
                    <a:pt x="484" y="4276"/>
                    <a:pt x="576" y="4211"/>
                  </a:cubicBezTo>
                  <a:lnTo>
                    <a:pt x="576" y="4211"/>
                  </a:lnTo>
                  <a:cubicBezTo>
                    <a:pt x="838" y="4971"/>
                    <a:pt x="589" y="5678"/>
                    <a:pt x="340" y="6437"/>
                  </a:cubicBezTo>
                  <a:cubicBezTo>
                    <a:pt x="317" y="6499"/>
                    <a:pt x="367" y="6538"/>
                    <a:pt x="420" y="6538"/>
                  </a:cubicBezTo>
                  <a:cubicBezTo>
                    <a:pt x="457" y="6538"/>
                    <a:pt x="495" y="6519"/>
                    <a:pt x="511" y="6476"/>
                  </a:cubicBezTo>
                  <a:cubicBezTo>
                    <a:pt x="812" y="5756"/>
                    <a:pt x="1087" y="4840"/>
                    <a:pt x="655" y="4133"/>
                  </a:cubicBezTo>
                  <a:cubicBezTo>
                    <a:pt x="759" y="4028"/>
                    <a:pt x="825" y="3897"/>
                    <a:pt x="838" y="3753"/>
                  </a:cubicBezTo>
                  <a:cubicBezTo>
                    <a:pt x="851" y="3504"/>
                    <a:pt x="786" y="3243"/>
                    <a:pt x="655" y="3033"/>
                  </a:cubicBezTo>
                  <a:cubicBezTo>
                    <a:pt x="419" y="2549"/>
                    <a:pt x="249" y="2208"/>
                    <a:pt x="380" y="1698"/>
                  </a:cubicBezTo>
                  <a:lnTo>
                    <a:pt x="380" y="1698"/>
                  </a:lnTo>
                  <a:cubicBezTo>
                    <a:pt x="486" y="1780"/>
                    <a:pt x="612" y="1831"/>
                    <a:pt x="742" y="1831"/>
                  </a:cubicBezTo>
                  <a:cubicBezTo>
                    <a:pt x="756" y="1831"/>
                    <a:pt x="771" y="1830"/>
                    <a:pt x="786" y="1829"/>
                  </a:cubicBezTo>
                  <a:cubicBezTo>
                    <a:pt x="825" y="1829"/>
                    <a:pt x="851" y="1803"/>
                    <a:pt x="851" y="1763"/>
                  </a:cubicBezTo>
                  <a:cubicBezTo>
                    <a:pt x="930" y="1698"/>
                    <a:pt x="956" y="1567"/>
                    <a:pt x="890" y="1475"/>
                  </a:cubicBezTo>
                  <a:cubicBezTo>
                    <a:pt x="819" y="1390"/>
                    <a:pt x="720" y="1347"/>
                    <a:pt x="620" y="1347"/>
                  </a:cubicBezTo>
                  <a:cubicBezTo>
                    <a:pt x="536" y="1347"/>
                    <a:pt x="451" y="1376"/>
                    <a:pt x="380" y="1436"/>
                  </a:cubicBezTo>
                  <a:cubicBezTo>
                    <a:pt x="236" y="1135"/>
                    <a:pt x="327" y="664"/>
                    <a:pt x="524" y="415"/>
                  </a:cubicBezTo>
                  <a:cubicBezTo>
                    <a:pt x="651" y="241"/>
                    <a:pt x="883" y="153"/>
                    <a:pt x="1116" y="153"/>
                  </a:cubicBezTo>
                  <a:cubicBezTo>
                    <a:pt x="1341" y="153"/>
                    <a:pt x="1567" y="235"/>
                    <a:pt x="1702" y="402"/>
                  </a:cubicBezTo>
                  <a:cubicBezTo>
                    <a:pt x="1807" y="650"/>
                    <a:pt x="1794" y="938"/>
                    <a:pt x="1506" y="1056"/>
                  </a:cubicBezTo>
                  <a:cubicBezTo>
                    <a:pt x="1461" y="1077"/>
                    <a:pt x="1417" y="1087"/>
                    <a:pt x="1375" y="1087"/>
                  </a:cubicBezTo>
                  <a:cubicBezTo>
                    <a:pt x="1157" y="1087"/>
                    <a:pt x="997" y="833"/>
                    <a:pt x="1139" y="624"/>
                  </a:cubicBezTo>
                  <a:cubicBezTo>
                    <a:pt x="1168" y="585"/>
                    <a:pt x="1133" y="540"/>
                    <a:pt x="1091" y="540"/>
                  </a:cubicBezTo>
                  <a:cubicBezTo>
                    <a:pt x="1076" y="540"/>
                    <a:pt x="1061" y="545"/>
                    <a:pt x="1047" y="559"/>
                  </a:cubicBezTo>
                  <a:cubicBezTo>
                    <a:pt x="778" y="816"/>
                    <a:pt x="1035" y="1233"/>
                    <a:pt x="1369" y="1233"/>
                  </a:cubicBezTo>
                  <a:cubicBezTo>
                    <a:pt x="1393" y="1233"/>
                    <a:pt x="1416" y="1231"/>
                    <a:pt x="1440" y="1226"/>
                  </a:cubicBezTo>
                  <a:cubicBezTo>
                    <a:pt x="1807" y="1161"/>
                    <a:pt x="1925" y="794"/>
                    <a:pt x="1820" y="480"/>
                  </a:cubicBezTo>
                  <a:cubicBezTo>
                    <a:pt x="1820" y="467"/>
                    <a:pt x="1820" y="467"/>
                    <a:pt x="1820" y="454"/>
                  </a:cubicBezTo>
                  <a:cubicBezTo>
                    <a:pt x="1705" y="152"/>
                    <a:pt x="1377" y="0"/>
                    <a:pt x="1051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5"/>
            <p:cNvSpPr/>
            <p:nvPr/>
          </p:nvSpPr>
          <p:spPr>
            <a:xfrm>
              <a:off x="1508828" y="433220"/>
              <a:ext cx="990161" cy="269777"/>
            </a:xfrm>
            <a:custGeom>
              <a:rect b="b" l="l" r="r" t="t"/>
              <a:pathLst>
                <a:path extrusionOk="0" h="1838" w="6746">
                  <a:moveTo>
                    <a:pt x="4243" y="151"/>
                  </a:moveTo>
                  <a:cubicBezTo>
                    <a:pt x="4264" y="151"/>
                    <a:pt x="4286" y="155"/>
                    <a:pt x="4308" y="164"/>
                  </a:cubicBezTo>
                  <a:cubicBezTo>
                    <a:pt x="4321" y="282"/>
                    <a:pt x="4308" y="400"/>
                    <a:pt x="4255" y="504"/>
                  </a:cubicBezTo>
                  <a:lnTo>
                    <a:pt x="4242" y="504"/>
                  </a:lnTo>
                  <a:cubicBezTo>
                    <a:pt x="4164" y="439"/>
                    <a:pt x="4072" y="321"/>
                    <a:pt x="4137" y="203"/>
                  </a:cubicBezTo>
                  <a:cubicBezTo>
                    <a:pt x="4164" y="168"/>
                    <a:pt x="4201" y="151"/>
                    <a:pt x="4243" y="151"/>
                  </a:cubicBezTo>
                  <a:close/>
                  <a:moveTo>
                    <a:pt x="1702" y="426"/>
                  </a:moveTo>
                  <a:cubicBezTo>
                    <a:pt x="1794" y="517"/>
                    <a:pt x="1859" y="635"/>
                    <a:pt x="1859" y="766"/>
                  </a:cubicBezTo>
                  <a:cubicBezTo>
                    <a:pt x="1835" y="783"/>
                    <a:pt x="1809" y="790"/>
                    <a:pt x="1783" y="790"/>
                  </a:cubicBezTo>
                  <a:cubicBezTo>
                    <a:pt x="1728" y="790"/>
                    <a:pt x="1677" y="755"/>
                    <a:pt x="1650" y="701"/>
                  </a:cubicBezTo>
                  <a:cubicBezTo>
                    <a:pt x="1624" y="609"/>
                    <a:pt x="1650" y="504"/>
                    <a:pt x="1702" y="426"/>
                  </a:cubicBezTo>
                  <a:close/>
                  <a:moveTo>
                    <a:pt x="4240" y="0"/>
                  </a:moveTo>
                  <a:cubicBezTo>
                    <a:pt x="4186" y="0"/>
                    <a:pt x="4131" y="20"/>
                    <a:pt x="4085" y="59"/>
                  </a:cubicBezTo>
                  <a:cubicBezTo>
                    <a:pt x="3928" y="229"/>
                    <a:pt x="4033" y="465"/>
                    <a:pt x="4190" y="583"/>
                  </a:cubicBezTo>
                  <a:cubicBezTo>
                    <a:pt x="4126" y="641"/>
                    <a:pt x="4037" y="664"/>
                    <a:pt x="3937" y="664"/>
                  </a:cubicBezTo>
                  <a:cubicBezTo>
                    <a:pt x="3607" y="664"/>
                    <a:pt x="3149" y="414"/>
                    <a:pt x="2998" y="334"/>
                  </a:cubicBezTo>
                  <a:cubicBezTo>
                    <a:pt x="2854" y="256"/>
                    <a:pt x="2697" y="190"/>
                    <a:pt x="2527" y="151"/>
                  </a:cubicBezTo>
                  <a:cubicBezTo>
                    <a:pt x="2457" y="132"/>
                    <a:pt x="2385" y="123"/>
                    <a:pt x="2312" y="123"/>
                  </a:cubicBezTo>
                  <a:cubicBezTo>
                    <a:pt x="2127" y="123"/>
                    <a:pt x="1940" y="182"/>
                    <a:pt x="1781" y="295"/>
                  </a:cubicBezTo>
                  <a:cubicBezTo>
                    <a:pt x="1638" y="181"/>
                    <a:pt x="1433" y="131"/>
                    <a:pt x="1221" y="131"/>
                  </a:cubicBezTo>
                  <a:cubicBezTo>
                    <a:pt x="945" y="131"/>
                    <a:pt x="656" y="214"/>
                    <a:pt x="472" y="347"/>
                  </a:cubicBezTo>
                  <a:cubicBezTo>
                    <a:pt x="0" y="675"/>
                    <a:pt x="53" y="1591"/>
                    <a:pt x="616" y="1800"/>
                  </a:cubicBezTo>
                  <a:lnTo>
                    <a:pt x="642" y="1800"/>
                  </a:lnTo>
                  <a:cubicBezTo>
                    <a:pt x="712" y="1825"/>
                    <a:pt x="786" y="1837"/>
                    <a:pt x="859" y="1837"/>
                  </a:cubicBezTo>
                  <a:cubicBezTo>
                    <a:pt x="1102" y="1837"/>
                    <a:pt x="1338" y="1702"/>
                    <a:pt x="1388" y="1421"/>
                  </a:cubicBezTo>
                  <a:cubicBezTo>
                    <a:pt x="1436" y="1154"/>
                    <a:pt x="1213" y="916"/>
                    <a:pt x="978" y="916"/>
                  </a:cubicBezTo>
                  <a:cubicBezTo>
                    <a:pt x="889" y="916"/>
                    <a:pt x="799" y="949"/>
                    <a:pt x="720" y="1028"/>
                  </a:cubicBezTo>
                  <a:cubicBezTo>
                    <a:pt x="678" y="1071"/>
                    <a:pt x="713" y="1130"/>
                    <a:pt x="763" y="1130"/>
                  </a:cubicBezTo>
                  <a:cubicBezTo>
                    <a:pt x="774" y="1130"/>
                    <a:pt x="786" y="1127"/>
                    <a:pt x="799" y="1120"/>
                  </a:cubicBezTo>
                  <a:cubicBezTo>
                    <a:pt x="851" y="1082"/>
                    <a:pt x="907" y="1066"/>
                    <a:pt x="961" y="1066"/>
                  </a:cubicBezTo>
                  <a:cubicBezTo>
                    <a:pt x="1151" y="1066"/>
                    <a:pt x="1320" y="1272"/>
                    <a:pt x="1218" y="1486"/>
                  </a:cubicBezTo>
                  <a:cubicBezTo>
                    <a:pt x="1142" y="1671"/>
                    <a:pt x="997" y="1743"/>
                    <a:pt x="836" y="1743"/>
                  </a:cubicBezTo>
                  <a:cubicBezTo>
                    <a:pt x="747" y="1743"/>
                    <a:pt x="652" y="1720"/>
                    <a:pt x="563" y="1683"/>
                  </a:cubicBezTo>
                  <a:cubicBezTo>
                    <a:pt x="236" y="1408"/>
                    <a:pt x="236" y="753"/>
                    <a:pt x="576" y="504"/>
                  </a:cubicBezTo>
                  <a:cubicBezTo>
                    <a:pt x="750" y="374"/>
                    <a:pt x="1010" y="284"/>
                    <a:pt x="1253" y="284"/>
                  </a:cubicBezTo>
                  <a:cubicBezTo>
                    <a:pt x="1377" y="284"/>
                    <a:pt x="1496" y="307"/>
                    <a:pt x="1597" y="360"/>
                  </a:cubicBezTo>
                  <a:cubicBezTo>
                    <a:pt x="1467" y="517"/>
                    <a:pt x="1493" y="740"/>
                    <a:pt x="1637" y="871"/>
                  </a:cubicBezTo>
                  <a:cubicBezTo>
                    <a:pt x="1672" y="896"/>
                    <a:pt x="1714" y="908"/>
                    <a:pt x="1756" y="908"/>
                  </a:cubicBezTo>
                  <a:cubicBezTo>
                    <a:pt x="1820" y="908"/>
                    <a:pt x="1885" y="880"/>
                    <a:pt x="1925" y="832"/>
                  </a:cubicBezTo>
                  <a:cubicBezTo>
                    <a:pt x="1964" y="832"/>
                    <a:pt x="1990" y="805"/>
                    <a:pt x="1990" y="766"/>
                  </a:cubicBezTo>
                  <a:cubicBezTo>
                    <a:pt x="2003" y="622"/>
                    <a:pt x="1951" y="478"/>
                    <a:pt x="1859" y="360"/>
                  </a:cubicBezTo>
                  <a:cubicBezTo>
                    <a:pt x="1982" y="329"/>
                    <a:pt x="2094" y="315"/>
                    <a:pt x="2202" y="315"/>
                  </a:cubicBezTo>
                  <a:cubicBezTo>
                    <a:pt x="2542" y="315"/>
                    <a:pt x="2826" y="456"/>
                    <a:pt x="3195" y="635"/>
                  </a:cubicBezTo>
                  <a:cubicBezTo>
                    <a:pt x="3387" y="755"/>
                    <a:pt x="3622" y="820"/>
                    <a:pt x="3852" y="820"/>
                  </a:cubicBezTo>
                  <a:cubicBezTo>
                    <a:pt x="3873" y="820"/>
                    <a:pt x="3894" y="820"/>
                    <a:pt x="3915" y="819"/>
                  </a:cubicBezTo>
                  <a:cubicBezTo>
                    <a:pt x="4059" y="792"/>
                    <a:pt x="4190" y="740"/>
                    <a:pt x="4308" y="635"/>
                  </a:cubicBezTo>
                  <a:cubicBezTo>
                    <a:pt x="4571" y="796"/>
                    <a:pt x="4861" y="859"/>
                    <a:pt x="5160" y="859"/>
                  </a:cubicBezTo>
                  <a:cubicBezTo>
                    <a:pt x="5664" y="859"/>
                    <a:pt x="6191" y="680"/>
                    <a:pt x="6651" y="491"/>
                  </a:cubicBezTo>
                  <a:cubicBezTo>
                    <a:pt x="6745" y="456"/>
                    <a:pt x="6723" y="315"/>
                    <a:pt x="6632" y="315"/>
                  </a:cubicBezTo>
                  <a:cubicBezTo>
                    <a:pt x="6622" y="315"/>
                    <a:pt x="6611" y="317"/>
                    <a:pt x="6599" y="321"/>
                  </a:cubicBezTo>
                  <a:cubicBezTo>
                    <a:pt x="6075" y="493"/>
                    <a:pt x="5582" y="658"/>
                    <a:pt x="5073" y="658"/>
                  </a:cubicBezTo>
                  <a:cubicBezTo>
                    <a:pt x="4844" y="658"/>
                    <a:pt x="4612" y="625"/>
                    <a:pt x="4373" y="544"/>
                  </a:cubicBezTo>
                  <a:cubicBezTo>
                    <a:pt x="4465" y="426"/>
                    <a:pt x="4491" y="256"/>
                    <a:pt x="4452" y="112"/>
                  </a:cubicBezTo>
                  <a:cubicBezTo>
                    <a:pt x="4438" y="85"/>
                    <a:pt x="4412" y="59"/>
                    <a:pt x="4386" y="59"/>
                  </a:cubicBezTo>
                  <a:cubicBezTo>
                    <a:pt x="4347" y="20"/>
                    <a:pt x="4294" y="0"/>
                    <a:pt x="424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2" name="Google Shape;682;p45"/>
          <p:cNvSpPr txBox="1"/>
          <p:nvPr/>
        </p:nvSpPr>
        <p:spPr>
          <a:xfrm>
            <a:off x="3196350" y="512100"/>
            <a:ext cx="27513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Lato"/>
                <a:ea typeface="Lato"/>
                <a:cs typeface="Lato"/>
                <a:sym typeface="Lato"/>
              </a:rPr>
              <a:t>Alcances y Limitaciones</a:t>
            </a:r>
            <a:endParaRPr b="1" sz="19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83" name="Google Shape;683;p45"/>
          <p:cNvGrpSpPr/>
          <p:nvPr/>
        </p:nvGrpSpPr>
        <p:grpSpPr>
          <a:xfrm>
            <a:off x="1621356" y="1084518"/>
            <a:ext cx="686199" cy="679815"/>
            <a:chOff x="1632201" y="1204135"/>
            <a:chExt cx="1306549" cy="1294392"/>
          </a:xfrm>
        </p:grpSpPr>
        <p:sp>
          <p:nvSpPr>
            <p:cNvPr id="684" name="Google Shape;684;p45"/>
            <p:cNvSpPr/>
            <p:nvPr/>
          </p:nvSpPr>
          <p:spPr>
            <a:xfrm>
              <a:off x="1632201" y="1204135"/>
              <a:ext cx="1306549" cy="1294392"/>
            </a:xfrm>
            <a:custGeom>
              <a:rect b="b" l="l" r="r" t="t"/>
              <a:pathLst>
                <a:path extrusionOk="0" h="11483" w="17139">
                  <a:moveTo>
                    <a:pt x="8864" y="0"/>
                  </a:moveTo>
                  <a:lnTo>
                    <a:pt x="10186" y="0"/>
                  </a:lnTo>
                  <a:cubicBezTo>
                    <a:pt x="10474" y="0"/>
                    <a:pt x="10762" y="27"/>
                    <a:pt x="11050" y="79"/>
                  </a:cubicBezTo>
                  <a:cubicBezTo>
                    <a:pt x="11312" y="131"/>
                    <a:pt x="11574" y="184"/>
                    <a:pt x="11836" y="249"/>
                  </a:cubicBezTo>
                  <a:cubicBezTo>
                    <a:pt x="12032" y="288"/>
                    <a:pt x="12215" y="354"/>
                    <a:pt x="12399" y="432"/>
                  </a:cubicBezTo>
                  <a:cubicBezTo>
                    <a:pt x="12451" y="446"/>
                    <a:pt x="12503" y="472"/>
                    <a:pt x="12556" y="485"/>
                  </a:cubicBezTo>
                  <a:cubicBezTo>
                    <a:pt x="12647" y="537"/>
                    <a:pt x="12765" y="576"/>
                    <a:pt x="12883" y="590"/>
                  </a:cubicBezTo>
                  <a:cubicBezTo>
                    <a:pt x="12988" y="616"/>
                    <a:pt x="13106" y="655"/>
                    <a:pt x="13210" y="707"/>
                  </a:cubicBezTo>
                  <a:cubicBezTo>
                    <a:pt x="13368" y="799"/>
                    <a:pt x="13551" y="878"/>
                    <a:pt x="13721" y="969"/>
                  </a:cubicBezTo>
                  <a:cubicBezTo>
                    <a:pt x="13970" y="1126"/>
                    <a:pt x="14205" y="1283"/>
                    <a:pt x="14467" y="1441"/>
                  </a:cubicBezTo>
                  <a:cubicBezTo>
                    <a:pt x="14520" y="1467"/>
                    <a:pt x="14572" y="1519"/>
                    <a:pt x="14624" y="1558"/>
                  </a:cubicBezTo>
                  <a:lnTo>
                    <a:pt x="15056" y="1886"/>
                  </a:lnTo>
                  <a:cubicBezTo>
                    <a:pt x="15083" y="1899"/>
                    <a:pt x="15109" y="1912"/>
                    <a:pt x="15122" y="1938"/>
                  </a:cubicBezTo>
                  <a:cubicBezTo>
                    <a:pt x="15344" y="2134"/>
                    <a:pt x="15554" y="2331"/>
                    <a:pt x="15750" y="2553"/>
                  </a:cubicBezTo>
                  <a:cubicBezTo>
                    <a:pt x="15855" y="2684"/>
                    <a:pt x="15973" y="2815"/>
                    <a:pt x="16091" y="2946"/>
                  </a:cubicBezTo>
                  <a:cubicBezTo>
                    <a:pt x="16117" y="2985"/>
                    <a:pt x="16156" y="3025"/>
                    <a:pt x="16182" y="3077"/>
                  </a:cubicBezTo>
                  <a:cubicBezTo>
                    <a:pt x="16235" y="3156"/>
                    <a:pt x="16287" y="3247"/>
                    <a:pt x="16339" y="3339"/>
                  </a:cubicBezTo>
                  <a:cubicBezTo>
                    <a:pt x="16418" y="3470"/>
                    <a:pt x="16510" y="3601"/>
                    <a:pt x="16601" y="3719"/>
                  </a:cubicBezTo>
                  <a:cubicBezTo>
                    <a:pt x="16628" y="3758"/>
                    <a:pt x="16654" y="3797"/>
                    <a:pt x="16680" y="3836"/>
                  </a:cubicBezTo>
                  <a:cubicBezTo>
                    <a:pt x="16772" y="3993"/>
                    <a:pt x="16863" y="4137"/>
                    <a:pt x="16942" y="4295"/>
                  </a:cubicBezTo>
                  <a:cubicBezTo>
                    <a:pt x="17033" y="4452"/>
                    <a:pt x="17086" y="4635"/>
                    <a:pt x="17099" y="4818"/>
                  </a:cubicBezTo>
                  <a:cubicBezTo>
                    <a:pt x="17099" y="4910"/>
                    <a:pt x="17125" y="5015"/>
                    <a:pt x="17125" y="5106"/>
                  </a:cubicBezTo>
                  <a:cubicBezTo>
                    <a:pt x="17125" y="5198"/>
                    <a:pt x="17138" y="5355"/>
                    <a:pt x="17125" y="5473"/>
                  </a:cubicBezTo>
                  <a:cubicBezTo>
                    <a:pt x="17112" y="5735"/>
                    <a:pt x="17060" y="5983"/>
                    <a:pt x="16981" y="6232"/>
                  </a:cubicBezTo>
                  <a:cubicBezTo>
                    <a:pt x="16942" y="6337"/>
                    <a:pt x="16902" y="6442"/>
                    <a:pt x="16863" y="6560"/>
                  </a:cubicBezTo>
                  <a:cubicBezTo>
                    <a:pt x="16850" y="6599"/>
                    <a:pt x="16850" y="6638"/>
                    <a:pt x="16850" y="6677"/>
                  </a:cubicBezTo>
                  <a:cubicBezTo>
                    <a:pt x="16876" y="6821"/>
                    <a:pt x="16863" y="6952"/>
                    <a:pt x="16837" y="7096"/>
                  </a:cubicBezTo>
                  <a:cubicBezTo>
                    <a:pt x="16785" y="7332"/>
                    <a:pt x="16719" y="7581"/>
                    <a:pt x="16614" y="7803"/>
                  </a:cubicBezTo>
                  <a:cubicBezTo>
                    <a:pt x="16536" y="8052"/>
                    <a:pt x="16418" y="8275"/>
                    <a:pt x="16274" y="8484"/>
                  </a:cubicBezTo>
                  <a:cubicBezTo>
                    <a:pt x="16182" y="8628"/>
                    <a:pt x="16091" y="8785"/>
                    <a:pt x="15986" y="8929"/>
                  </a:cubicBezTo>
                  <a:cubicBezTo>
                    <a:pt x="15960" y="8982"/>
                    <a:pt x="15921" y="9021"/>
                    <a:pt x="15881" y="9060"/>
                  </a:cubicBezTo>
                  <a:cubicBezTo>
                    <a:pt x="15790" y="9139"/>
                    <a:pt x="15711" y="9230"/>
                    <a:pt x="15633" y="9335"/>
                  </a:cubicBezTo>
                  <a:cubicBezTo>
                    <a:pt x="15541" y="9440"/>
                    <a:pt x="15449" y="9531"/>
                    <a:pt x="15331" y="9623"/>
                  </a:cubicBezTo>
                  <a:cubicBezTo>
                    <a:pt x="15240" y="9689"/>
                    <a:pt x="15148" y="9767"/>
                    <a:pt x="15056" y="9846"/>
                  </a:cubicBezTo>
                  <a:cubicBezTo>
                    <a:pt x="14808" y="10055"/>
                    <a:pt x="14533" y="10225"/>
                    <a:pt x="14232" y="10356"/>
                  </a:cubicBezTo>
                  <a:cubicBezTo>
                    <a:pt x="13944" y="10487"/>
                    <a:pt x="13656" y="10618"/>
                    <a:pt x="13368" y="10736"/>
                  </a:cubicBezTo>
                  <a:cubicBezTo>
                    <a:pt x="13001" y="10893"/>
                    <a:pt x="12608" y="10998"/>
                    <a:pt x="12202" y="11063"/>
                  </a:cubicBezTo>
                  <a:cubicBezTo>
                    <a:pt x="11875" y="11116"/>
                    <a:pt x="11548" y="11181"/>
                    <a:pt x="11220" y="11233"/>
                  </a:cubicBezTo>
                  <a:cubicBezTo>
                    <a:pt x="11129" y="11246"/>
                    <a:pt x="11037" y="11246"/>
                    <a:pt x="10932" y="11260"/>
                  </a:cubicBezTo>
                  <a:cubicBezTo>
                    <a:pt x="10435" y="11312"/>
                    <a:pt x="9937" y="11312"/>
                    <a:pt x="9440" y="11273"/>
                  </a:cubicBezTo>
                  <a:cubicBezTo>
                    <a:pt x="9388" y="11273"/>
                    <a:pt x="9335" y="11273"/>
                    <a:pt x="9283" y="11299"/>
                  </a:cubicBezTo>
                  <a:cubicBezTo>
                    <a:pt x="9047" y="11364"/>
                    <a:pt x="8798" y="11417"/>
                    <a:pt x="8537" y="11456"/>
                  </a:cubicBezTo>
                  <a:cubicBezTo>
                    <a:pt x="8510" y="11456"/>
                    <a:pt x="8471" y="11469"/>
                    <a:pt x="8445" y="11469"/>
                  </a:cubicBezTo>
                  <a:cubicBezTo>
                    <a:pt x="8118" y="11469"/>
                    <a:pt x="7790" y="11482"/>
                    <a:pt x="7463" y="11482"/>
                  </a:cubicBezTo>
                  <a:cubicBezTo>
                    <a:pt x="7162" y="11482"/>
                    <a:pt x="6874" y="11456"/>
                    <a:pt x="6586" y="11404"/>
                  </a:cubicBezTo>
                  <a:cubicBezTo>
                    <a:pt x="6547" y="11404"/>
                    <a:pt x="6507" y="11391"/>
                    <a:pt x="6468" y="11391"/>
                  </a:cubicBezTo>
                  <a:cubicBezTo>
                    <a:pt x="6219" y="11404"/>
                    <a:pt x="5984" y="11391"/>
                    <a:pt x="5748" y="11377"/>
                  </a:cubicBezTo>
                  <a:cubicBezTo>
                    <a:pt x="5499" y="11351"/>
                    <a:pt x="5264" y="11286"/>
                    <a:pt x="5028" y="11207"/>
                  </a:cubicBezTo>
                  <a:cubicBezTo>
                    <a:pt x="4766" y="11102"/>
                    <a:pt x="4504" y="11011"/>
                    <a:pt x="4255" y="10893"/>
                  </a:cubicBezTo>
                  <a:cubicBezTo>
                    <a:pt x="4124" y="10841"/>
                    <a:pt x="4007" y="10775"/>
                    <a:pt x="3876" y="10710"/>
                  </a:cubicBezTo>
                  <a:cubicBezTo>
                    <a:pt x="3836" y="10697"/>
                    <a:pt x="3784" y="10670"/>
                    <a:pt x="3745" y="10657"/>
                  </a:cubicBezTo>
                  <a:cubicBezTo>
                    <a:pt x="3679" y="10631"/>
                    <a:pt x="3627" y="10618"/>
                    <a:pt x="3562" y="10605"/>
                  </a:cubicBezTo>
                  <a:cubicBezTo>
                    <a:pt x="3339" y="10553"/>
                    <a:pt x="3116" y="10474"/>
                    <a:pt x="2907" y="10382"/>
                  </a:cubicBezTo>
                  <a:cubicBezTo>
                    <a:pt x="2632" y="10265"/>
                    <a:pt x="2344" y="10160"/>
                    <a:pt x="2069" y="10029"/>
                  </a:cubicBezTo>
                  <a:cubicBezTo>
                    <a:pt x="1742" y="9885"/>
                    <a:pt x="1454" y="9689"/>
                    <a:pt x="1192" y="9440"/>
                  </a:cubicBezTo>
                  <a:cubicBezTo>
                    <a:pt x="904" y="9165"/>
                    <a:pt x="655" y="8851"/>
                    <a:pt x="459" y="8497"/>
                  </a:cubicBezTo>
                  <a:cubicBezTo>
                    <a:pt x="406" y="8419"/>
                    <a:pt x="380" y="8340"/>
                    <a:pt x="341" y="8261"/>
                  </a:cubicBezTo>
                  <a:cubicBezTo>
                    <a:pt x="275" y="8065"/>
                    <a:pt x="210" y="7869"/>
                    <a:pt x="144" y="7659"/>
                  </a:cubicBezTo>
                  <a:cubicBezTo>
                    <a:pt x="92" y="7463"/>
                    <a:pt x="53" y="7240"/>
                    <a:pt x="40" y="7031"/>
                  </a:cubicBezTo>
                  <a:cubicBezTo>
                    <a:pt x="14" y="6599"/>
                    <a:pt x="0" y="6154"/>
                    <a:pt x="27" y="5722"/>
                  </a:cubicBezTo>
                  <a:cubicBezTo>
                    <a:pt x="27" y="5591"/>
                    <a:pt x="27" y="5447"/>
                    <a:pt x="40" y="5316"/>
                  </a:cubicBezTo>
                  <a:cubicBezTo>
                    <a:pt x="40" y="5080"/>
                    <a:pt x="79" y="4871"/>
                    <a:pt x="158" y="4661"/>
                  </a:cubicBezTo>
                  <a:cubicBezTo>
                    <a:pt x="197" y="4504"/>
                    <a:pt x="262" y="4360"/>
                    <a:pt x="315" y="4216"/>
                  </a:cubicBezTo>
                  <a:cubicBezTo>
                    <a:pt x="367" y="4098"/>
                    <a:pt x="406" y="3993"/>
                    <a:pt x="459" y="3876"/>
                  </a:cubicBezTo>
                  <a:cubicBezTo>
                    <a:pt x="511" y="3758"/>
                    <a:pt x="603" y="3601"/>
                    <a:pt x="668" y="3470"/>
                  </a:cubicBezTo>
                  <a:cubicBezTo>
                    <a:pt x="786" y="3221"/>
                    <a:pt x="943" y="2998"/>
                    <a:pt x="1126" y="2789"/>
                  </a:cubicBezTo>
                  <a:cubicBezTo>
                    <a:pt x="1270" y="2632"/>
                    <a:pt x="1401" y="2462"/>
                    <a:pt x="1545" y="2305"/>
                  </a:cubicBezTo>
                  <a:cubicBezTo>
                    <a:pt x="1624" y="2200"/>
                    <a:pt x="1702" y="2108"/>
                    <a:pt x="1794" y="2017"/>
                  </a:cubicBezTo>
                  <a:cubicBezTo>
                    <a:pt x="1886" y="1925"/>
                    <a:pt x="1977" y="1846"/>
                    <a:pt x="2082" y="1768"/>
                  </a:cubicBezTo>
                  <a:cubicBezTo>
                    <a:pt x="2239" y="1637"/>
                    <a:pt x="2396" y="1519"/>
                    <a:pt x="2567" y="1401"/>
                  </a:cubicBezTo>
                  <a:cubicBezTo>
                    <a:pt x="2737" y="1296"/>
                    <a:pt x="2855" y="1231"/>
                    <a:pt x="3012" y="1139"/>
                  </a:cubicBezTo>
                  <a:cubicBezTo>
                    <a:pt x="3156" y="1061"/>
                    <a:pt x="3273" y="995"/>
                    <a:pt x="3404" y="917"/>
                  </a:cubicBezTo>
                  <a:cubicBezTo>
                    <a:pt x="3496" y="851"/>
                    <a:pt x="3588" y="812"/>
                    <a:pt x="3692" y="786"/>
                  </a:cubicBezTo>
                  <a:cubicBezTo>
                    <a:pt x="4007" y="681"/>
                    <a:pt x="4308" y="576"/>
                    <a:pt x="4622" y="485"/>
                  </a:cubicBezTo>
                  <a:cubicBezTo>
                    <a:pt x="4831" y="419"/>
                    <a:pt x="5041" y="380"/>
                    <a:pt x="5264" y="341"/>
                  </a:cubicBezTo>
                  <a:cubicBezTo>
                    <a:pt x="5538" y="275"/>
                    <a:pt x="5826" y="223"/>
                    <a:pt x="6114" y="171"/>
                  </a:cubicBezTo>
                  <a:cubicBezTo>
                    <a:pt x="6298" y="144"/>
                    <a:pt x="6481" y="131"/>
                    <a:pt x="6651" y="105"/>
                  </a:cubicBezTo>
                  <a:cubicBezTo>
                    <a:pt x="6874" y="79"/>
                    <a:pt x="7083" y="66"/>
                    <a:pt x="7306" y="40"/>
                  </a:cubicBezTo>
                  <a:cubicBezTo>
                    <a:pt x="7345" y="27"/>
                    <a:pt x="7398" y="27"/>
                    <a:pt x="7437" y="27"/>
                  </a:cubicBezTo>
                  <a:close/>
                  <a:moveTo>
                    <a:pt x="3679" y="1152"/>
                  </a:moveTo>
                  <a:cubicBezTo>
                    <a:pt x="3823" y="1126"/>
                    <a:pt x="3967" y="1074"/>
                    <a:pt x="4085" y="1008"/>
                  </a:cubicBezTo>
                  <a:cubicBezTo>
                    <a:pt x="4190" y="943"/>
                    <a:pt x="4295" y="891"/>
                    <a:pt x="4413" y="864"/>
                  </a:cubicBezTo>
                  <a:cubicBezTo>
                    <a:pt x="4740" y="760"/>
                    <a:pt x="5080" y="694"/>
                    <a:pt x="5421" y="655"/>
                  </a:cubicBezTo>
                  <a:cubicBezTo>
                    <a:pt x="5643" y="629"/>
                    <a:pt x="5879" y="603"/>
                    <a:pt x="6101" y="576"/>
                  </a:cubicBezTo>
                  <a:cubicBezTo>
                    <a:pt x="6494" y="511"/>
                    <a:pt x="6887" y="498"/>
                    <a:pt x="7280" y="511"/>
                  </a:cubicBezTo>
                  <a:cubicBezTo>
                    <a:pt x="7332" y="511"/>
                    <a:pt x="7384" y="511"/>
                    <a:pt x="7437" y="511"/>
                  </a:cubicBezTo>
                  <a:cubicBezTo>
                    <a:pt x="7738" y="472"/>
                    <a:pt x="8039" y="459"/>
                    <a:pt x="8340" y="472"/>
                  </a:cubicBezTo>
                  <a:lnTo>
                    <a:pt x="8877" y="472"/>
                  </a:lnTo>
                  <a:cubicBezTo>
                    <a:pt x="9100" y="472"/>
                    <a:pt x="9309" y="485"/>
                    <a:pt x="9518" y="524"/>
                  </a:cubicBezTo>
                  <a:cubicBezTo>
                    <a:pt x="9623" y="550"/>
                    <a:pt x="9728" y="576"/>
                    <a:pt x="9846" y="590"/>
                  </a:cubicBezTo>
                  <a:cubicBezTo>
                    <a:pt x="10003" y="603"/>
                    <a:pt x="10173" y="616"/>
                    <a:pt x="10330" y="642"/>
                  </a:cubicBezTo>
                  <a:cubicBezTo>
                    <a:pt x="10723" y="681"/>
                    <a:pt x="11116" y="773"/>
                    <a:pt x="11482" y="917"/>
                  </a:cubicBezTo>
                  <a:cubicBezTo>
                    <a:pt x="11522" y="930"/>
                    <a:pt x="11574" y="943"/>
                    <a:pt x="11626" y="969"/>
                  </a:cubicBezTo>
                  <a:cubicBezTo>
                    <a:pt x="11875" y="1048"/>
                    <a:pt x="12137" y="1152"/>
                    <a:pt x="12373" y="1270"/>
                  </a:cubicBezTo>
                  <a:cubicBezTo>
                    <a:pt x="12556" y="1362"/>
                    <a:pt x="12739" y="1454"/>
                    <a:pt x="12922" y="1532"/>
                  </a:cubicBezTo>
                  <a:cubicBezTo>
                    <a:pt x="13040" y="1571"/>
                    <a:pt x="13158" y="1637"/>
                    <a:pt x="13263" y="1689"/>
                  </a:cubicBezTo>
                  <a:cubicBezTo>
                    <a:pt x="13525" y="1833"/>
                    <a:pt x="13773" y="1977"/>
                    <a:pt x="14022" y="2121"/>
                  </a:cubicBezTo>
                  <a:cubicBezTo>
                    <a:pt x="14127" y="2187"/>
                    <a:pt x="14232" y="2265"/>
                    <a:pt x="14323" y="2344"/>
                  </a:cubicBezTo>
                  <a:cubicBezTo>
                    <a:pt x="14376" y="2383"/>
                    <a:pt x="14441" y="2422"/>
                    <a:pt x="14507" y="2462"/>
                  </a:cubicBezTo>
                  <a:cubicBezTo>
                    <a:pt x="14716" y="2580"/>
                    <a:pt x="14926" y="2737"/>
                    <a:pt x="15109" y="2907"/>
                  </a:cubicBezTo>
                  <a:lnTo>
                    <a:pt x="15266" y="3051"/>
                  </a:lnTo>
                  <a:cubicBezTo>
                    <a:pt x="15266" y="3038"/>
                    <a:pt x="15266" y="3012"/>
                    <a:pt x="15253" y="2985"/>
                  </a:cubicBezTo>
                  <a:cubicBezTo>
                    <a:pt x="15161" y="2802"/>
                    <a:pt x="15070" y="2632"/>
                    <a:pt x="14978" y="2449"/>
                  </a:cubicBezTo>
                  <a:cubicBezTo>
                    <a:pt x="14952" y="2409"/>
                    <a:pt x="14926" y="2370"/>
                    <a:pt x="14899" y="2344"/>
                  </a:cubicBezTo>
                  <a:cubicBezTo>
                    <a:pt x="14755" y="2200"/>
                    <a:pt x="14598" y="2043"/>
                    <a:pt x="14454" y="1899"/>
                  </a:cubicBezTo>
                  <a:cubicBezTo>
                    <a:pt x="14428" y="1873"/>
                    <a:pt x="14402" y="1859"/>
                    <a:pt x="14376" y="1833"/>
                  </a:cubicBezTo>
                  <a:cubicBezTo>
                    <a:pt x="14258" y="1729"/>
                    <a:pt x="14127" y="1650"/>
                    <a:pt x="13983" y="1585"/>
                  </a:cubicBezTo>
                  <a:cubicBezTo>
                    <a:pt x="13643" y="1401"/>
                    <a:pt x="13289" y="1218"/>
                    <a:pt x="12936" y="1035"/>
                  </a:cubicBezTo>
                  <a:cubicBezTo>
                    <a:pt x="12896" y="1008"/>
                    <a:pt x="12844" y="995"/>
                    <a:pt x="12805" y="982"/>
                  </a:cubicBezTo>
                  <a:cubicBezTo>
                    <a:pt x="12608" y="904"/>
                    <a:pt x="12412" y="825"/>
                    <a:pt x="12229" y="747"/>
                  </a:cubicBezTo>
                  <a:cubicBezTo>
                    <a:pt x="12058" y="668"/>
                    <a:pt x="11875" y="616"/>
                    <a:pt x="11692" y="576"/>
                  </a:cubicBezTo>
                  <a:cubicBezTo>
                    <a:pt x="11456" y="537"/>
                    <a:pt x="11234" y="485"/>
                    <a:pt x="10998" y="446"/>
                  </a:cubicBezTo>
                  <a:cubicBezTo>
                    <a:pt x="10762" y="393"/>
                    <a:pt x="10527" y="367"/>
                    <a:pt x="10278" y="367"/>
                  </a:cubicBezTo>
                  <a:cubicBezTo>
                    <a:pt x="9597" y="367"/>
                    <a:pt x="8916" y="367"/>
                    <a:pt x="8235" y="354"/>
                  </a:cubicBezTo>
                  <a:cubicBezTo>
                    <a:pt x="8118" y="354"/>
                    <a:pt x="8000" y="354"/>
                    <a:pt x="7869" y="341"/>
                  </a:cubicBezTo>
                  <a:cubicBezTo>
                    <a:pt x="7659" y="328"/>
                    <a:pt x="7450" y="328"/>
                    <a:pt x="7240" y="354"/>
                  </a:cubicBezTo>
                  <a:cubicBezTo>
                    <a:pt x="7110" y="367"/>
                    <a:pt x="6992" y="367"/>
                    <a:pt x="6874" y="380"/>
                  </a:cubicBezTo>
                  <a:cubicBezTo>
                    <a:pt x="6677" y="406"/>
                    <a:pt x="6481" y="406"/>
                    <a:pt x="6298" y="446"/>
                  </a:cubicBezTo>
                  <a:cubicBezTo>
                    <a:pt x="5957" y="485"/>
                    <a:pt x="5617" y="550"/>
                    <a:pt x="5277" y="603"/>
                  </a:cubicBezTo>
                  <a:cubicBezTo>
                    <a:pt x="5067" y="642"/>
                    <a:pt x="4858" y="681"/>
                    <a:pt x="4648" y="747"/>
                  </a:cubicBezTo>
                  <a:lnTo>
                    <a:pt x="4138" y="917"/>
                  </a:lnTo>
                  <a:cubicBezTo>
                    <a:pt x="3980" y="969"/>
                    <a:pt x="3836" y="1048"/>
                    <a:pt x="3692" y="1126"/>
                  </a:cubicBezTo>
                  <a:cubicBezTo>
                    <a:pt x="3692" y="1126"/>
                    <a:pt x="3692" y="1139"/>
                    <a:pt x="3679" y="1152"/>
                  </a:cubicBezTo>
                  <a:close/>
                  <a:moveTo>
                    <a:pt x="15344" y="7960"/>
                  </a:moveTo>
                  <a:lnTo>
                    <a:pt x="15358" y="7973"/>
                  </a:lnTo>
                  <a:cubicBezTo>
                    <a:pt x="15502" y="7829"/>
                    <a:pt x="15646" y="7672"/>
                    <a:pt x="15763" y="7515"/>
                  </a:cubicBezTo>
                  <a:cubicBezTo>
                    <a:pt x="15960" y="7266"/>
                    <a:pt x="16117" y="7005"/>
                    <a:pt x="16287" y="6743"/>
                  </a:cubicBezTo>
                  <a:cubicBezTo>
                    <a:pt x="16313" y="6704"/>
                    <a:pt x="16339" y="6664"/>
                    <a:pt x="16366" y="6612"/>
                  </a:cubicBezTo>
                  <a:cubicBezTo>
                    <a:pt x="16536" y="6285"/>
                    <a:pt x="16641" y="5931"/>
                    <a:pt x="16693" y="5551"/>
                  </a:cubicBezTo>
                  <a:cubicBezTo>
                    <a:pt x="16706" y="5407"/>
                    <a:pt x="16706" y="5263"/>
                    <a:pt x="16693" y="5119"/>
                  </a:cubicBezTo>
                  <a:cubicBezTo>
                    <a:pt x="16693" y="5041"/>
                    <a:pt x="16667" y="4949"/>
                    <a:pt x="16667" y="4871"/>
                  </a:cubicBezTo>
                  <a:cubicBezTo>
                    <a:pt x="16654" y="4700"/>
                    <a:pt x="16614" y="4543"/>
                    <a:pt x="16523" y="4412"/>
                  </a:cubicBezTo>
                  <a:cubicBezTo>
                    <a:pt x="16484" y="4334"/>
                    <a:pt x="16444" y="4268"/>
                    <a:pt x="16405" y="4203"/>
                  </a:cubicBezTo>
                  <a:cubicBezTo>
                    <a:pt x="16353" y="4098"/>
                    <a:pt x="16287" y="4007"/>
                    <a:pt x="16222" y="3915"/>
                  </a:cubicBezTo>
                  <a:cubicBezTo>
                    <a:pt x="16222" y="3902"/>
                    <a:pt x="16209" y="3889"/>
                    <a:pt x="16182" y="3902"/>
                  </a:cubicBezTo>
                  <a:cubicBezTo>
                    <a:pt x="16209" y="4020"/>
                    <a:pt x="16222" y="4137"/>
                    <a:pt x="16235" y="4242"/>
                  </a:cubicBezTo>
                  <a:cubicBezTo>
                    <a:pt x="16274" y="4504"/>
                    <a:pt x="16274" y="4766"/>
                    <a:pt x="16261" y="5041"/>
                  </a:cubicBezTo>
                  <a:cubicBezTo>
                    <a:pt x="16235" y="5263"/>
                    <a:pt x="16209" y="5499"/>
                    <a:pt x="16169" y="5735"/>
                  </a:cubicBezTo>
                  <a:cubicBezTo>
                    <a:pt x="16143" y="5997"/>
                    <a:pt x="16078" y="6245"/>
                    <a:pt x="16012" y="6507"/>
                  </a:cubicBezTo>
                  <a:cubicBezTo>
                    <a:pt x="15907" y="6834"/>
                    <a:pt x="15777" y="7122"/>
                    <a:pt x="15646" y="7437"/>
                  </a:cubicBezTo>
                  <a:cubicBezTo>
                    <a:pt x="15580" y="7581"/>
                    <a:pt x="15515" y="7712"/>
                    <a:pt x="15423" y="7843"/>
                  </a:cubicBezTo>
                  <a:cubicBezTo>
                    <a:pt x="15397" y="7882"/>
                    <a:pt x="15371" y="7921"/>
                    <a:pt x="15344" y="7960"/>
                  </a:cubicBezTo>
                  <a:close/>
                  <a:moveTo>
                    <a:pt x="2828" y="9924"/>
                  </a:moveTo>
                  <a:lnTo>
                    <a:pt x="2855" y="9898"/>
                  </a:lnTo>
                  <a:cubicBezTo>
                    <a:pt x="2776" y="9846"/>
                    <a:pt x="2684" y="9793"/>
                    <a:pt x="2606" y="9741"/>
                  </a:cubicBezTo>
                  <a:cubicBezTo>
                    <a:pt x="2409" y="9623"/>
                    <a:pt x="2226" y="9492"/>
                    <a:pt x="2043" y="9348"/>
                  </a:cubicBezTo>
                  <a:cubicBezTo>
                    <a:pt x="1807" y="9178"/>
                    <a:pt x="1598" y="8968"/>
                    <a:pt x="1441" y="8733"/>
                  </a:cubicBezTo>
                  <a:cubicBezTo>
                    <a:pt x="1231" y="8432"/>
                    <a:pt x="1048" y="8091"/>
                    <a:pt x="904" y="7751"/>
                  </a:cubicBezTo>
                  <a:cubicBezTo>
                    <a:pt x="812" y="7502"/>
                    <a:pt x="734" y="7253"/>
                    <a:pt x="642" y="7005"/>
                  </a:cubicBezTo>
                  <a:cubicBezTo>
                    <a:pt x="642" y="7005"/>
                    <a:pt x="629" y="6992"/>
                    <a:pt x="629" y="6978"/>
                  </a:cubicBezTo>
                  <a:cubicBezTo>
                    <a:pt x="524" y="6664"/>
                    <a:pt x="459" y="6337"/>
                    <a:pt x="446" y="6010"/>
                  </a:cubicBezTo>
                  <a:cubicBezTo>
                    <a:pt x="419" y="5722"/>
                    <a:pt x="419" y="5447"/>
                    <a:pt x="446" y="5159"/>
                  </a:cubicBezTo>
                  <a:cubicBezTo>
                    <a:pt x="446" y="5132"/>
                    <a:pt x="446" y="5119"/>
                    <a:pt x="446" y="5093"/>
                  </a:cubicBezTo>
                  <a:lnTo>
                    <a:pt x="446" y="5028"/>
                  </a:lnTo>
                  <a:cubicBezTo>
                    <a:pt x="419" y="5159"/>
                    <a:pt x="393" y="5276"/>
                    <a:pt x="393" y="5407"/>
                  </a:cubicBezTo>
                  <a:lnTo>
                    <a:pt x="393" y="6599"/>
                  </a:lnTo>
                  <a:cubicBezTo>
                    <a:pt x="393" y="6730"/>
                    <a:pt x="419" y="6861"/>
                    <a:pt x="419" y="6992"/>
                  </a:cubicBezTo>
                  <a:cubicBezTo>
                    <a:pt x="432" y="7188"/>
                    <a:pt x="472" y="7371"/>
                    <a:pt x="524" y="7555"/>
                  </a:cubicBezTo>
                  <a:cubicBezTo>
                    <a:pt x="577" y="7712"/>
                    <a:pt x="642" y="7895"/>
                    <a:pt x="694" y="8065"/>
                  </a:cubicBezTo>
                  <a:cubicBezTo>
                    <a:pt x="734" y="8196"/>
                    <a:pt x="799" y="8327"/>
                    <a:pt x="878" y="8445"/>
                  </a:cubicBezTo>
                  <a:cubicBezTo>
                    <a:pt x="995" y="8589"/>
                    <a:pt x="1113" y="8746"/>
                    <a:pt x="1231" y="8903"/>
                  </a:cubicBezTo>
                  <a:cubicBezTo>
                    <a:pt x="1493" y="9204"/>
                    <a:pt x="1807" y="9453"/>
                    <a:pt x="2174" y="9636"/>
                  </a:cubicBezTo>
                  <a:cubicBezTo>
                    <a:pt x="2370" y="9728"/>
                    <a:pt x="2580" y="9806"/>
                    <a:pt x="2776" y="9898"/>
                  </a:cubicBezTo>
                  <a:cubicBezTo>
                    <a:pt x="2802" y="9898"/>
                    <a:pt x="2815" y="9911"/>
                    <a:pt x="2828" y="9911"/>
                  </a:cubicBezTo>
                  <a:close/>
                  <a:moveTo>
                    <a:pt x="16104" y="7790"/>
                  </a:moveTo>
                  <a:lnTo>
                    <a:pt x="16065" y="7829"/>
                  </a:lnTo>
                  <a:cubicBezTo>
                    <a:pt x="15921" y="8000"/>
                    <a:pt x="15777" y="8144"/>
                    <a:pt x="15633" y="8314"/>
                  </a:cubicBezTo>
                  <a:cubicBezTo>
                    <a:pt x="15554" y="8406"/>
                    <a:pt x="15475" y="8497"/>
                    <a:pt x="15397" y="8602"/>
                  </a:cubicBezTo>
                  <a:cubicBezTo>
                    <a:pt x="15200" y="8824"/>
                    <a:pt x="14991" y="9034"/>
                    <a:pt x="14768" y="9230"/>
                  </a:cubicBezTo>
                  <a:cubicBezTo>
                    <a:pt x="14768" y="9243"/>
                    <a:pt x="14755" y="9256"/>
                    <a:pt x="14742" y="9256"/>
                  </a:cubicBezTo>
                  <a:cubicBezTo>
                    <a:pt x="14467" y="9466"/>
                    <a:pt x="14166" y="9649"/>
                    <a:pt x="13865" y="9793"/>
                  </a:cubicBezTo>
                  <a:cubicBezTo>
                    <a:pt x="13826" y="9806"/>
                    <a:pt x="13787" y="9819"/>
                    <a:pt x="13760" y="9846"/>
                  </a:cubicBezTo>
                  <a:cubicBezTo>
                    <a:pt x="13643" y="9911"/>
                    <a:pt x="13512" y="9963"/>
                    <a:pt x="13381" y="9990"/>
                  </a:cubicBezTo>
                  <a:cubicBezTo>
                    <a:pt x="13328" y="10003"/>
                    <a:pt x="13289" y="10016"/>
                    <a:pt x="13250" y="10055"/>
                  </a:cubicBezTo>
                  <a:cubicBezTo>
                    <a:pt x="12988" y="10238"/>
                    <a:pt x="12726" y="10422"/>
                    <a:pt x="12451" y="10592"/>
                  </a:cubicBezTo>
                  <a:cubicBezTo>
                    <a:pt x="12438" y="10592"/>
                    <a:pt x="12425" y="10592"/>
                    <a:pt x="12425" y="10618"/>
                  </a:cubicBezTo>
                  <a:cubicBezTo>
                    <a:pt x="12438" y="10618"/>
                    <a:pt x="12464" y="10618"/>
                    <a:pt x="12477" y="10618"/>
                  </a:cubicBezTo>
                  <a:cubicBezTo>
                    <a:pt x="12687" y="10566"/>
                    <a:pt x="12883" y="10500"/>
                    <a:pt x="13093" y="10422"/>
                  </a:cubicBezTo>
                  <a:cubicBezTo>
                    <a:pt x="13433" y="10278"/>
                    <a:pt x="13760" y="10121"/>
                    <a:pt x="14101" y="9977"/>
                  </a:cubicBezTo>
                  <a:cubicBezTo>
                    <a:pt x="14297" y="9885"/>
                    <a:pt x="14467" y="9780"/>
                    <a:pt x="14638" y="9662"/>
                  </a:cubicBezTo>
                  <a:cubicBezTo>
                    <a:pt x="14716" y="9584"/>
                    <a:pt x="14808" y="9518"/>
                    <a:pt x="14899" y="9453"/>
                  </a:cubicBezTo>
                  <a:cubicBezTo>
                    <a:pt x="15083" y="9309"/>
                    <a:pt x="15253" y="9139"/>
                    <a:pt x="15410" y="8955"/>
                  </a:cubicBezTo>
                  <a:cubicBezTo>
                    <a:pt x="15646" y="8641"/>
                    <a:pt x="15855" y="8314"/>
                    <a:pt x="16051" y="7973"/>
                  </a:cubicBezTo>
                  <a:cubicBezTo>
                    <a:pt x="16091" y="7921"/>
                    <a:pt x="16104" y="7843"/>
                    <a:pt x="16104" y="7777"/>
                  </a:cubicBezTo>
                  <a:close/>
                  <a:moveTo>
                    <a:pt x="3391" y="2514"/>
                  </a:moveTo>
                  <a:lnTo>
                    <a:pt x="3365" y="2488"/>
                  </a:lnTo>
                  <a:cubicBezTo>
                    <a:pt x="3300" y="2527"/>
                    <a:pt x="3234" y="2580"/>
                    <a:pt x="3182" y="2619"/>
                  </a:cubicBezTo>
                  <a:cubicBezTo>
                    <a:pt x="2881" y="2854"/>
                    <a:pt x="2593" y="3103"/>
                    <a:pt x="2344" y="3391"/>
                  </a:cubicBezTo>
                  <a:cubicBezTo>
                    <a:pt x="2121" y="3614"/>
                    <a:pt x="1951" y="3876"/>
                    <a:pt x="1833" y="4177"/>
                  </a:cubicBezTo>
                  <a:cubicBezTo>
                    <a:pt x="1742" y="4412"/>
                    <a:pt x="1663" y="4648"/>
                    <a:pt x="1611" y="4897"/>
                  </a:cubicBezTo>
                  <a:cubicBezTo>
                    <a:pt x="1506" y="5316"/>
                    <a:pt x="1467" y="5748"/>
                    <a:pt x="1493" y="6180"/>
                  </a:cubicBezTo>
                  <a:cubicBezTo>
                    <a:pt x="1493" y="6271"/>
                    <a:pt x="1519" y="6376"/>
                    <a:pt x="1558" y="6455"/>
                  </a:cubicBezTo>
                  <a:cubicBezTo>
                    <a:pt x="1572" y="6442"/>
                    <a:pt x="1572" y="6416"/>
                    <a:pt x="1572" y="6402"/>
                  </a:cubicBezTo>
                  <a:lnTo>
                    <a:pt x="1572" y="6127"/>
                  </a:lnTo>
                  <a:cubicBezTo>
                    <a:pt x="1572" y="5879"/>
                    <a:pt x="1598" y="5630"/>
                    <a:pt x="1650" y="5394"/>
                  </a:cubicBezTo>
                  <a:cubicBezTo>
                    <a:pt x="1807" y="4674"/>
                    <a:pt x="2121" y="4007"/>
                    <a:pt x="2567" y="3431"/>
                  </a:cubicBezTo>
                  <a:cubicBezTo>
                    <a:pt x="2789" y="3142"/>
                    <a:pt x="3038" y="2868"/>
                    <a:pt x="3287" y="2606"/>
                  </a:cubicBezTo>
                  <a:close/>
                  <a:moveTo>
                    <a:pt x="1493" y="3391"/>
                  </a:moveTo>
                  <a:cubicBezTo>
                    <a:pt x="1611" y="3234"/>
                    <a:pt x="1716" y="3103"/>
                    <a:pt x="1820" y="2972"/>
                  </a:cubicBezTo>
                  <a:cubicBezTo>
                    <a:pt x="1977" y="2789"/>
                    <a:pt x="2161" y="2619"/>
                    <a:pt x="2344" y="2462"/>
                  </a:cubicBezTo>
                  <a:cubicBezTo>
                    <a:pt x="2619" y="2187"/>
                    <a:pt x="2946" y="1964"/>
                    <a:pt x="3287" y="1781"/>
                  </a:cubicBezTo>
                  <a:cubicBezTo>
                    <a:pt x="3431" y="1715"/>
                    <a:pt x="3575" y="1637"/>
                    <a:pt x="3719" y="1571"/>
                  </a:cubicBezTo>
                  <a:cubicBezTo>
                    <a:pt x="3732" y="1571"/>
                    <a:pt x="3758" y="1558"/>
                    <a:pt x="3732" y="1519"/>
                  </a:cubicBezTo>
                  <a:cubicBezTo>
                    <a:pt x="3653" y="1545"/>
                    <a:pt x="3575" y="1558"/>
                    <a:pt x="3496" y="1585"/>
                  </a:cubicBezTo>
                  <a:cubicBezTo>
                    <a:pt x="3313" y="1624"/>
                    <a:pt x="3129" y="1702"/>
                    <a:pt x="2946" y="1781"/>
                  </a:cubicBezTo>
                  <a:cubicBezTo>
                    <a:pt x="2750" y="1886"/>
                    <a:pt x="2567" y="2017"/>
                    <a:pt x="2370" y="2134"/>
                  </a:cubicBezTo>
                  <a:cubicBezTo>
                    <a:pt x="2200" y="2252"/>
                    <a:pt x="2043" y="2383"/>
                    <a:pt x="1912" y="2540"/>
                  </a:cubicBezTo>
                  <a:cubicBezTo>
                    <a:pt x="1768" y="2710"/>
                    <a:pt x="1650" y="2894"/>
                    <a:pt x="1558" y="3103"/>
                  </a:cubicBezTo>
                  <a:cubicBezTo>
                    <a:pt x="1532" y="3169"/>
                    <a:pt x="1506" y="3234"/>
                    <a:pt x="1480" y="3300"/>
                  </a:cubicBezTo>
                  <a:cubicBezTo>
                    <a:pt x="1480" y="3313"/>
                    <a:pt x="1493" y="3339"/>
                    <a:pt x="1493" y="3391"/>
                  </a:cubicBezTo>
                  <a:close/>
                  <a:moveTo>
                    <a:pt x="15410" y="5237"/>
                  </a:moveTo>
                  <a:lnTo>
                    <a:pt x="15423" y="5237"/>
                  </a:lnTo>
                  <a:cubicBezTo>
                    <a:pt x="15423" y="5211"/>
                    <a:pt x="15423" y="5185"/>
                    <a:pt x="15423" y="5159"/>
                  </a:cubicBezTo>
                  <a:cubicBezTo>
                    <a:pt x="15397" y="4988"/>
                    <a:pt x="15371" y="4844"/>
                    <a:pt x="15344" y="4687"/>
                  </a:cubicBezTo>
                  <a:cubicBezTo>
                    <a:pt x="15318" y="4517"/>
                    <a:pt x="15266" y="4347"/>
                    <a:pt x="15174" y="4203"/>
                  </a:cubicBezTo>
                  <a:cubicBezTo>
                    <a:pt x="15083" y="4059"/>
                    <a:pt x="14991" y="3915"/>
                    <a:pt x="14899" y="3784"/>
                  </a:cubicBezTo>
                  <a:cubicBezTo>
                    <a:pt x="14795" y="3653"/>
                    <a:pt x="14716" y="3548"/>
                    <a:pt x="14624" y="3444"/>
                  </a:cubicBezTo>
                  <a:cubicBezTo>
                    <a:pt x="14611" y="3431"/>
                    <a:pt x="14585" y="3417"/>
                    <a:pt x="14572" y="3404"/>
                  </a:cubicBezTo>
                  <a:cubicBezTo>
                    <a:pt x="14572" y="3522"/>
                    <a:pt x="14611" y="3627"/>
                    <a:pt x="14677" y="3719"/>
                  </a:cubicBezTo>
                  <a:cubicBezTo>
                    <a:pt x="14821" y="3876"/>
                    <a:pt x="14939" y="4059"/>
                    <a:pt x="15030" y="4255"/>
                  </a:cubicBezTo>
                  <a:cubicBezTo>
                    <a:pt x="15148" y="4517"/>
                    <a:pt x="15253" y="4779"/>
                    <a:pt x="15344" y="5041"/>
                  </a:cubicBezTo>
                  <a:cubicBezTo>
                    <a:pt x="15371" y="5106"/>
                    <a:pt x="15384" y="5159"/>
                    <a:pt x="15397" y="5224"/>
                  </a:cubicBezTo>
                  <a:close/>
                  <a:moveTo>
                    <a:pt x="7384" y="10814"/>
                  </a:moveTo>
                  <a:cubicBezTo>
                    <a:pt x="7227" y="10749"/>
                    <a:pt x="7044" y="10710"/>
                    <a:pt x="6874" y="10723"/>
                  </a:cubicBezTo>
                  <a:cubicBezTo>
                    <a:pt x="6874" y="10762"/>
                    <a:pt x="6900" y="10788"/>
                    <a:pt x="6926" y="10801"/>
                  </a:cubicBezTo>
                  <a:cubicBezTo>
                    <a:pt x="7070" y="10828"/>
                    <a:pt x="7227" y="10828"/>
                    <a:pt x="7371" y="108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8025" lIns="48025" spcFirstLastPara="1" rIns="48025" wrap="square" tIns="48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5"/>
            <p:cNvSpPr/>
            <p:nvPr/>
          </p:nvSpPr>
          <p:spPr>
            <a:xfrm>
              <a:off x="1951780" y="1457953"/>
              <a:ext cx="667386" cy="661594"/>
            </a:xfrm>
            <a:custGeom>
              <a:rect b="b" l="l" r="r" t="t"/>
              <a:pathLst>
                <a:path extrusionOk="0" h="11993" w="12098">
                  <a:moveTo>
                    <a:pt x="9042" y="4337"/>
                  </a:moveTo>
                  <a:lnTo>
                    <a:pt x="10208" y="4935"/>
                  </a:lnTo>
                  <a:lnTo>
                    <a:pt x="8695" y="4935"/>
                  </a:lnTo>
                  <a:lnTo>
                    <a:pt x="9042" y="4337"/>
                  </a:lnTo>
                  <a:close/>
                  <a:moveTo>
                    <a:pt x="5167" y="1753"/>
                  </a:moveTo>
                  <a:lnTo>
                    <a:pt x="7593" y="5534"/>
                  </a:lnTo>
                  <a:lnTo>
                    <a:pt x="7026" y="6574"/>
                  </a:lnTo>
                  <a:lnTo>
                    <a:pt x="5356" y="4022"/>
                  </a:lnTo>
                  <a:lnTo>
                    <a:pt x="5167" y="1753"/>
                  </a:lnTo>
                  <a:close/>
                  <a:moveTo>
                    <a:pt x="9105" y="5629"/>
                  </a:moveTo>
                  <a:lnTo>
                    <a:pt x="8664" y="9189"/>
                  </a:lnTo>
                  <a:lnTo>
                    <a:pt x="7435" y="7298"/>
                  </a:lnTo>
                  <a:cubicBezTo>
                    <a:pt x="7593" y="7015"/>
                    <a:pt x="8223" y="5849"/>
                    <a:pt x="8349" y="5629"/>
                  </a:cubicBezTo>
                  <a:close/>
                  <a:moveTo>
                    <a:pt x="3088" y="1753"/>
                  </a:moveTo>
                  <a:lnTo>
                    <a:pt x="8034" y="9504"/>
                  </a:lnTo>
                  <a:lnTo>
                    <a:pt x="3623" y="7834"/>
                  </a:lnTo>
                  <a:lnTo>
                    <a:pt x="3088" y="1753"/>
                  </a:lnTo>
                  <a:close/>
                  <a:moveTo>
                    <a:pt x="1355" y="9378"/>
                  </a:moveTo>
                  <a:lnTo>
                    <a:pt x="4096" y="10134"/>
                  </a:lnTo>
                  <a:lnTo>
                    <a:pt x="4757" y="11268"/>
                  </a:lnTo>
                  <a:lnTo>
                    <a:pt x="2773" y="11268"/>
                  </a:lnTo>
                  <a:lnTo>
                    <a:pt x="1355" y="9378"/>
                  </a:lnTo>
                  <a:close/>
                  <a:moveTo>
                    <a:pt x="4064" y="8748"/>
                  </a:moveTo>
                  <a:lnTo>
                    <a:pt x="8380" y="10354"/>
                  </a:lnTo>
                  <a:lnTo>
                    <a:pt x="7971" y="11268"/>
                  </a:lnTo>
                  <a:lnTo>
                    <a:pt x="5545" y="11268"/>
                  </a:lnTo>
                  <a:cubicBezTo>
                    <a:pt x="5387" y="10984"/>
                    <a:pt x="4253" y="9063"/>
                    <a:pt x="4064" y="8748"/>
                  </a:cubicBezTo>
                  <a:close/>
                  <a:moveTo>
                    <a:pt x="2485" y="1"/>
                  </a:moveTo>
                  <a:cubicBezTo>
                    <a:pt x="2453" y="1"/>
                    <a:pt x="2422" y="7"/>
                    <a:pt x="2394" y="21"/>
                  </a:cubicBezTo>
                  <a:cubicBezTo>
                    <a:pt x="2237" y="52"/>
                    <a:pt x="2174" y="210"/>
                    <a:pt x="2174" y="367"/>
                  </a:cubicBezTo>
                  <a:cubicBezTo>
                    <a:pt x="2930" y="8527"/>
                    <a:pt x="2836" y="8117"/>
                    <a:pt x="2930" y="8243"/>
                  </a:cubicBezTo>
                  <a:lnTo>
                    <a:pt x="3497" y="9252"/>
                  </a:lnTo>
                  <a:lnTo>
                    <a:pt x="473" y="8432"/>
                  </a:lnTo>
                  <a:cubicBezTo>
                    <a:pt x="437" y="8425"/>
                    <a:pt x="402" y="8422"/>
                    <a:pt x="368" y="8422"/>
                  </a:cubicBezTo>
                  <a:cubicBezTo>
                    <a:pt x="249" y="8422"/>
                    <a:pt x="143" y="8468"/>
                    <a:pt x="95" y="8590"/>
                  </a:cubicBezTo>
                  <a:cubicBezTo>
                    <a:pt x="0" y="8716"/>
                    <a:pt x="0" y="8874"/>
                    <a:pt x="95" y="9000"/>
                  </a:cubicBezTo>
                  <a:lnTo>
                    <a:pt x="2205" y="11835"/>
                  </a:lnTo>
                  <a:cubicBezTo>
                    <a:pt x="2300" y="11898"/>
                    <a:pt x="2363" y="11993"/>
                    <a:pt x="2489" y="11993"/>
                  </a:cubicBezTo>
                  <a:lnTo>
                    <a:pt x="8128" y="11993"/>
                  </a:lnTo>
                  <a:cubicBezTo>
                    <a:pt x="8223" y="11993"/>
                    <a:pt x="8380" y="11898"/>
                    <a:pt x="8443" y="11772"/>
                  </a:cubicBezTo>
                  <a:lnTo>
                    <a:pt x="9137" y="10354"/>
                  </a:lnTo>
                  <a:cubicBezTo>
                    <a:pt x="9137" y="10323"/>
                    <a:pt x="9168" y="10291"/>
                    <a:pt x="9168" y="10260"/>
                  </a:cubicBezTo>
                  <a:lnTo>
                    <a:pt x="9735" y="5629"/>
                  </a:lnTo>
                  <a:lnTo>
                    <a:pt x="11657" y="5629"/>
                  </a:lnTo>
                  <a:cubicBezTo>
                    <a:pt x="11814" y="5629"/>
                    <a:pt x="11972" y="5534"/>
                    <a:pt x="12003" y="5377"/>
                  </a:cubicBezTo>
                  <a:cubicBezTo>
                    <a:pt x="12098" y="5219"/>
                    <a:pt x="12003" y="4998"/>
                    <a:pt x="11846" y="4967"/>
                  </a:cubicBezTo>
                  <a:lnTo>
                    <a:pt x="9042" y="3549"/>
                  </a:lnTo>
                  <a:cubicBezTo>
                    <a:pt x="9001" y="3533"/>
                    <a:pt x="8954" y="3525"/>
                    <a:pt x="8906" y="3525"/>
                  </a:cubicBezTo>
                  <a:cubicBezTo>
                    <a:pt x="8767" y="3525"/>
                    <a:pt x="8616" y="3590"/>
                    <a:pt x="8569" y="3707"/>
                  </a:cubicBezTo>
                  <a:lnTo>
                    <a:pt x="7908" y="4841"/>
                  </a:lnTo>
                  <a:lnTo>
                    <a:pt x="4915" y="178"/>
                  </a:lnTo>
                  <a:cubicBezTo>
                    <a:pt x="4866" y="80"/>
                    <a:pt x="4740" y="1"/>
                    <a:pt x="4627" y="1"/>
                  </a:cubicBezTo>
                  <a:cubicBezTo>
                    <a:pt x="4595" y="1"/>
                    <a:pt x="4564" y="7"/>
                    <a:pt x="4537" y="21"/>
                  </a:cubicBezTo>
                  <a:cubicBezTo>
                    <a:pt x="4411" y="52"/>
                    <a:pt x="4285" y="210"/>
                    <a:pt x="4285" y="367"/>
                  </a:cubicBezTo>
                  <a:lnTo>
                    <a:pt x="4505" y="2762"/>
                  </a:lnTo>
                  <a:lnTo>
                    <a:pt x="2804" y="178"/>
                  </a:lnTo>
                  <a:cubicBezTo>
                    <a:pt x="2730" y="80"/>
                    <a:pt x="2599" y="1"/>
                    <a:pt x="2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8025" lIns="48025" spcFirstLastPara="1" rIns="48025" wrap="square" tIns="48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" name="Google Shape;686;p45"/>
          <p:cNvGrpSpPr/>
          <p:nvPr/>
        </p:nvGrpSpPr>
        <p:grpSpPr>
          <a:xfrm>
            <a:off x="6059098" y="1084514"/>
            <a:ext cx="686199" cy="679815"/>
            <a:chOff x="6265203" y="1204135"/>
            <a:chExt cx="1306549" cy="1294392"/>
          </a:xfrm>
        </p:grpSpPr>
        <p:sp>
          <p:nvSpPr>
            <p:cNvPr id="687" name="Google Shape;687;p45"/>
            <p:cNvSpPr/>
            <p:nvPr/>
          </p:nvSpPr>
          <p:spPr>
            <a:xfrm>
              <a:off x="6265203" y="1204135"/>
              <a:ext cx="1306549" cy="1294392"/>
            </a:xfrm>
            <a:custGeom>
              <a:rect b="b" l="l" r="r" t="t"/>
              <a:pathLst>
                <a:path extrusionOk="0" h="11483" w="17139">
                  <a:moveTo>
                    <a:pt x="8864" y="0"/>
                  </a:moveTo>
                  <a:lnTo>
                    <a:pt x="10186" y="0"/>
                  </a:lnTo>
                  <a:cubicBezTo>
                    <a:pt x="10474" y="0"/>
                    <a:pt x="10762" y="27"/>
                    <a:pt x="11050" y="79"/>
                  </a:cubicBezTo>
                  <a:cubicBezTo>
                    <a:pt x="11312" y="131"/>
                    <a:pt x="11574" y="184"/>
                    <a:pt x="11836" y="249"/>
                  </a:cubicBezTo>
                  <a:cubicBezTo>
                    <a:pt x="12032" y="288"/>
                    <a:pt x="12215" y="354"/>
                    <a:pt x="12399" y="432"/>
                  </a:cubicBezTo>
                  <a:cubicBezTo>
                    <a:pt x="12451" y="446"/>
                    <a:pt x="12503" y="472"/>
                    <a:pt x="12556" y="485"/>
                  </a:cubicBezTo>
                  <a:cubicBezTo>
                    <a:pt x="12647" y="537"/>
                    <a:pt x="12765" y="576"/>
                    <a:pt x="12883" y="590"/>
                  </a:cubicBezTo>
                  <a:cubicBezTo>
                    <a:pt x="12988" y="616"/>
                    <a:pt x="13106" y="655"/>
                    <a:pt x="13210" y="707"/>
                  </a:cubicBezTo>
                  <a:cubicBezTo>
                    <a:pt x="13368" y="799"/>
                    <a:pt x="13551" y="878"/>
                    <a:pt x="13721" y="969"/>
                  </a:cubicBezTo>
                  <a:cubicBezTo>
                    <a:pt x="13970" y="1126"/>
                    <a:pt x="14205" y="1283"/>
                    <a:pt x="14467" y="1441"/>
                  </a:cubicBezTo>
                  <a:cubicBezTo>
                    <a:pt x="14520" y="1467"/>
                    <a:pt x="14572" y="1519"/>
                    <a:pt x="14624" y="1558"/>
                  </a:cubicBezTo>
                  <a:lnTo>
                    <a:pt x="15056" y="1886"/>
                  </a:lnTo>
                  <a:cubicBezTo>
                    <a:pt x="15083" y="1899"/>
                    <a:pt x="15109" y="1912"/>
                    <a:pt x="15122" y="1938"/>
                  </a:cubicBezTo>
                  <a:cubicBezTo>
                    <a:pt x="15344" y="2134"/>
                    <a:pt x="15554" y="2331"/>
                    <a:pt x="15750" y="2553"/>
                  </a:cubicBezTo>
                  <a:cubicBezTo>
                    <a:pt x="15855" y="2684"/>
                    <a:pt x="15973" y="2815"/>
                    <a:pt x="16091" y="2946"/>
                  </a:cubicBezTo>
                  <a:cubicBezTo>
                    <a:pt x="16117" y="2985"/>
                    <a:pt x="16156" y="3025"/>
                    <a:pt x="16182" y="3077"/>
                  </a:cubicBezTo>
                  <a:cubicBezTo>
                    <a:pt x="16235" y="3156"/>
                    <a:pt x="16287" y="3247"/>
                    <a:pt x="16339" y="3339"/>
                  </a:cubicBezTo>
                  <a:cubicBezTo>
                    <a:pt x="16418" y="3470"/>
                    <a:pt x="16510" y="3601"/>
                    <a:pt x="16601" y="3719"/>
                  </a:cubicBezTo>
                  <a:cubicBezTo>
                    <a:pt x="16628" y="3758"/>
                    <a:pt x="16654" y="3797"/>
                    <a:pt x="16680" y="3836"/>
                  </a:cubicBezTo>
                  <a:cubicBezTo>
                    <a:pt x="16772" y="3993"/>
                    <a:pt x="16863" y="4137"/>
                    <a:pt x="16942" y="4295"/>
                  </a:cubicBezTo>
                  <a:cubicBezTo>
                    <a:pt x="17033" y="4452"/>
                    <a:pt x="17086" y="4635"/>
                    <a:pt x="17099" y="4818"/>
                  </a:cubicBezTo>
                  <a:cubicBezTo>
                    <a:pt x="17099" y="4910"/>
                    <a:pt x="17125" y="5015"/>
                    <a:pt x="17125" y="5106"/>
                  </a:cubicBezTo>
                  <a:cubicBezTo>
                    <a:pt x="17125" y="5198"/>
                    <a:pt x="17138" y="5355"/>
                    <a:pt x="17125" y="5473"/>
                  </a:cubicBezTo>
                  <a:cubicBezTo>
                    <a:pt x="17112" y="5735"/>
                    <a:pt x="17060" y="5983"/>
                    <a:pt x="16981" y="6232"/>
                  </a:cubicBezTo>
                  <a:cubicBezTo>
                    <a:pt x="16942" y="6337"/>
                    <a:pt x="16902" y="6442"/>
                    <a:pt x="16863" y="6560"/>
                  </a:cubicBezTo>
                  <a:cubicBezTo>
                    <a:pt x="16850" y="6599"/>
                    <a:pt x="16850" y="6638"/>
                    <a:pt x="16850" y="6677"/>
                  </a:cubicBezTo>
                  <a:cubicBezTo>
                    <a:pt x="16876" y="6821"/>
                    <a:pt x="16863" y="6952"/>
                    <a:pt x="16837" y="7096"/>
                  </a:cubicBezTo>
                  <a:cubicBezTo>
                    <a:pt x="16785" y="7332"/>
                    <a:pt x="16719" y="7581"/>
                    <a:pt x="16614" y="7803"/>
                  </a:cubicBezTo>
                  <a:cubicBezTo>
                    <a:pt x="16536" y="8052"/>
                    <a:pt x="16418" y="8275"/>
                    <a:pt x="16274" y="8484"/>
                  </a:cubicBezTo>
                  <a:cubicBezTo>
                    <a:pt x="16182" y="8628"/>
                    <a:pt x="16091" y="8785"/>
                    <a:pt x="15986" y="8929"/>
                  </a:cubicBezTo>
                  <a:cubicBezTo>
                    <a:pt x="15960" y="8982"/>
                    <a:pt x="15921" y="9021"/>
                    <a:pt x="15881" y="9060"/>
                  </a:cubicBezTo>
                  <a:cubicBezTo>
                    <a:pt x="15790" y="9139"/>
                    <a:pt x="15711" y="9230"/>
                    <a:pt x="15633" y="9335"/>
                  </a:cubicBezTo>
                  <a:cubicBezTo>
                    <a:pt x="15541" y="9440"/>
                    <a:pt x="15449" y="9531"/>
                    <a:pt x="15331" y="9623"/>
                  </a:cubicBezTo>
                  <a:cubicBezTo>
                    <a:pt x="15240" y="9689"/>
                    <a:pt x="15148" y="9767"/>
                    <a:pt x="15056" y="9846"/>
                  </a:cubicBezTo>
                  <a:cubicBezTo>
                    <a:pt x="14808" y="10055"/>
                    <a:pt x="14533" y="10225"/>
                    <a:pt x="14232" y="10356"/>
                  </a:cubicBezTo>
                  <a:cubicBezTo>
                    <a:pt x="13944" y="10487"/>
                    <a:pt x="13656" y="10618"/>
                    <a:pt x="13368" y="10736"/>
                  </a:cubicBezTo>
                  <a:cubicBezTo>
                    <a:pt x="13001" y="10893"/>
                    <a:pt x="12608" y="10998"/>
                    <a:pt x="12202" y="11063"/>
                  </a:cubicBezTo>
                  <a:cubicBezTo>
                    <a:pt x="11875" y="11116"/>
                    <a:pt x="11548" y="11181"/>
                    <a:pt x="11220" y="11233"/>
                  </a:cubicBezTo>
                  <a:cubicBezTo>
                    <a:pt x="11129" y="11246"/>
                    <a:pt x="11037" y="11246"/>
                    <a:pt x="10932" y="11260"/>
                  </a:cubicBezTo>
                  <a:cubicBezTo>
                    <a:pt x="10435" y="11312"/>
                    <a:pt x="9937" y="11312"/>
                    <a:pt x="9440" y="11273"/>
                  </a:cubicBezTo>
                  <a:cubicBezTo>
                    <a:pt x="9388" y="11273"/>
                    <a:pt x="9335" y="11273"/>
                    <a:pt x="9283" y="11299"/>
                  </a:cubicBezTo>
                  <a:cubicBezTo>
                    <a:pt x="9047" y="11364"/>
                    <a:pt x="8798" y="11417"/>
                    <a:pt x="8537" y="11456"/>
                  </a:cubicBezTo>
                  <a:cubicBezTo>
                    <a:pt x="8510" y="11456"/>
                    <a:pt x="8471" y="11469"/>
                    <a:pt x="8445" y="11469"/>
                  </a:cubicBezTo>
                  <a:cubicBezTo>
                    <a:pt x="8118" y="11469"/>
                    <a:pt x="7790" y="11482"/>
                    <a:pt x="7463" y="11482"/>
                  </a:cubicBezTo>
                  <a:cubicBezTo>
                    <a:pt x="7162" y="11482"/>
                    <a:pt x="6874" y="11456"/>
                    <a:pt x="6586" y="11404"/>
                  </a:cubicBezTo>
                  <a:cubicBezTo>
                    <a:pt x="6547" y="11404"/>
                    <a:pt x="6507" y="11391"/>
                    <a:pt x="6468" y="11391"/>
                  </a:cubicBezTo>
                  <a:cubicBezTo>
                    <a:pt x="6219" y="11404"/>
                    <a:pt x="5984" y="11391"/>
                    <a:pt x="5748" y="11377"/>
                  </a:cubicBezTo>
                  <a:cubicBezTo>
                    <a:pt x="5499" y="11351"/>
                    <a:pt x="5264" y="11286"/>
                    <a:pt x="5028" y="11207"/>
                  </a:cubicBezTo>
                  <a:cubicBezTo>
                    <a:pt x="4766" y="11102"/>
                    <a:pt x="4504" y="11011"/>
                    <a:pt x="4255" y="10893"/>
                  </a:cubicBezTo>
                  <a:cubicBezTo>
                    <a:pt x="4124" y="10841"/>
                    <a:pt x="4007" y="10775"/>
                    <a:pt x="3876" y="10710"/>
                  </a:cubicBezTo>
                  <a:cubicBezTo>
                    <a:pt x="3836" y="10697"/>
                    <a:pt x="3784" y="10670"/>
                    <a:pt x="3745" y="10657"/>
                  </a:cubicBezTo>
                  <a:cubicBezTo>
                    <a:pt x="3679" y="10631"/>
                    <a:pt x="3627" y="10618"/>
                    <a:pt x="3562" y="10605"/>
                  </a:cubicBezTo>
                  <a:cubicBezTo>
                    <a:pt x="3339" y="10553"/>
                    <a:pt x="3116" y="10474"/>
                    <a:pt x="2907" y="10382"/>
                  </a:cubicBezTo>
                  <a:cubicBezTo>
                    <a:pt x="2632" y="10265"/>
                    <a:pt x="2344" y="10160"/>
                    <a:pt x="2069" y="10029"/>
                  </a:cubicBezTo>
                  <a:cubicBezTo>
                    <a:pt x="1742" y="9885"/>
                    <a:pt x="1454" y="9689"/>
                    <a:pt x="1192" y="9440"/>
                  </a:cubicBezTo>
                  <a:cubicBezTo>
                    <a:pt x="904" y="9165"/>
                    <a:pt x="655" y="8851"/>
                    <a:pt x="459" y="8497"/>
                  </a:cubicBezTo>
                  <a:cubicBezTo>
                    <a:pt x="406" y="8419"/>
                    <a:pt x="380" y="8340"/>
                    <a:pt x="341" y="8261"/>
                  </a:cubicBezTo>
                  <a:cubicBezTo>
                    <a:pt x="275" y="8065"/>
                    <a:pt x="210" y="7869"/>
                    <a:pt x="144" y="7659"/>
                  </a:cubicBezTo>
                  <a:cubicBezTo>
                    <a:pt x="92" y="7463"/>
                    <a:pt x="53" y="7240"/>
                    <a:pt x="40" y="7031"/>
                  </a:cubicBezTo>
                  <a:cubicBezTo>
                    <a:pt x="14" y="6599"/>
                    <a:pt x="0" y="6154"/>
                    <a:pt x="27" y="5722"/>
                  </a:cubicBezTo>
                  <a:cubicBezTo>
                    <a:pt x="27" y="5591"/>
                    <a:pt x="27" y="5447"/>
                    <a:pt x="40" y="5316"/>
                  </a:cubicBezTo>
                  <a:cubicBezTo>
                    <a:pt x="40" y="5080"/>
                    <a:pt x="79" y="4871"/>
                    <a:pt x="158" y="4661"/>
                  </a:cubicBezTo>
                  <a:cubicBezTo>
                    <a:pt x="197" y="4504"/>
                    <a:pt x="262" y="4360"/>
                    <a:pt x="315" y="4216"/>
                  </a:cubicBezTo>
                  <a:cubicBezTo>
                    <a:pt x="367" y="4098"/>
                    <a:pt x="406" y="3993"/>
                    <a:pt x="459" y="3876"/>
                  </a:cubicBezTo>
                  <a:cubicBezTo>
                    <a:pt x="511" y="3758"/>
                    <a:pt x="603" y="3601"/>
                    <a:pt x="668" y="3470"/>
                  </a:cubicBezTo>
                  <a:cubicBezTo>
                    <a:pt x="786" y="3221"/>
                    <a:pt x="943" y="2998"/>
                    <a:pt x="1126" y="2789"/>
                  </a:cubicBezTo>
                  <a:cubicBezTo>
                    <a:pt x="1270" y="2632"/>
                    <a:pt x="1401" y="2462"/>
                    <a:pt x="1545" y="2305"/>
                  </a:cubicBezTo>
                  <a:cubicBezTo>
                    <a:pt x="1624" y="2200"/>
                    <a:pt x="1702" y="2108"/>
                    <a:pt x="1794" y="2017"/>
                  </a:cubicBezTo>
                  <a:cubicBezTo>
                    <a:pt x="1886" y="1925"/>
                    <a:pt x="1977" y="1846"/>
                    <a:pt x="2082" y="1768"/>
                  </a:cubicBezTo>
                  <a:cubicBezTo>
                    <a:pt x="2239" y="1637"/>
                    <a:pt x="2396" y="1519"/>
                    <a:pt x="2567" y="1401"/>
                  </a:cubicBezTo>
                  <a:cubicBezTo>
                    <a:pt x="2737" y="1296"/>
                    <a:pt x="2855" y="1231"/>
                    <a:pt x="3012" y="1139"/>
                  </a:cubicBezTo>
                  <a:cubicBezTo>
                    <a:pt x="3156" y="1061"/>
                    <a:pt x="3273" y="995"/>
                    <a:pt x="3404" y="917"/>
                  </a:cubicBezTo>
                  <a:cubicBezTo>
                    <a:pt x="3496" y="851"/>
                    <a:pt x="3588" y="812"/>
                    <a:pt x="3692" y="786"/>
                  </a:cubicBezTo>
                  <a:cubicBezTo>
                    <a:pt x="4007" y="681"/>
                    <a:pt x="4308" y="576"/>
                    <a:pt x="4622" y="485"/>
                  </a:cubicBezTo>
                  <a:cubicBezTo>
                    <a:pt x="4831" y="419"/>
                    <a:pt x="5041" y="380"/>
                    <a:pt x="5264" y="341"/>
                  </a:cubicBezTo>
                  <a:cubicBezTo>
                    <a:pt x="5538" y="275"/>
                    <a:pt x="5826" y="223"/>
                    <a:pt x="6114" y="171"/>
                  </a:cubicBezTo>
                  <a:cubicBezTo>
                    <a:pt x="6298" y="144"/>
                    <a:pt x="6481" y="131"/>
                    <a:pt x="6651" y="105"/>
                  </a:cubicBezTo>
                  <a:cubicBezTo>
                    <a:pt x="6874" y="79"/>
                    <a:pt x="7083" y="66"/>
                    <a:pt x="7306" y="40"/>
                  </a:cubicBezTo>
                  <a:cubicBezTo>
                    <a:pt x="7345" y="27"/>
                    <a:pt x="7398" y="27"/>
                    <a:pt x="7437" y="27"/>
                  </a:cubicBezTo>
                  <a:close/>
                  <a:moveTo>
                    <a:pt x="3679" y="1152"/>
                  </a:moveTo>
                  <a:cubicBezTo>
                    <a:pt x="3823" y="1126"/>
                    <a:pt x="3967" y="1074"/>
                    <a:pt x="4085" y="1008"/>
                  </a:cubicBezTo>
                  <a:cubicBezTo>
                    <a:pt x="4190" y="943"/>
                    <a:pt x="4295" y="891"/>
                    <a:pt x="4413" y="864"/>
                  </a:cubicBezTo>
                  <a:cubicBezTo>
                    <a:pt x="4740" y="760"/>
                    <a:pt x="5080" y="694"/>
                    <a:pt x="5421" y="655"/>
                  </a:cubicBezTo>
                  <a:cubicBezTo>
                    <a:pt x="5643" y="629"/>
                    <a:pt x="5879" y="603"/>
                    <a:pt x="6101" y="576"/>
                  </a:cubicBezTo>
                  <a:cubicBezTo>
                    <a:pt x="6494" y="511"/>
                    <a:pt x="6887" y="498"/>
                    <a:pt x="7280" y="511"/>
                  </a:cubicBezTo>
                  <a:cubicBezTo>
                    <a:pt x="7332" y="511"/>
                    <a:pt x="7384" y="511"/>
                    <a:pt x="7437" y="511"/>
                  </a:cubicBezTo>
                  <a:cubicBezTo>
                    <a:pt x="7738" y="472"/>
                    <a:pt x="8039" y="459"/>
                    <a:pt x="8340" y="472"/>
                  </a:cubicBezTo>
                  <a:lnTo>
                    <a:pt x="8877" y="472"/>
                  </a:lnTo>
                  <a:cubicBezTo>
                    <a:pt x="9100" y="472"/>
                    <a:pt x="9309" y="485"/>
                    <a:pt x="9518" y="524"/>
                  </a:cubicBezTo>
                  <a:cubicBezTo>
                    <a:pt x="9623" y="550"/>
                    <a:pt x="9728" y="576"/>
                    <a:pt x="9846" y="590"/>
                  </a:cubicBezTo>
                  <a:cubicBezTo>
                    <a:pt x="10003" y="603"/>
                    <a:pt x="10173" y="616"/>
                    <a:pt x="10330" y="642"/>
                  </a:cubicBezTo>
                  <a:cubicBezTo>
                    <a:pt x="10723" y="681"/>
                    <a:pt x="11116" y="773"/>
                    <a:pt x="11482" y="917"/>
                  </a:cubicBezTo>
                  <a:cubicBezTo>
                    <a:pt x="11522" y="930"/>
                    <a:pt x="11574" y="943"/>
                    <a:pt x="11626" y="969"/>
                  </a:cubicBezTo>
                  <a:cubicBezTo>
                    <a:pt x="11875" y="1048"/>
                    <a:pt x="12137" y="1152"/>
                    <a:pt x="12373" y="1270"/>
                  </a:cubicBezTo>
                  <a:cubicBezTo>
                    <a:pt x="12556" y="1362"/>
                    <a:pt x="12739" y="1454"/>
                    <a:pt x="12922" y="1532"/>
                  </a:cubicBezTo>
                  <a:cubicBezTo>
                    <a:pt x="13040" y="1571"/>
                    <a:pt x="13158" y="1637"/>
                    <a:pt x="13263" y="1689"/>
                  </a:cubicBezTo>
                  <a:cubicBezTo>
                    <a:pt x="13525" y="1833"/>
                    <a:pt x="13773" y="1977"/>
                    <a:pt x="14022" y="2121"/>
                  </a:cubicBezTo>
                  <a:cubicBezTo>
                    <a:pt x="14127" y="2187"/>
                    <a:pt x="14232" y="2265"/>
                    <a:pt x="14323" y="2344"/>
                  </a:cubicBezTo>
                  <a:cubicBezTo>
                    <a:pt x="14376" y="2383"/>
                    <a:pt x="14441" y="2422"/>
                    <a:pt x="14507" y="2462"/>
                  </a:cubicBezTo>
                  <a:cubicBezTo>
                    <a:pt x="14716" y="2580"/>
                    <a:pt x="14926" y="2737"/>
                    <a:pt x="15109" y="2907"/>
                  </a:cubicBezTo>
                  <a:lnTo>
                    <a:pt x="15266" y="3051"/>
                  </a:lnTo>
                  <a:cubicBezTo>
                    <a:pt x="15266" y="3038"/>
                    <a:pt x="15266" y="3012"/>
                    <a:pt x="15253" y="2985"/>
                  </a:cubicBezTo>
                  <a:cubicBezTo>
                    <a:pt x="15161" y="2802"/>
                    <a:pt x="15070" y="2632"/>
                    <a:pt x="14978" y="2449"/>
                  </a:cubicBezTo>
                  <a:cubicBezTo>
                    <a:pt x="14952" y="2409"/>
                    <a:pt x="14926" y="2370"/>
                    <a:pt x="14899" y="2344"/>
                  </a:cubicBezTo>
                  <a:cubicBezTo>
                    <a:pt x="14755" y="2200"/>
                    <a:pt x="14598" y="2043"/>
                    <a:pt x="14454" y="1899"/>
                  </a:cubicBezTo>
                  <a:cubicBezTo>
                    <a:pt x="14428" y="1873"/>
                    <a:pt x="14402" y="1859"/>
                    <a:pt x="14376" y="1833"/>
                  </a:cubicBezTo>
                  <a:cubicBezTo>
                    <a:pt x="14258" y="1729"/>
                    <a:pt x="14127" y="1650"/>
                    <a:pt x="13983" y="1585"/>
                  </a:cubicBezTo>
                  <a:cubicBezTo>
                    <a:pt x="13643" y="1401"/>
                    <a:pt x="13289" y="1218"/>
                    <a:pt x="12936" y="1035"/>
                  </a:cubicBezTo>
                  <a:cubicBezTo>
                    <a:pt x="12896" y="1008"/>
                    <a:pt x="12844" y="995"/>
                    <a:pt x="12805" y="982"/>
                  </a:cubicBezTo>
                  <a:cubicBezTo>
                    <a:pt x="12608" y="904"/>
                    <a:pt x="12412" y="825"/>
                    <a:pt x="12229" y="747"/>
                  </a:cubicBezTo>
                  <a:cubicBezTo>
                    <a:pt x="12058" y="668"/>
                    <a:pt x="11875" y="616"/>
                    <a:pt x="11692" y="576"/>
                  </a:cubicBezTo>
                  <a:cubicBezTo>
                    <a:pt x="11456" y="537"/>
                    <a:pt x="11234" y="485"/>
                    <a:pt x="10998" y="446"/>
                  </a:cubicBezTo>
                  <a:cubicBezTo>
                    <a:pt x="10762" y="393"/>
                    <a:pt x="10527" y="367"/>
                    <a:pt x="10278" y="367"/>
                  </a:cubicBezTo>
                  <a:cubicBezTo>
                    <a:pt x="9597" y="367"/>
                    <a:pt x="8916" y="367"/>
                    <a:pt x="8235" y="354"/>
                  </a:cubicBezTo>
                  <a:cubicBezTo>
                    <a:pt x="8118" y="354"/>
                    <a:pt x="8000" y="354"/>
                    <a:pt x="7869" y="341"/>
                  </a:cubicBezTo>
                  <a:cubicBezTo>
                    <a:pt x="7659" y="328"/>
                    <a:pt x="7450" y="328"/>
                    <a:pt x="7240" y="354"/>
                  </a:cubicBezTo>
                  <a:cubicBezTo>
                    <a:pt x="7110" y="367"/>
                    <a:pt x="6992" y="367"/>
                    <a:pt x="6874" y="380"/>
                  </a:cubicBezTo>
                  <a:cubicBezTo>
                    <a:pt x="6677" y="406"/>
                    <a:pt x="6481" y="406"/>
                    <a:pt x="6298" y="446"/>
                  </a:cubicBezTo>
                  <a:cubicBezTo>
                    <a:pt x="5957" y="485"/>
                    <a:pt x="5617" y="550"/>
                    <a:pt x="5277" y="603"/>
                  </a:cubicBezTo>
                  <a:cubicBezTo>
                    <a:pt x="5067" y="642"/>
                    <a:pt x="4858" y="681"/>
                    <a:pt x="4648" y="747"/>
                  </a:cubicBezTo>
                  <a:lnTo>
                    <a:pt x="4138" y="917"/>
                  </a:lnTo>
                  <a:cubicBezTo>
                    <a:pt x="3980" y="969"/>
                    <a:pt x="3836" y="1048"/>
                    <a:pt x="3692" y="1126"/>
                  </a:cubicBezTo>
                  <a:cubicBezTo>
                    <a:pt x="3692" y="1126"/>
                    <a:pt x="3692" y="1139"/>
                    <a:pt x="3679" y="1152"/>
                  </a:cubicBezTo>
                  <a:close/>
                  <a:moveTo>
                    <a:pt x="15344" y="7960"/>
                  </a:moveTo>
                  <a:lnTo>
                    <a:pt x="15358" y="7973"/>
                  </a:lnTo>
                  <a:cubicBezTo>
                    <a:pt x="15502" y="7829"/>
                    <a:pt x="15646" y="7672"/>
                    <a:pt x="15763" y="7515"/>
                  </a:cubicBezTo>
                  <a:cubicBezTo>
                    <a:pt x="15960" y="7266"/>
                    <a:pt x="16117" y="7005"/>
                    <a:pt x="16287" y="6743"/>
                  </a:cubicBezTo>
                  <a:cubicBezTo>
                    <a:pt x="16313" y="6704"/>
                    <a:pt x="16339" y="6664"/>
                    <a:pt x="16366" y="6612"/>
                  </a:cubicBezTo>
                  <a:cubicBezTo>
                    <a:pt x="16536" y="6285"/>
                    <a:pt x="16641" y="5931"/>
                    <a:pt x="16693" y="5551"/>
                  </a:cubicBezTo>
                  <a:cubicBezTo>
                    <a:pt x="16706" y="5407"/>
                    <a:pt x="16706" y="5263"/>
                    <a:pt x="16693" y="5119"/>
                  </a:cubicBezTo>
                  <a:cubicBezTo>
                    <a:pt x="16693" y="5041"/>
                    <a:pt x="16667" y="4949"/>
                    <a:pt x="16667" y="4871"/>
                  </a:cubicBezTo>
                  <a:cubicBezTo>
                    <a:pt x="16654" y="4700"/>
                    <a:pt x="16614" y="4543"/>
                    <a:pt x="16523" y="4412"/>
                  </a:cubicBezTo>
                  <a:cubicBezTo>
                    <a:pt x="16484" y="4334"/>
                    <a:pt x="16444" y="4268"/>
                    <a:pt x="16405" y="4203"/>
                  </a:cubicBezTo>
                  <a:cubicBezTo>
                    <a:pt x="16353" y="4098"/>
                    <a:pt x="16287" y="4007"/>
                    <a:pt x="16222" y="3915"/>
                  </a:cubicBezTo>
                  <a:cubicBezTo>
                    <a:pt x="16222" y="3902"/>
                    <a:pt x="16209" y="3889"/>
                    <a:pt x="16182" y="3902"/>
                  </a:cubicBezTo>
                  <a:cubicBezTo>
                    <a:pt x="16209" y="4020"/>
                    <a:pt x="16222" y="4137"/>
                    <a:pt x="16235" y="4242"/>
                  </a:cubicBezTo>
                  <a:cubicBezTo>
                    <a:pt x="16274" y="4504"/>
                    <a:pt x="16274" y="4766"/>
                    <a:pt x="16261" y="5041"/>
                  </a:cubicBezTo>
                  <a:cubicBezTo>
                    <a:pt x="16235" y="5263"/>
                    <a:pt x="16209" y="5499"/>
                    <a:pt x="16169" y="5735"/>
                  </a:cubicBezTo>
                  <a:cubicBezTo>
                    <a:pt x="16143" y="5997"/>
                    <a:pt x="16078" y="6245"/>
                    <a:pt x="16012" y="6507"/>
                  </a:cubicBezTo>
                  <a:cubicBezTo>
                    <a:pt x="15907" y="6834"/>
                    <a:pt x="15777" y="7122"/>
                    <a:pt x="15646" y="7437"/>
                  </a:cubicBezTo>
                  <a:cubicBezTo>
                    <a:pt x="15580" y="7581"/>
                    <a:pt x="15515" y="7712"/>
                    <a:pt x="15423" y="7843"/>
                  </a:cubicBezTo>
                  <a:cubicBezTo>
                    <a:pt x="15397" y="7882"/>
                    <a:pt x="15371" y="7921"/>
                    <a:pt x="15344" y="7960"/>
                  </a:cubicBezTo>
                  <a:close/>
                  <a:moveTo>
                    <a:pt x="2828" y="9924"/>
                  </a:moveTo>
                  <a:lnTo>
                    <a:pt x="2855" y="9898"/>
                  </a:lnTo>
                  <a:cubicBezTo>
                    <a:pt x="2776" y="9846"/>
                    <a:pt x="2684" y="9793"/>
                    <a:pt x="2606" y="9741"/>
                  </a:cubicBezTo>
                  <a:cubicBezTo>
                    <a:pt x="2409" y="9623"/>
                    <a:pt x="2226" y="9492"/>
                    <a:pt x="2043" y="9348"/>
                  </a:cubicBezTo>
                  <a:cubicBezTo>
                    <a:pt x="1807" y="9178"/>
                    <a:pt x="1598" y="8968"/>
                    <a:pt x="1441" y="8733"/>
                  </a:cubicBezTo>
                  <a:cubicBezTo>
                    <a:pt x="1231" y="8432"/>
                    <a:pt x="1048" y="8091"/>
                    <a:pt x="904" y="7751"/>
                  </a:cubicBezTo>
                  <a:cubicBezTo>
                    <a:pt x="812" y="7502"/>
                    <a:pt x="734" y="7253"/>
                    <a:pt x="642" y="7005"/>
                  </a:cubicBezTo>
                  <a:cubicBezTo>
                    <a:pt x="642" y="7005"/>
                    <a:pt x="629" y="6992"/>
                    <a:pt x="629" y="6978"/>
                  </a:cubicBezTo>
                  <a:cubicBezTo>
                    <a:pt x="524" y="6664"/>
                    <a:pt x="459" y="6337"/>
                    <a:pt x="446" y="6010"/>
                  </a:cubicBezTo>
                  <a:cubicBezTo>
                    <a:pt x="419" y="5722"/>
                    <a:pt x="419" y="5447"/>
                    <a:pt x="446" y="5159"/>
                  </a:cubicBezTo>
                  <a:cubicBezTo>
                    <a:pt x="446" y="5132"/>
                    <a:pt x="446" y="5119"/>
                    <a:pt x="446" y="5093"/>
                  </a:cubicBezTo>
                  <a:lnTo>
                    <a:pt x="446" y="5028"/>
                  </a:lnTo>
                  <a:cubicBezTo>
                    <a:pt x="419" y="5159"/>
                    <a:pt x="393" y="5276"/>
                    <a:pt x="393" y="5407"/>
                  </a:cubicBezTo>
                  <a:lnTo>
                    <a:pt x="393" y="6599"/>
                  </a:lnTo>
                  <a:cubicBezTo>
                    <a:pt x="393" y="6730"/>
                    <a:pt x="419" y="6861"/>
                    <a:pt x="419" y="6992"/>
                  </a:cubicBezTo>
                  <a:cubicBezTo>
                    <a:pt x="432" y="7188"/>
                    <a:pt x="472" y="7371"/>
                    <a:pt x="524" y="7555"/>
                  </a:cubicBezTo>
                  <a:cubicBezTo>
                    <a:pt x="577" y="7712"/>
                    <a:pt x="642" y="7895"/>
                    <a:pt x="694" y="8065"/>
                  </a:cubicBezTo>
                  <a:cubicBezTo>
                    <a:pt x="734" y="8196"/>
                    <a:pt x="799" y="8327"/>
                    <a:pt x="878" y="8445"/>
                  </a:cubicBezTo>
                  <a:cubicBezTo>
                    <a:pt x="995" y="8589"/>
                    <a:pt x="1113" y="8746"/>
                    <a:pt x="1231" y="8903"/>
                  </a:cubicBezTo>
                  <a:cubicBezTo>
                    <a:pt x="1493" y="9204"/>
                    <a:pt x="1807" y="9453"/>
                    <a:pt x="2174" y="9636"/>
                  </a:cubicBezTo>
                  <a:cubicBezTo>
                    <a:pt x="2370" y="9728"/>
                    <a:pt x="2580" y="9806"/>
                    <a:pt x="2776" y="9898"/>
                  </a:cubicBezTo>
                  <a:cubicBezTo>
                    <a:pt x="2802" y="9898"/>
                    <a:pt x="2815" y="9911"/>
                    <a:pt x="2828" y="9911"/>
                  </a:cubicBezTo>
                  <a:close/>
                  <a:moveTo>
                    <a:pt x="16104" y="7790"/>
                  </a:moveTo>
                  <a:lnTo>
                    <a:pt x="16065" y="7829"/>
                  </a:lnTo>
                  <a:cubicBezTo>
                    <a:pt x="15921" y="8000"/>
                    <a:pt x="15777" y="8144"/>
                    <a:pt x="15633" y="8314"/>
                  </a:cubicBezTo>
                  <a:cubicBezTo>
                    <a:pt x="15554" y="8406"/>
                    <a:pt x="15475" y="8497"/>
                    <a:pt x="15397" y="8602"/>
                  </a:cubicBezTo>
                  <a:cubicBezTo>
                    <a:pt x="15200" y="8824"/>
                    <a:pt x="14991" y="9034"/>
                    <a:pt x="14768" y="9230"/>
                  </a:cubicBezTo>
                  <a:cubicBezTo>
                    <a:pt x="14768" y="9243"/>
                    <a:pt x="14755" y="9256"/>
                    <a:pt x="14742" y="9256"/>
                  </a:cubicBezTo>
                  <a:cubicBezTo>
                    <a:pt x="14467" y="9466"/>
                    <a:pt x="14166" y="9649"/>
                    <a:pt x="13865" y="9793"/>
                  </a:cubicBezTo>
                  <a:cubicBezTo>
                    <a:pt x="13826" y="9806"/>
                    <a:pt x="13787" y="9819"/>
                    <a:pt x="13760" y="9846"/>
                  </a:cubicBezTo>
                  <a:cubicBezTo>
                    <a:pt x="13643" y="9911"/>
                    <a:pt x="13512" y="9963"/>
                    <a:pt x="13381" y="9990"/>
                  </a:cubicBezTo>
                  <a:cubicBezTo>
                    <a:pt x="13328" y="10003"/>
                    <a:pt x="13289" y="10016"/>
                    <a:pt x="13250" y="10055"/>
                  </a:cubicBezTo>
                  <a:cubicBezTo>
                    <a:pt x="12988" y="10238"/>
                    <a:pt x="12726" y="10422"/>
                    <a:pt x="12451" y="10592"/>
                  </a:cubicBezTo>
                  <a:cubicBezTo>
                    <a:pt x="12438" y="10592"/>
                    <a:pt x="12425" y="10592"/>
                    <a:pt x="12425" y="10618"/>
                  </a:cubicBezTo>
                  <a:cubicBezTo>
                    <a:pt x="12438" y="10618"/>
                    <a:pt x="12464" y="10618"/>
                    <a:pt x="12477" y="10618"/>
                  </a:cubicBezTo>
                  <a:cubicBezTo>
                    <a:pt x="12687" y="10566"/>
                    <a:pt x="12883" y="10500"/>
                    <a:pt x="13093" y="10422"/>
                  </a:cubicBezTo>
                  <a:cubicBezTo>
                    <a:pt x="13433" y="10278"/>
                    <a:pt x="13760" y="10121"/>
                    <a:pt x="14101" y="9977"/>
                  </a:cubicBezTo>
                  <a:cubicBezTo>
                    <a:pt x="14297" y="9885"/>
                    <a:pt x="14467" y="9780"/>
                    <a:pt x="14638" y="9662"/>
                  </a:cubicBezTo>
                  <a:cubicBezTo>
                    <a:pt x="14716" y="9584"/>
                    <a:pt x="14808" y="9518"/>
                    <a:pt x="14899" y="9453"/>
                  </a:cubicBezTo>
                  <a:cubicBezTo>
                    <a:pt x="15083" y="9309"/>
                    <a:pt x="15253" y="9139"/>
                    <a:pt x="15410" y="8955"/>
                  </a:cubicBezTo>
                  <a:cubicBezTo>
                    <a:pt x="15646" y="8641"/>
                    <a:pt x="15855" y="8314"/>
                    <a:pt x="16051" y="7973"/>
                  </a:cubicBezTo>
                  <a:cubicBezTo>
                    <a:pt x="16091" y="7921"/>
                    <a:pt x="16104" y="7843"/>
                    <a:pt x="16104" y="7777"/>
                  </a:cubicBezTo>
                  <a:close/>
                  <a:moveTo>
                    <a:pt x="3391" y="2514"/>
                  </a:moveTo>
                  <a:lnTo>
                    <a:pt x="3365" y="2488"/>
                  </a:lnTo>
                  <a:cubicBezTo>
                    <a:pt x="3300" y="2527"/>
                    <a:pt x="3234" y="2580"/>
                    <a:pt x="3182" y="2619"/>
                  </a:cubicBezTo>
                  <a:cubicBezTo>
                    <a:pt x="2881" y="2854"/>
                    <a:pt x="2593" y="3103"/>
                    <a:pt x="2344" y="3391"/>
                  </a:cubicBezTo>
                  <a:cubicBezTo>
                    <a:pt x="2121" y="3614"/>
                    <a:pt x="1951" y="3876"/>
                    <a:pt x="1833" y="4177"/>
                  </a:cubicBezTo>
                  <a:cubicBezTo>
                    <a:pt x="1742" y="4412"/>
                    <a:pt x="1663" y="4648"/>
                    <a:pt x="1611" y="4897"/>
                  </a:cubicBezTo>
                  <a:cubicBezTo>
                    <a:pt x="1506" y="5316"/>
                    <a:pt x="1467" y="5748"/>
                    <a:pt x="1493" y="6180"/>
                  </a:cubicBezTo>
                  <a:cubicBezTo>
                    <a:pt x="1493" y="6271"/>
                    <a:pt x="1519" y="6376"/>
                    <a:pt x="1558" y="6455"/>
                  </a:cubicBezTo>
                  <a:cubicBezTo>
                    <a:pt x="1572" y="6442"/>
                    <a:pt x="1572" y="6416"/>
                    <a:pt x="1572" y="6402"/>
                  </a:cubicBezTo>
                  <a:lnTo>
                    <a:pt x="1572" y="6127"/>
                  </a:lnTo>
                  <a:cubicBezTo>
                    <a:pt x="1572" y="5879"/>
                    <a:pt x="1598" y="5630"/>
                    <a:pt x="1650" y="5394"/>
                  </a:cubicBezTo>
                  <a:cubicBezTo>
                    <a:pt x="1807" y="4674"/>
                    <a:pt x="2121" y="4007"/>
                    <a:pt x="2567" y="3431"/>
                  </a:cubicBezTo>
                  <a:cubicBezTo>
                    <a:pt x="2789" y="3142"/>
                    <a:pt x="3038" y="2868"/>
                    <a:pt x="3287" y="2606"/>
                  </a:cubicBezTo>
                  <a:close/>
                  <a:moveTo>
                    <a:pt x="1493" y="3391"/>
                  </a:moveTo>
                  <a:cubicBezTo>
                    <a:pt x="1611" y="3234"/>
                    <a:pt x="1716" y="3103"/>
                    <a:pt x="1820" y="2972"/>
                  </a:cubicBezTo>
                  <a:cubicBezTo>
                    <a:pt x="1977" y="2789"/>
                    <a:pt x="2161" y="2619"/>
                    <a:pt x="2344" y="2462"/>
                  </a:cubicBezTo>
                  <a:cubicBezTo>
                    <a:pt x="2619" y="2187"/>
                    <a:pt x="2946" y="1964"/>
                    <a:pt x="3287" y="1781"/>
                  </a:cubicBezTo>
                  <a:cubicBezTo>
                    <a:pt x="3431" y="1715"/>
                    <a:pt x="3575" y="1637"/>
                    <a:pt x="3719" y="1571"/>
                  </a:cubicBezTo>
                  <a:cubicBezTo>
                    <a:pt x="3732" y="1571"/>
                    <a:pt x="3758" y="1558"/>
                    <a:pt x="3732" y="1519"/>
                  </a:cubicBezTo>
                  <a:cubicBezTo>
                    <a:pt x="3653" y="1545"/>
                    <a:pt x="3575" y="1558"/>
                    <a:pt x="3496" y="1585"/>
                  </a:cubicBezTo>
                  <a:cubicBezTo>
                    <a:pt x="3313" y="1624"/>
                    <a:pt x="3129" y="1702"/>
                    <a:pt x="2946" y="1781"/>
                  </a:cubicBezTo>
                  <a:cubicBezTo>
                    <a:pt x="2750" y="1886"/>
                    <a:pt x="2567" y="2017"/>
                    <a:pt x="2370" y="2134"/>
                  </a:cubicBezTo>
                  <a:cubicBezTo>
                    <a:pt x="2200" y="2252"/>
                    <a:pt x="2043" y="2383"/>
                    <a:pt x="1912" y="2540"/>
                  </a:cubicBezTo>
                  <a:cubicBezTo>
                    <a:pt x="1768" y="2710"/>
                    <a:pt x="1650" y="2894"/>
                    <a:pt x="1558" y="3103"/>
                  </a:cubicBezTo>
                  <a:cubicBezTo>
                    <a:pt x="1532" y="3169"/>
                    <a:pt x="1506" y="3234"/>
                    <a:pt x="1480" y="3300"/>
                  </a:cubicBezTo>
                  <a:cubicBezTo>
                    <a:pt x="1480" y="3313"/>
                    <a:pt x="1493" y="3339"/>
                    <a:pt x="1493" y="3391"/>
                  </a:cubicBezTo>
                  <a:close/>
                  <a:moveTo>
                    <a:pt x="15410" y="5237"/>
                  </a:moveTo>
                  <a:lnTo>
                    <a:pt x="15423" y="5237"/>
                  </a:lnTo>
                  <a:cubicBezTo>
                    <a:pt x="15423" y="5211"/>
                    <a:pt x="15423" y="5185"/>
                    <a:pt x="15423" y="5159"/>
                  </a:cubicBezTo>
                  <a:cubicBezTo>
                    <a:pt x="15397" y="4988"/>
                    <a:pt x="15371" y="4844"/>
                    <a:pt x="15344" y="4687"/>
                  </a:cubicBezTo>
                  <a:cubicBezTo>
                    <a:pt x="15318" y="4517"/>
                    <a:pt x="15266" y="4347"/>
                    <a:pt x="15174" y="4203"/>
                  </a:cubicBezTo>
                  <a:cubicBezTo>
                    <a:pt x="15083" y="4059"/>
                    <a:pt x="14991" y="3915"/>
                    <a:pt x="14899" y="3784"/>
                  </a:cubicBezTo>
                  <a:cubicBezTo>
                    <a:pt x="14795" y="3653"/>
                    <a:pt x="14716" y="3548"/>
                    <a:pt x="14624" y="3444"/>
                  </a:cubicBezTo>
                  <a:cubicBezTo>
                    <a:pt x="14611" y="3431"/>
                    <a:pt x="14585" y="3417"/>
                    <a:pt x="14572" y="3404"/>
                  </a:cubicBezTo>
                  <a:cubicBezTo>
                    <a:pt x="14572" y="3522"/>
                    <a:pt x="14611" y="3627"/>
                    <a:pt x="14677" y="3719"/>
                  </a:cubicBezTo>
                  <a:cubicBezTo>
                    <a:pt x="14821" y="3876"/>
                    <a:pt x="14939" y="4059"/>
                    <a:pt x="15030" y="4255"/>
                  </a:cubicBezTo>
                  <a:cubicBezTo>
                    <a:pt x="15148" y="4517"/>
                    <a:pt x="15253" y="4779"/>
                    <a:pt x="15344" y="5041"/>
                  </a:cubicBezTo>
                  <a:cubicBezTo>
                    <a:pt x="15371" y="5106"/>
                    <a:pt x="15384" y="5159"/>
                    <a:pt x="15397" y="5224"/>
                  </a:cubicBezTo>
                  <a:close/>
                  <a:moveTo>
                    <a:pt x="7384" y="10814"/>
                  </a:moveTo>
                  <a:cubicBezTo>
                    <a:pt x="7227" y="10749"/>
                    <a:pt x="7044" y="10710"/>
                    <a:pt x="6874" y="10723"/>
                  </a:cubicBezTo>
                  <a:cubicBezTo>
                    <a:pt x="6874" y="10762"/>
                    <a:pt x="6900" y="10788"/>
                    <a:pt x="6926" y="10801"/>
                  </a:cubicBezTo>
                  <a:cubicBezTo>
                    <a:pt x="7070" y="10828"/>
                    <a:pt x="7227" y="10828"/>
                    <a:pt x="7371" y="1080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8025" lIns="48025" spcFirstLastPara="1" rIns="48025" wrap="square" tIns="48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8" name="Google Shape;688;p45"/>
            <p:cNvGrpSpPr/>
            <p:nvPr/>
          </p:nvGrpSpPr>
          <p:grpSpPr>
            <a:xfrm>
              <a:off x="6592044" y="1629486"/>
              <a:ext cx="652856" cy="443685"/>
              <a:chOff x="1750550" y="2919531"/>
              <a:chExt cx="419250" cy="284925"/>
            </a:xfrm>
          </p:grpSpPr>
          <p:sp>
            <p:nvSpPr>
              <p:cNvPr id="689" name="Google Shape;689;p45"/>
              <p:cNvSpPr/>
              <p:nvPr/>
            </p:nvSpPr>
            <p:spPr>
              <a:xfrm>
                <a:off x="1750550" y="2919531"/>
                <a:ext cx="220075" cy="284925"/>
              </a:xfrm>
              <a:custGeom>
                <a:rect b="b" l="l" r="r" t="t"/>
                <a:pathLst>
                  <a:path extrusionOk="0" h="11397" w="8803">
                    <a:moveTo>
                      <a:pt x="4819" y="636"/>
                    </a:moveTo>
                    <a:lnTo>
                      <a:pt x="4607" y="1933"/>
                    </a:lnTo>
                    <a:cubicBezTo>
                      <a:pt x="4501" y="1946"/>
                      <a:pt x="4435" y="1960"/>
                      <a:pt x="4395" y="1973"/>
                    </a:cubicBezTo>
                    <a:cubicBezTo>
                      <a:pt x="4369" y="1973"/>
                      <a:pt x="4302" y="1946"/>
                      <a:pt x="4196" y="1933"/>
                    </a:cubicBezTo>
                    <a:lnTo>
                      <a:pt x="3985" y="636"/>
                    </a:lnTo>
                    <a:close/>
                    <a:moveTo>
                      <a:pt x="5163" y="2529"/>
                    </a:moveTo>
                    <a:cubicBezTo>
                      <a:pt x="5719" y="2542"/>
                      <a:pt x="6235" y="2767"/>
                      <a:pt x="6632" y="3151"/>
                    </a:cubicBezTo>
                    <a:cubicBezTo>
                      <a:pt x="7294" y="3813"/>
                      <a:pt x="7280" y="4673"/>
                      <a:pt x="7241" y="5043"/>
                    </a:cubicBezTo>
                    <a:cubicBezTo>
                      <a:pt x="7151" y="5056"/>
                      <a:pt x="7036" y="5066"/>
                      <a:pt x="6903" y="5066"/>
                    </a:cubicBezTo>
                    <a:cubicBezTo>
                      <a:pt x="6467" y="5066"/>
                      <a:pt x="5842" y="4955"/>
                      <a:pt x="5335" y="4448"/>
                    </a:cubicBezTo>
                    <a:cubicBezTo>
                      <a:pt x="4951" y="4051"/>
                      <a:pt x="4726" y="3535"/>
                      <a:pt x="4726" y="2979"/>
                    </a:cubicBezTo>
                    <a:lnTo>
                      <a:pt x="4726" y="2979"/>
                    </a:lnTo>
                    <a:lnTo>
                      <a:pt x="5758" y="4024"/>
                    </a:lnTo>
                    <a:cubicBezTo>
                      <a:pt x="5824" y="4077"/>
                      <a:pt x="5904" y="4117"/>
                      <a:pt x="5983" y="4117"/>
                    </a:cubicBezTo>
                    <a:cubicBezTo>
                      <a:pt x="6261" y="4117"/>
                      <a:pt x="6407" y="3773"/>
                      <a:pt x="6208" y="3574"/>
                    </a:cubicBezTo>
                    <a:lnTo>
                      <a:pt x="5163" y="2529"/>
                    </a:lnTo>
                    <a:close/>
                    <a:moveTo>
                      <a:pt x="3641" y="2542"/>
                    </a:moveTo>
                    <a:lnTo>
                      <a:pt x="2595" y="3574"/>
                    </a:lnTo>
                    <a:cubicBezTo>
                      <a:pt x="2362" y="3807"/>
                      <a:pt x="2571" y="4126"/>
                      <a:pt x="2818" y="4126"/>
                    </a:cubicBezTo>
                    <a:cubicBezTo>
                      <a:pt x="2894" y="4126"/>
                      <a:pt x="2974" y="4096"/>
                      <a:pt x="3045" y="4024"/>
                    </a:cubicBezTo>
                    <a:lnTo>
                      <a:pt x="4091" y="2992"/>
                    </a:lnTo>
                    <a:lnTo>
                      <a:pt x="4091" y="2992"/>
                    </a:lnTo>
                    <a:cubicBezTo>
                      <a:pt x="4064" y="3535"/>
                      <a:pt x="3852" y="4051"/>
                      <a:pt x="3469" y="4448"/>
                    </a:cubicBezTo>
                    <a:cubicBezTo>
                      <a:pt x="2946" y="4971"/>
                      <a:pt x="2299" y="5072"/>
                      <a:pt x="1861" y="5072"/>
                    </a:cubicBezTo>
                    <a:cubicBezTo>
                      <a:pt x="1745" y="5072"/>
                      <a:pt x="1643" y="5065"/>
                      <a:pt x="1563" y="5057"/>
                    </a:cubicBezTo>
                    <a:cubicBezTo>
                      <a:pt x="1523" y="4673"/>
                      <a:pt x="1510" y="3813"/>
                      <a:pt x="2171" y="3151"/>
                    </a:cubicBezTo>
                    <a:cubicBezTo>
                      <a:pt x="2569" y="2767"/>
                      <a:pt x="3085" y="2555"/>
                      <a:pt x="3641" y="2542"/>
                    </a:cubicBezTo>
                    <a:close/>
                    <a:moveTo>
                      <a:pt x="4713" y="4713"/>
                    </a:moveTo>
                    <a:cubicBezTo>
                      <a:pt x="4766" y="4779"/>
                      <a:pt x="4819" y="4845"/>
                      <a:pt x="4871" y="4898"/>
                    </a:cubicBezTo>
                    <a:cubicBezTo>
                      <a:pt x="5004" y="5030"/>
                      <a:pt x="5136" y="5136"/>
                      <a:pt x="5282" y="5229"/>
                    </a:cubicBezTo>
                    <a:cubicBezTo>
                      <a:pt x="5321" y="5387"/>
                      <a:pt x="5335" y="5546"/>
                      <a:pt x="5335" y="5705"/>
                    </a:cubicBezTo>
                    <a:cubicBezTo>
                      <a:pt x="5335" y="6665"/>
                      <a:pt x="4708" y="7285"/>
                      <a:pt x="4389" y="7527"/>
                    </a:cubicBezTo>
                    <a:lnTo>
                      <a:pt x="4389" y="7527"/>
                    </a:lnTo>
                    <a:cubicBezTo>
                      <a:pt x="4082" y="7285"/>
                      <a:pt x="3455" y="6665"/>
                      <a:pt x="3455" y="5705"/>
                    </a:cubicBezTo>
                    <a:cubicBezTo>
                      <a:pt x="3455" y="5546"/>
                      <a:pt x="3469" y="5387"/>
                      <a:pt x="3508" y="5229"/>
                    </a:cubicBezTo>
                    <a:cubicBezTo>
                      <a:pt x="3654" y="5136"/>
                      <a:pt x="3786" y="5030"/>
                      <a:pt x="3919" y="4898"/>
                    </a:cubicBezTo>
                    <a:cubicBezTo>
                      <a:pt x="3971" y="4845"/>
                      <a:pt x="4038" y="4779"/>
                      <a:pt x="4077" y="4713"/>
                    </a:cubicBezTo>
                    <a:lnTo>
                      <a:pt x="4077" y="5705"/>
                    </a:lnTo>
                    <a:cubicBezTo>
                      <a:pt x="4077" y="5917"/>
                      <a:pt x="4236" y="6023"/>
                      <a:pt x="4395" y="6023"/>
                    </a:cubicBezTo>
                    <a:cubicBezTo>
                      <a:pt x="4554" y="6023"/>
                      <a:pt x="4713" y="5917"/>
                      <a:pt x="4713" y="5705"/>
                    </a:cubicBezTo>
                    <a:lnTo>
                      <a:pt x="4713" y="4713"/>
                    </a:lnTo>
                    <a:close/>
                    <a:moveTo>
                      <a:pt x="6380" y="5665"/>
                    </a:moveTo>
                    <a:lnTo>
                      <a:pt x="6380" y="5665"/>
                    </a:lnTo>
                    <a:cubicBezTo>
                      <a:pt x="6568" y="5691"/>
                      <a:pt x="6756" y="5706"/>
                      <a:pt x="6944" y="5706"/>
                    </a:cubicBezTo>
                    <a:cubicBezTo>
                      <a:pt x="7048" y="5706"/>
                      <a:pt x="7151" y="5701"/>
                      <a:pt x="7254" y="5692"/>
                    </a:cubicBezTo>
                    <a:cubicBezTo>
                      <a:pt x="7744" y="6195"/>
                      <a:pt x="7955" y="6896"/>
                      <a:pt x="7863" y="7585"/>
                    </a:cubicBezTo>
                    <a:cubicBezTo>
                      <a:pt x="7782" y="7593"/>
                      <a:pt x="7680" y="7600"/>
                      <a:pt x="7564" y="7600"/>
                    </a:cubicBezTo>
                    <a:cubicBezTo>
                      <a:pt x="7127" y="7600"/>
                      <a:pt x="6482" y="7499"/>
                      <a:pt x="5970" y="6976"/>
                    </a:cubicBezTo>
                    <a:cubicBezTo>
                      <a:pt x="5904" y="6910"/>
                      <a:pt x="5838" y="6830"/>
                      <a:pt x="5771" y="6751"/>
                    </a:cubicBezTo>
                    <a:cubicBezTo>
                      <a:pt x="5864" y="6552"/>
                      <a:pt x="5917" y="6340"/>
                      <a:pt x="5944" y="6115"/>
                    </a:cubicBezTo>
                    <a:lnTo>
                      <a:pt x="6394" y="6565"/>
                    </a:lnTo>
                    <a:cubicBezTo>
                      <a:pt x="6460" y="6632"/>
                      <a:pt x="6535" y="6660"/>
                      <a:pt x="6607" y="6660"/>
                    </a:cubicBezTo>
                    <a:cubicBezTo>
                      <a:pt x="6851" y="6660"/>
                      <a:pt x="7068" y="6340"/>
                      <a:pt x="6844" y="6115"/>
                    </a:cubicBezTo>
                    <a:lnTo>
                      <a:pt x="6380" y="5665"/>
                    </a:lnTo>
                    <a:close/>
                    <a:moveTo>
                      <a:pt x="2410" y="5665"/>
                    </a:moveTo>
                    <a:lnTo>
                      <a:pt x="1960" y="6115"/>
                    </a:lnTo>
                    <a:cubicBezTo>
                      <a:pt x="1725" y="6340"/>
                      <a:pt x="1939" y="6660"/>
                      <a:pt x="2189" y="6660"/>
                    </a:cubicBezTo>
                    <a:cubicBezTo>
                      <a:pt x="2263" y="6660"/>
                      <a:pt x="2340" y="6632"/>
                      <a:pt x="2410" y="6565"/>
                    </a:cubicBezTo>
                    <a:lnTo>
                      <a:pt x="2846" y="6115"/>
                    </a:lnTo>
                    <a:cubicBezTo>
                      <a:pt x="2886" y="6340"/>
                      <a:pt x="2939" y="6552"/>
                      <a:pt x="3019" y="6764"/>
                    </a:cubicBezTo>
                    <a:cubicBezTo>
                      <a:pt x="2966" y="6843"/>
                      <a:pt x="2899" y="6910"/>
                      <a:pt x="2833" y="6989"/>
                    </a:cubicBezTo>
                    <a:cubicBezTo>
                      <a:pt x="2326" y="7497"/>
                      <a:pt x="1701" y="7607"/>
                      <a:pt x="1264" y="7607"/>
                    </a:cubicBezTo>
                    <a:cubicBezTo>
                      <a:pt x="1132" y="7607"/>
                      <a:pt x="1017" y="7597"/>
                      <a:pt x="927" y="7585"/>
                    </a:cubicBezTo>
                    <a:cubicBezTo>
                      <a:pt x="835" y="6896"/>
                      <a:pt x="1060" y="6195"/>
                      <a:pt x="1536" y="5692"/>
                    </a:cubicBezTo>
                    <a:cubicBezTo>
                      <a:pt x="1639" y="5701"/>
                      <a:pt x="1742" y="5706"/>
                      <a:pt x="1846" y="5706"/>
                    </a:cubicBezTo>
                    <a:cubicBezTo>
                      <a:pt x="2034" y="5706"/>
                      <a:pt x="2222" y="5691"/>
                      <a:pt x="2410" y="5665"/>
                    </a:cubicBezTo>
                    <a:close/>
                    <a:moveTo>
                      <a:pt x="6341" y="7995"/>
                    </a:moveTo>
                    <a:lnTo>
                      <a:pt x="6341" y="7995"/>
                    </a:lnTo>
                    <a:cubicBezTo>
                      <a:pt x="6605" y="8101"/>
                      <a:pt x="6870" y="8180"/>
                      <a:pt x="7148" y="8207"/>
                    </a:cubicBezTo>
                    <a:cubicBezTo>
                      <a:pt x="7426" y="8802"/>
                      <a:pt x="7439" y="9477"/>
                      <a:pt x="7188" y="10073"/>
                    </a:cubicBezTo>
                    <a:cubicBezTo>
                      <a:pt x="6711" y="10007"/>
                      <a:pt x="6274" y="9808"/>
                      <a:pt x="5904" y="9504"/>
                    </a:cubicBezTo>
                    <a:cubicBezTo>
                      <a:pt x="5957" y="9292"/>
                      <a:pt x="5983" y="9080"/>
                      <a:pt x="5983" y="8868"/>
                    </a:cubicBezTo>
                    <a:cubicBezTo>
                      <a:pt x="5983" y="8776"/>
                      <a:pt x="5983" y="8696"/>
                      <a:pt x="5970" y="8617"/>
                    </a:cubicBezTo>
                    <a:lnTo>
                      <a:pt x="5970" y="8617"/>
                    </a:lnTo>
                    <a:lnTo>
                      <a:pt x="6023" y="8710"/>
                    </a:lnTo>
                    <a:cubicBezTo>
                      <a:pt x="6089" y="8820"/>
                      <a:pt x="6186" y="8866"/>
                      <a:pt x="6283" y="8866"/>
                    </a:cubicBezTo>
                    <a:cubicBezTo>
                      <a:pt x="6500" y="8866"/>
                      <a:pt x="6716" y="8639"/>
                      <a:pt x="6579" y="8392"/>
                    </a:cubicBezTo>
                    <a:lnTo>
                      <a:pt x="6341" y="7995"/>
                    </a:lnTo>
                    <a:close/>
                    <a:moveTo>
                      <a:pt x="2436" y="7995"/>
                    </a:moveTo>
                    <a:lnTo>
                      <a:pt x="2251" y="8418"/>
                    </a:lnTo>
                    <a:cubicBezTo>
                      <a:pt x="2158" y="8617"/>
                      <a:pt x="2304" y="8855"/>
                      <a:pt x="2542" y="8855"/>
                    </a:cubicBezTo>
                    <a:cubicBezTo>
                      <a:pt x="2661" y="8855"/>
                      <a:pt x="2767" y="8789"/>
                      <a:pt x="2820" y="8670"/>
                    </a:cubicBezTo>
                    <a:lnTo>
                      <a:pt x="2820" y="8868"/>
                    </a:lnTo>
                    <a:cubicBezTo>
                      <a:pt x="2820" y="9093"/>
                      <a:pt x="2846" y="9318"/>
                      <a:pt x="2899" y="9530"/>
                    </a:cubicBezTo>
                    <a:cubicBezTo>
                      <a:pt x="2542" y="9821"/>
                      <a:pt x="2119" y="10020"/>
                      <a:pt x="1655" y="10086"/>
                    </a:cubicBezTo>
                    <a:lnTo>
                      <a:pt x="1655" y="10073"/>
                    </a:lnTo>
                    <a:cubicBezTo>
                      <a:pt x="1391" y="9477"/>
                      <a:pt x="1404" y="8802"/>
                      <a:pt x="1682" y="8207"/>
                    </a:cubicBezTo>
                    <a:cubicBezTo>
                      <a:pt x="1946" y="8167"/>
                      <a:pt x="2198" y="8101"/>
                      <a:pt x="2436" y="7995"/>
                    </a:cubicBezTo>
                    <a:close/>
                    <a:moveTo>
                      <a:pt x="5057" y="7796"/>
                    </a:moveTo>
                    <a:cubicBezTo>
                      <a:pt x="5242" y="8127"/>
                      <a:pt x="5348" y="8498"/>
                      <a:pt x="5348" y="8868"/>
                    </a:cubicBezTo>
                    <a:cubicBezTo>
                      <a:pt x="5348" y="9848"/>
                      <a:pt x="4713" y="10457"/>
                      <a:pt x="4395" y="10695"/>
                    </a:cubicBezTo>
                    <a:cubicBezTo>
                      <a:pt x="4091" y="10457"/>
                      <a:pt x="3455" y="9835"/>
                      <a:pt x="3455" y="8868"/>
                    </a:cubicBezTo>
                    <a:cubicBezTo>
                      <a:pt x="3455" y="8498"/>
                      <a:pt x="3548" y="8127"/>
                      <a:pt x="3746" y="7796"/>
                    </a:cubicBezTo>
                    <a:cubicBezTo>
                      <a:pt x="3852" y="7902"/>
                      <a:pt x="3958" y="8008"/>
                      <a:pt x="4091" y="8087"/>
                    </a:cubicBezTo>
                    <a:lnTo>
                      <a:pt x="4091" y="9186"/>
                    </a:lnTo>
                    <a:cubicBezTo>
                      <a:pt x="4091" y="9398"/>
                      <a:pt x="4246" y="9504"/>
                      <a:pt x="4402" y="9504"/>
                    </a:cubicBezTo>
                    <a:cubicBezTo>
                      <a:pt x="4557" y="9504"/>
                      <a:pt x="4713" y="9398"/>
                      <a:pt x="4713" y="9186"/>
                    </a:cubicBezTo>
                    <a:lnTo>
                      <a:pt x="4713" y="8087"/>
                    </a:lnTo>
                    <a:cubicBezTo>
                      <a:pt x="4832" y="8008"/>
                      <a:pt x="4951" y="7902"/>
                      <a:pt x="5057" y="7796"/>
                    </a:cubicBezTo>
                    <a:close/>
                    <a:moveTo>
                      <a:pt x="3614" y="1"/>
                    </a:moveTo>
                    <a:cubicBezTo>
                      <a:pt x="3521" y="1"/>
                      <a:pt x="3429" y="40"/>
                      <a:pt x="3376" y="120"/>
                    </a:cubicBezTo>
                    <a:cubicBezTo>
                      <a:pt x="3310" y="186"/>
                      <a:pt x="3283" y="279"/>
                      <a:pt x="3296" y="371"/>
                    </a:cubicBezTo>
                    <a:lnTo>
                      <a:pt x="3561" y="1907"/>
                    </a:lnTo>
                    <a:cubicBezTo>
                      <a:pt x="2873" y="1946"/>
                      <a:pt x="2211" y="2224"/>
                      <a:pt x="1721" y="2714"/>
                    </a:cubicBezTo>
                    <a:cubicBezTo>
                      <a:pt x="702" y="3733"/>
                      <a:pt x="927" y="5096"/>
                      <a:pt x="980" y="5361"/>
                    </a:cubicBezTo>
                    <a:cubicBezTo>
                      <a:pt x="1" y="6460"/>
                      <a:pt x="345" y="7862"/>
                      <a:pt x="358" y="7929"/>
                    </a:cubicBezTo>
                    <a:cubicBezTo>
                      <a:pt x="385" y="8048"/>
                      <a:pt x="477" y="8127"/>
                      <a:pt x="583" y="8167"/>
                    </a:cubicBezTo>
                    <a:cubicBezTo>
                      <a:pt x="716" y="8193"/>
                      <a:pt x="848" y="8207"/>
                      <a:pt x="994" y="8220"/>
                    </a:cubicBezTo>
                    <a:cubicBezTo>
                      <a:pt x="570" y="9424"/>
                      <a:pt x="1152" y="10510"/>
                      <a:pt x="1179" y="10562"/>
                    </a:cubicBezTo>
                    <a:cubicBezTo>
                      <a:pt x="1232" y="10655"/>
                      <a:pt x="1338" y="10721"/>
                      <a:pt x="1457" y="10721"/>
                    </a:cubicBezTo>
                    <a:cubicBezTo>
                      <a:pt x="2066" y="10695"/>
                      <a:pt x="2635" y="10496"/>
                      <a:pt x="3124" y="10139"/>
                    </a:cubicBezTo>
                    <a:cubicBezTo>
                      <a:pt x="3389" y="10629"/>
                      <a:pt x="3773" y="11052"/>
                      <a:pt x="4236" y="11357"/>
                    </a:cubicBezTo>
                    <a:cubicBezTo>
                      <a:pt x="4289" y="11383"/>
                      <a:pt x="4345" y="11396"/>
                      <a:pt x="4402" y="11396"/>
                    </a:cubicBezTo>
                    <a:cubicBezTo>
                      <a:pt x="4458" y="11396"/>
                      <a:pt x="4514" y="11383"/>
                      <a:pt x="4567" y="11357"/>
                    </a:cubicBezTo>
                    <a:cubicBezTo>
                      <a:pt x="5030" y="11039"/>
                      <a:pt x="5414" y="10629"/>
                      <a:pt x="5679" y="10126"/>
                    </a:cubicBezTo>
                    <a:cubicBezTo>
                      <a:pt x="6169" y="10483"/>
                      <a:pt x="6764" y="10695"/>
                      <a:pt x="7373" y="10735"/>
                    </a:cubicBezTo>
                    <a:cubicBezTo>
                      <a:pt x="7492" y="10735"/>
                      <a:pt x="7598" y="10668"/>
                      <a:pt x="7651" y="10562"/>
                    </a:cubicBezTo>
                    <a:cubicBezTo>
                      <a:pt x="7677" y="10510"/>
                      <a:pt x="8273" y="9424"/>
                      <a:pt x="7836" y="8220"/>
                    </a:cubicBezTo>
                    <a:cubicBezTo>
                      <a:pt x="7969" y="8207"/>
                      <a:pt x="8088" y="8180"/>
                      <a:pt x="8207" y="8167"/>
                    </a:cubicBezTo>
                    <a:cubicBezTo>
                      <a:pt x="8326" y="8127"/>
                      <a:pt x="8419" y="8048"/>
                      <a:pt x="8445" y="7929"/>
                    </a:cubicBezTo>
                    <a:cubicBezTo>
                      <a:pt x="8458" y="7862"/>
                      <a:pt x="8802" y="6460"/>
                      <a:pt x="7823" y="5361"/>
                    </a:cubicBezTo>
                    <a:cubicBezTo>
                      <a:pt x="7876" y="5096"/>
                      <a:pt x="8101" y="3733"/>
                      <a:pt x="7082" y="2714"/>
                    </a:cubicBezTo>
                    <a:cubicBezTo>
                      <a:pt x="6592" y="2224"/>
                      <a:pt x="5930" y="1946"/>
                      <a:pt x="5255" y="1907"/>
                    </a:cubicBezTo>
                    <a:lnTo>
                      <a:pt x="5507" y="371"/>
                    </a:lnTo>
                    <a:cubicBezTo>
                      <a:pt x="5520" y="279"/>
                      <a:pt x="5494" y="186"/>
                      <a:pt x="5441" y="120"/>
                    </a:cubicBezTo>
                    <a:cubicBezTo>
                      <a:pt x="5374" y="40"/>
                      <a:pt x="5282" y="1"/>
                      <a:pt x="51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8025" lIns="48025" spcFirstLastPara="1" rIns="48025" wrap="square" tIns="480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45"/>
              <p:cNvSpPr/>
              <p:nvPr/>
            </p:nvSpPr>
            <p:spPr>
              <a:xfrm>
                <a:off x="1950075" y="2919706"/>
                <a:ext cx="219725" cy="284575"/>
              </a:xfrm>
              <a:custGeom>
                <a:rect b="b" l="l" r="r" t="t"/>
                <a:pathLst>
                  <a:path extrusionOk="0" h="11383" w="8789">
                    <a:moveTo>
                      <a:pt x="4818" y="622"/>
                    </a:moveTo>
                    <a:lnTo>
                      <a:pt x="4607" y="1919"/>
                    </a:lnTo>
                    <a:cubicBezTo>
                      <a:pt x="4540" y="1919"/>
                      <a:pt x="4474" y="1933"/>
                      <a:pt x="4408" y="1946"/>
                    </a:cubicBezTo>
                    <a:cubicBezTo>
                      <a:pt x="4368" y="1946"/>
                      <a:pt x="4302" y="1933"/>
                      <a:pt x="4196" y="1919"/>
                    </a:cubicBezTo>
                    <a:lnTo>
                      <a:pt x="3985" y="622"/>
                    </a:lnTo>
                    <a:close/>
                    <a:moveTo>
                      <a:pt x="5163" y="2515"/>
                    </a:moveTo>
                    <a:lnTo>
                      <a:pt x="5163" y="2515"/>
                    </a:lnTo>
                    <a:cubicBezTo>
                      <a:pt x="5705" y="2528"/>
                      <a:pt x="6235" y="2753"/>
                      <a:pt x="6618" y="3137"/>
                    </a:cubicBezTo>
                    <a:cubicBezTo>
                      <a:pt x="7108" y="3640"/>
                      <a:pt x="7320" y="4341"/>
                      <a:pt x="7227" y="5030"/>
                    </a:cubicBezTo>
                    <a:cubicBezTo>
                      <a:pt x="7142" y="5041"/>
                      <a:pt x="7033" y="5051"/>
                      <a:pt x="6908" y="5051"/>
                    </a:cubicBezTo>
                    <a:cubicBezTo>
                      <a:pt x="6472" y="5051"/>
                      <a:pt x="5839" y="4938"/>
                      <a:pt x="5335" y="4434"/>
                    </a:cubicBezTo>
                    <a:cubicBezTo>
                      <a:pt x="4951" y="4037"/>
                      <a:pt x="4726" y="3521"/>
                      <a:pt x="4713" y="2965"/>
                    </a:cubicBezTo>
                    <a:lnTo>
                      <a:pt x="4713" y="2965"/>
                    </a:lnTo>
                    <a:lnTo>
                      <a:pt x="5758" y="4010"/>
                    </a:lnTo>
                    <a:cubicBezTo>
                      <a:pt x="5825" y="4074"/>
                      <a:pt x="5899" y="4101"/>
                      <a:pt x="5970" y="4101"/>
                    </a:cubicBezTo>
                    <a:cubicBezTo>
                      <a:pt x="6211" y="4101"/>
                      <a:pt x="6419" y="3795"/>
                      <a:pt x="6195" y="3560"/>
                    </a:cubicBezTo>
                    <a:lnTo>
                      <a:pt x="5163" y="2515"/>
                    </a:lnTo>
                    <a:close/>
                    <a:moveTo>
                      <a:pt x="3640" y="2515"/>
                    </a:moveTo>
                    <a:lnTo>
                      <a:pt x="2595" y="3560"/>
                    </a:lnTo>
                    <a:cubicBezTo>
                      <a:pt x="2396" y="3759"/>
                      <a:pt x="2542" y="4103"/>
                      <a:pt x="2820" y="4103"/>
                    </a:cubicBezTo>
                    <a:cubicBezTo>
                      <a:pt x="2899" y="4103"/>
                      <a:pt x="2979" y="4063"/>
                      <a:pt x="3045" y="4010"/>
                    </a:cubicBezTo>
                    <a:lnTo>
                      <a:pt x="4090" y="2965"/>
                    </a:lnTo>
                    <a:lnTo>
                      <a:pt x="4090" y="2965"/>
                    </a:lnTo>
                    <a:cubicBezTo>
                      <a:pt x="4064" y="3521"/>
                      <a:pt x="3852" y="4037"/>
                      <a:pt x="3468" y="4434"/>
                    </a:cubicBezTo>
                    <a:cubicBezTo>
                      <a:pt x="3036" y="4833"/>
                      <a:pt x="2484" y="5055"/>
                      <a:pt x="1912" y="5055"/>
                    </a:cubicBezTo>
                    <a:cubicBezTo>
                      <a:pt x="1800" y="5055"/>
                      <a:pt x="1688" y="5047"/>
                      <a:pt x="1576" y="5030"/>
                    </a:cubicBezTo>
                    <a:cubicBezTo>
                      <a:pt x="1523" y="4659"/>
                      <a:pt x="1523" y="3799"/>
                      <a:pt x="2171" y="3137"/>
                    </a:cubicBezTo>
                    <a:cubicBezTo>
                      <a:pt x="2568" y="2753"/>
                      <a:pt x="3085" y="2528"/>
                      <a:pt x="3640" y="2515"/>
                    </a:cubicBezTo>
                    <a:close/>
                    <a:moveTo>
                      <a:pt x="4713" y="4712"/>
                    </a:moveTo>
                    <a:cubicBezTo>
                      <a:pt x="4765" y="4778"/>
                      <a:pt x="4818" y="4831"/>
                      <a:pt x="4871" y="4897"/>
                    </a:cubicBezTo>
                    <a:cubicBezTo>
                      <a:pt x="4990" y="5016"/>
                      <a:pt x="5136" y="5135"/>
                      <a:pt x="5282" y="5228"/>
                    </a:cubicBezTo>
                    <a:cubicBezTo>
                      <a:pt x="5321" y="5387"/>
                      <a:pt x="5335" y="5533"/>
                      <a:pt x="5335" y="5691"/>
                    </a:cubicBezTo>
                    <a:cubicBezTo>
                      <a:pt x="5335" y="6664"/>
                      <a:pt x="4708" y="7271"/>
                      <a:pt x="4388" y="7513"/>
                    </a:cubicBezTo>
                    <a:lnTo>
                      <a:pt x="4388" y="7513"/>
                    </a:lnTo>
                    <a:cubicBezTo>
                      <a:pt x="4081" y="7271"/>
                      <a:pt x="3442" y="6651"/>
                      <a:pt x="3442" y="5691"/>
                    </a:cubicBezTo>
                    <a:cubicBezTo>
                      <a:pt x="3442" y="5533"/>
                      <a:pt x="3468" y="5387"/>
                      <a:pt x="3495" y="5228"/>
                    </a:cubicBezTo>
                    <a:cubicBezTo>
                      <a:pt x="3640" y="5135"/>
                      <a:pt x="3786" y="5016"/>
                      <a:pt x="3905" y="4897"/>
                    </a:cubicBezTo>
                    <a:cubicBezTo>
                      <a:pt x="3971" y="4831"/>
                      <a:pt x="4024" y="4778"/>
                      <a:pt x="4077" y="4712"/>
                    </a:cubicBezTo>
                    <a:lnTo>
                      <a:pt x="4077" y="5705"/>
                    </a:lnTo>
                    <a:cubicBezTo>
                      <a:pt x="4057" y="5930"/>
                      <a:pt x="4223" y="6042"/>
                      <a:pt x="4390" y="6042"/>
                    </a:cubicBezTo>
                    <a:cubicBezTo>
                      <a:pt x="4557" y="6042"/>
                      <a:pt x="4726" y="5930"/>
                      <a:pt x="4713" y="5705"/>
                    </a:cubicBezTo>
                    <a:lnTo>
                      <a:pt x="4713" y="4712"/>
                    </a:lnTo>
                    <a:close/>
                    <a:moveTo>
                      <a:pt x="6393" y="5638"/>
                    </a:moveTo>
                    <a:cubicBezTo>
                      <a:pt x="6565" y="5665"/>
                      <a:pt x="6738" y="5691"/>
                      <a:pt x="6923" y="5691"/>
                    </a:cubicBezTo>
                    <a:cubicBezTo>
                      <a:pt x="7029" y="5678"/>
                      <a:pt x="7148" y="5678"/>
                      <a:pt x="7254" y="5665"/>
                    </a:cubicBezTo>
                    <a:cubicBezTo>
                      <a:pt x="7915" y="6327"/>
                      <a:pt x="7902" y="7187"/>
                      <a:pt x="7863" y="7558"/>
                    </a:cubicBezTo>
                    <a:lnTo>
                      <a:pt x="7863" y="7571"/>
                    </a:lnTo>
                    <a:cubicBezTo>
                      <a:pt x="7761" y="7585"/>
                      <a:pt x="7658" y="7591"/>
                      <a:pt x="7557" y="7591"/>
                    </a:cubicBezTo>
                    <a:cubicBezTo>
                      <a:pt x="6971" y="7591"/>
                      <a:pt x="6398" y="7368"/>
                      <a:pt x="5970" y="6962"/>
                    </a:cubicBezTo>
                    <a:cubicBezTo>
                      <a:pt x="5904" y="6896"/>
                      <a:pt x="5838" y="6816"/>
                      <a:pt x="5771" y="6737"/>
                    </a:cubicBezTo>
                    <a:cubicBezTo>
                      <a:pt x="5864" y="6538"/>
                      <a:pt x="5917" y="6313"/>
                      <a:pt x="5957" y="6102"/>
                    </a:cubicBezTo>
                    <a:lnTo>
                      <a:pt x="6393" y="6538"/>
                    </a:lnTo>
                    <a:cubicBezTo>
                      <a:pt x="6446" y="6605"/>
                      <a:pt x="6526" y="6631"/>
                      <a:pt x="6618" y="6631"/>
                    </a:cubicBezTo>
                    <a:cubicBezTo>
                      <a:pt x="6698" y="6631"/>
                      <a:pt x="6777" y="6605"/>
                      <a:pt x="6843" y="6538"/>
                    </a:cubicBezTo>
                    <a:cubicBezTo>
                      <a:pt x="6963" y="6419"/>
                      <a:pt x="6963" y="6221"/>
                      <a:pt x="6843" y="6088"/>
                    </a:cubicBezTo>
                    <a:lnTo>
                      <a:pt x="6393" y="5638"/>
                    </a:lnTo>
                    <a:close/>
                    <a:moveTo>
                      <a:pt x="2410" y="5638"/>
                    </a:moveTo>
                    <a:lnTo>
                      <a:pt x="1960" y="6102"/>
                    </a:lnTo>
                    <a:cubicBezTo>
                      <a:pt x="1715" y="6326"/>
                      <a:pt x="1933" y="6651"/>
                      <a:pt x="2179" y="6651"/>
                    </a:cubicBezTo>
                    <a:cubicBezTo>
                      <a:pt x="2253" y="6651"/>
                      <a:pt x="2329" y="6622"/>
                      <a:pt x="2396" y="6552"/>
                    </a:cubicBezTo>
                    <a:lnTo>
                      <a:pt x="2846" y="6102"/>
                    </a:lnTo>
                    <a:cubicBezTo>
                      <a:pt x="2873" y="6327"/>
                      <a:pt x="2939" y="6538"/>
                      <a:pt x="3018" y="6750"/>
                    </a:cubicBezTo>
                    <a:cubicBezTo>
                      <a:pt x="2965" y="6830"/>
                      <a:pt x="2899" y="6896"/>
                      <a:pt x="2820" y="6975"/>
                    </a:cubicBezTo>
                    <a:cubicBezTo>
                      <a:pt x="2399" y="7374"/>
                      <a:pt x="1839" y="7597"/>
                      <a:pt x="1264" y="7597"/>
                    </a:cubicBezTo>
                    <a:cubicBezTo>
                      <a:pt x="1152" y="7597"/>
                      <a:pt x="1040" y="7588"/>
                      <a:pt x="927" y="7571"/>
                    </a:cubicBezTo>
                    <a:cubicBezTo>
                      <a:pt x="835" y="6883"/>
                      <a:pt x="1046" y="6181"/>
                      <a:pt x="1536" y="5678"/>
                    </a:cubicBezTo>
                    <a:lnTo>
                      <a:pt x="1536" y="5665"/>
                    </a:lnTo>
                    <a:cubicBezTo>
                      <a:pt x="1655" y="5678"/>
                      <a:pt x="1761" y="5691"/>
                      <a:pt x="1867" y="5691"/>
                    </a:cubicBezTo>
                    <a:cubicBezTo>
                      <a:pt x="2052" y="5691"/>
                      <a:pt x="2224" y="5678"/>
                      <a:pt x="2410" y="5638"/>
                    </a:cubicBezTo>
                    <a:close/>
                    <a:moveTo>
                      <a:pt x="2436" y="7981"/>
                    </a:moveTo>
                    <a:lnTo>
                      <a:pt x="2251" y="8391"/>
                    </a:lnTo>
                    <a:cubicBezTo>
                      <a:pt x="2171" y="8550"/>
                      <a:pt x="2251" y="8749"/>
                      <a:pt x="2410" y="8815"/>
                    </a:cubicBezTo>
                    <a:cubicBezTo>
                      <a:pt x="2449" y="8828"/>
                      <a:pt x="2502" y="8841"/>
                      <a:pt x="2542" y="8841"/>
                    </a:cubicBezTo>
                    <a:cubicBezTo>
                      <a:pt x="2661" y="8841"/>
                      <a:pt x="2780" y="8775"/>
                      <a:pt x="2833" y="8656"/>
                    </a:cubicBezTo>
                    <a:lnTo>
                      <a:pt x="2833" y="8855"/>
                    </a:lnTo>
                    <a:cubicBezTo>
                      <a:pt x="2833" y="9080"/>
                      <a:pt x="2860" y="9305"/>
                      <a:pt x="2913" y="9516"/>
                    </a:cubicBezTo>
                    <a:cubicBezTo>
                      <a:pt x="2555" y="9808"/>
                      <a:pt x="2118" y="10006"/>
                      <a:pt x="1668" y="10072"/>
                    </a:cubicBezTo>
                    <a:lnTo>
                      <a:pt x="1655" y="10059"/>
                    </a:lnTo>
                    <a:cubicBezTo>
                      <a:pt x="1404" y="9450"/>
                      <a:pt x="1404" y="8775"/>
                      <a:pt x="1682" y="8193"/>
                    </a:cubicBezTo>
                    <a:cubicBezTo>
                      <a:pt x="1946" y="8153"/>
                      <a:pt x="2198" y="8087"/>
                      <a:pt x="2436" y="7981"/>
                    </a:cubicBezTo>
                    <a:close/>
                    <a:moveTo>
                      <a:pt x="6354" y="7981"/>
                    </a:moveTo>
                    <a:lnTo>
                      <a:pt x="6354" y="7981"/>
                    </a:lnTo>
                    <a:cubicBezTo>
                      <a:pt x="6605" y="8087"/>
                      <a:pt x="6883" y="8166"/>
                      <a:pt x="7161" y="8193"/>
                    </a:cubicBezTo>
                    <a:cubicBezTo>
                      <a:pt x="7439" y="8788"/>
                      <a:pt x="7439" y="9463"/>
                      <a:pt x="7188" y="10072"/>
                    </a:cubicBezTo>
                    <a:lnTo>
                      <a:pt x="7188" y="10059"/>
                    </a:lnTo>
                    <a:cubicBezTo>
                      <a:pt x="6711" y="9993"/>
                      <a:pt x="6274" y="9794"/>
                      <a:pt x="5904" y="9490"/>
                    </a:cubicBezTo>
                    <a:cubicBezTo>
                      <a:pt x="5957" y="9278"/>
                      <a:pt x="5983" y="9066"/>
                      <a:pt x="5983" y="8841"/>
                    </a:cubicBezTo>
                    <a:cubicBezTo>
                      <a:pt x="5983" y="8762"/>
                      <a:pt x="5983" y="8683"/>
                      <a:pt x="5970" y="8603"/>
                    </a:cubicBezTo>
                    <a:lnTo>
                      <a:pt x="5970" y="8603"/>
                    </a:lnTo>
                    <a:lnTo>
                      <a:pt x="6023" y="8696"/>
                    </a:lnTo>
                    <a:cubicBezTo>
                      <a:pt x="6076" y="8788"/>
                      <a:pt x="6182" y="8855"/>
                      <a:pt x="6301" y="8855"/>
                    </a:cubicBezTo>
                    <a:cubicBezTo>
                      <a:pt x="6354" y="8855"/>
                      <a:pt x="6420" y="8841"/>
                      <a:pt x="6460" y="8815"/>
                    </a:cubicBezTo>
                    <a:cubicBezTo>
                      <a:pt x="6618" y="8722"/>
                      <a:pt x="6671" y="8537"/>
                      <a:pt x="6579" y="8378"/>
                    </a:cubicBezTo>
                    <a:lnTo>
                      <a:pt x="6354" y="7981"/>
                    </a:lnTo>
                    <a:close/>
                    <a:moveTo>
                      <a:pt x="5057" y="7769"/>
                    </a:moveTo>
                    <a:cubicBezTo>
                      <a:pt x="5255" y="8100"/>
                      <a:pt x="5348" y="8471"/>
                      <a:pt x="5348" y="8855"/>
                    </a:cubicBezTo>
                    <a:cubicBezTo>
                      <a:pt x="5348" y="9821"/>
                      <a:pt x="4713" y="10430"/>
                      <a:pt x="4408" y="10681"/>
                    </a:cubicBezTo>
                    <a:cubicBezTo>
                      <a:pt x="4090" y="10430"/>
                      <a:pt x="3455" y="9821"/>
                      <a:pt x="3455" y="8855"/>
                    </a:cubicBezTo>
                    <a:cubicBezTo>
                      <a:pt x="3455" y="8471"/>
                      <a:pt x="3548" y="8100"/>
                      <a:pt x="3746" y="7769"/>
                    </a:cubicBezTo>
                    <a:cubicBezTo>
                      <a:pt x="3852" y="7875"/>
                      <a:pt x="3958" y="7981"/>
                      <a:pt x="4090" y="8060"/>
                    </a:cubicBezTo>
                    <a:lnTo>
                      <a:pt x="4090" y="9159"/>
                    </a:lnTo>
                    <a:cubicBezTo>
                      <a:pt x="4104" y="9358"/>
                      <a:pt x="4253" y="9457"/>
                      <a:pt x="4402" y="9457"/>
                    </a:cubicBezTo>
                    <a:cubicBezTo>
                      <a:pt x="4550" y="9457"/>
                      <a:pt x="4699" y="9358"/>
                      <a:pt x="4713" y="9159"/>
                    </a:cubicBezTo>
                    <a:lnTo>
                      <a:pt x="4713" y="8060"/>
                    </a:lnTo>
                    <a:cubicBezTo>
                      <a:pt x="4832" y="7981"/>
                      <a:pt x="4951" y="7875"/>
                      <a:pt x="5057" y="7769"/>
                    </a:cubicBezTo>
                    <a:close/>
                    <a:moveTo>
                      <a:pt x="3601" y="0"/>
                    </a:moveTo>
                    <a:cubicBezTo>
                      <a:pt x="3508" y="0"/>
                      <a:pt x="3429" y="40"/>
                      <a:pt x="3363" y="106"/>
                    </a:cubicBezTo>
                    <a:cubicBezTo>
                      <a:pt x="3296" y="172"/>
                      <a:pt x="3270" y="265"/>
                      <a:pt x="3296" y="358"/>
                    </a:cubicBezTo>
                    <a:lnTo>
                      <a:pt x="3548" y="1893"/>
                    </a:lnTo>
                    <a:cubicBezTo>
                      <a:pt x="2860" y="1933"/>
                      <a:pt x="2211" y="2210"/>
                      <a:pt x="1721" y="2700"/>
                    </a:cubicBezTo>
                    <a:cubicBezTo>
                      <a:pt x="689" y="3719"/>
                      <a:pt x="914" y="5083"/>
                      <a:pt x="967" y="5347"/>
                    </a:cubicBezTo>
                    <a:cubicBezTo>
                      <a:pt x="1" y="6446"/>
                      <a:pt x="332" y="7862"/>
                      <a:pt x="345" y="7915"/>
                    </a:cubicBezTo>
                    <a:cubicBezTo>
                      <a:pt x="371" y="8034"/>
                      <a:pt x="464" y="8113"/>
                      <a:pt x="583" y="8153"/>
                    </a:cubicBezTo>
                    <a:cubicBezTo>
                      <a:pt x="715" y="8180"/>
                      <a:pt x="848" y="8193"/>
                      <a:pt x="980" y="8206"/>
                    </a:cubicBezTo>
                    <a:cubicBezTo>
                      <a:pt x="557" y="9410"/>
                      <a:pt x="1152" y="10496"/>
                      <a:pt x="1179" y="10549"/>
                    </a:cubicBezTo>
                    <a:cubicBezTo>
                      <a:pt x="1232" y="10655"/>
                      <a:pt x="1338" y="10708"/>
                      <a:pt x="1457" y="10708"/>
                    </a:cubicBezTo>
                    <a:cubicBezTo>
                      <a:pt x="2052" y="10681"/>
                      <a:pt x="2635" y="10483"/>
                      <a:pt x="3124" y="10125"/>
                    </a:cubicBezTo>
                    <a:cubicBezTo>
                      <a:pt x="3376" y="10615"/>
                      <a:pt x="3760" y="11038"/>
                      <a:pt x="4223" y="11343"/>
                    </a:cubicBezTo>
                    <a:cubicBezTo>
                      <a:pt x="4276" y="11369"/>
                      <a:pt x="4335" y="11383"/>
                      <a:pt x="4393" y="11383"/>
                    </a:cubicBezTo>
                    <a:cubicBezTo>
                      <a:pt x="4451" y="11383"/>
                      <a:pt x="4507" y="11369"/>
                      <a:pt x="4554" y="11343"/>
                    </a:cubicBezTo>
                    <a:cubicBezTo>
                      <a:pt x="5030" y="11025"/>
                      <a:pt x="5414" y="10615"/>
                      <a:pt x="5665" y="10112"/>
                    </a:cubicBezTo>
                    <a:cubicBezTo>
                      <a:pt x="6168" y="10469"/>
                      <a:pt x="6751" y="10681"/>
                      <a:pt x="7360" y="10721"/>
                    </a:cubicBezTo>
                    <a:cubicBezTo>
                      <a:pt x="7479" y="10721"/>
                      <a:pt x="7585" y="10655"/>
                      <a:pt x="7638" y="10549"/>
                    </a:cubicBezTo>
                    <a:cubicBezTo>
                      <a:pt x="7677" y="10496"/>
                      <a:pt x="8260" y="9410"/>
                      <a:pt x="7836" y="8206"/>
                    </a:cubicBezTo>
                    <a:cubicBezTo>
                      <a:pt x="7955" y="8193"/>
                      <a:pt x="8088" y="8180"/>
                      <a:pt x="8207" y="8153"/>
                    </a:cubicBezTo>
                    <a:cubicBezTo>
                      <a:pt x="8313" y="8113"/>
                      <a:pt x="8405" y="8034"/>
                      <a:pt x="8432" y="7915"/>
                    </a:cubicBezTo>
                    <a:cubicBezTo>
                      <a:pt x="8445" y="7862"/>
                      <a:pt x="8789" y="6446"/>
                      <a:pt x="7810" y="5347"/>
                    </a:cubicBezTo>
                    <a:lnTo>
                      <a:pt x="7823" y="5347"/>
                    </a:lnTo>
                    <a:cubicBezTo>
                      <a:pt x="7876" y="5083"/>
                      <a:pt x="8101" y="3719"/>
                      <a:pt x="7068" y="2700"/>
                    </a:cubicBezTo>
                    <a:cubicBezTo>
                      <a:pt x="6579" y="2210"/>
                      <a:pt x="5930" y="1933"/>
                      <a:pt x="5242" y="1893"/>
                    </a:cubicBezTo>
                    <a:lnTo>
                      <a:pt x="5493" y="358"/>
                    </a:lnTo>
                    <a:cubicBezTo>
                      <a:pt x="5507" y="265"/>
                      <a:pt x="5493" y="172"/>
                      <a:pt x="5427" y="106"/>
                    </a:cubicBezTo>
                    <a:cubicBezTo>
                      <a:pt x="5361" y="40"/>
                      <a:pt x="5282" y="0"/>
                      <a:pt x="51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8025" lIns="48025" spcFirstLastPara="1" rIns="48025" wrap="square" tIns="480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1" name="Google Shape;691;p45"/>
          <p:cNvSpPr txBox="1"/>
          <p:nvPr/>
        </p:nvSpPr>
        <p:spPr>
          <a:xfrm>
            <a:off x="1433300" y="1764325"/>
            <a:ext cx="10623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Alcances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2" name="Google Shape;692;p45"/>
          <p:cNvSpPr txBox="1"/>
          <p:nvPr/>
        </p:nvSpPr>
        <p:spPr>
          <a:xfrm>
            <a:off x="5782400" y="1796875"/>
            <a:ext cx="1239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lt1"/>
                </a:solidFill>
              </a:rPr>
              <a:t>Limitaciones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3" name="Google Shape;693;p45"/>
          <p:cNvSpPr txBox="1"/>
          <p:nvPr/>
        </p:nvSpPr>
        <p:spPr>
          <a:xfrm>
            <a:off x="713225" y="2196575"/>
            <a:ext cx="3000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Gestión de pedidos en tiempo real.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Registro de clientes y segmentación básica.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Generación de reportes de consumo y demanda.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Roles diferenciados según perfil de usuario.</a:t>
            </a:r>
            <a:endParaRPr sz="1200"/>
          </a:p>
        </p:txBody>
      </p:sp>
      <p:grpSp>
        <p:nvGrpSpPr>
          <p:cNvPr id="694" name="Google Shape;694;p45"/>
          <p:cNvGrpSpPr/>
          <p:nvPr/>
        </p:nvGrpSpPr>
        <p:grpSpPr>
          <a:xfrm rot="5400000">
            <a:off x="2966874" y="2534325"/>
            <a:ext cx="3120778" cy="189150"/>
            <a:chOff x="2849349" y="4725750"/>
            <a:chExt cx="3120778" cy="189150"/>
          </a:xfrm>
        </p:grpSpPr>
        <p:sp>
          <p:nvSpPr>
            <p:cNvPr id="695" name="Google Shape;695;p45"/>
            <p:cNvSpPr/>
            <p:nvPr/>
          </p:nvSpPr>
          <p:spPr>
            <a:xfrm>
              <a:off x="2849349" y="4725750"/>
              <a:ext cx="526672" cy="184172"/>
            </a:xfrm>
            <a:custGeom>
              <a:rect b="b" l="l" r="r" t="t"/>
              <a:pathLst>
                <a:path extrusionOk="0" h="962" w="2751">
                  <a:moveTo>
                    <a:pt x="669" y="1"/>
                  </a:moveTo>
                  <a:cubicBezTo>
                    <a:pt x="645" y="1"/>
                    <a:pt x="620" y="2"/>
                    <a:pt x="595" y="6"/>
                  </a:cubicBezTo>
                  <a:cubicBezTo>
                    <a:pt x="0" y="105"/>
                    <a:pt x="110" y="944"/>
                    <a:pt x="656" y="944"/>
                  </a:cubicBezTo>
                  <a:cubicBezTo>
                    <a:pt x="687" y="944"/>
                    <a:pt x="719" y="941"/>
                    <a:pt x="753" y="935"/>
                  </a:cubicBezTo>
                  <a:cubicBezTo>
                    <a:pt x="870" y="922"/>
                    <a:pt x="988" y="844"/>
                    <a:pt x="1041" y="726"/>
                  </a:cubicBezTo>
                  <a:cubicBezTo>
                    <a:pt x="1067" y="647"/>
                    <a:pt x="1054" y="569"/>
                    <a:pt x="1014" y="503"/>
                  </a:cubicBezTo>
                  <a:cubicBezTo>
                    <a:pt x="988" y="438"/>
                    <a:pt x="936" y="399"/>
                    <a:pt x="870" y="386"/>
                  </a:cubicBezTo>
                  <a:cubicBezTo>
                    <a:pt x="850" y="379"/>
                    <a:pt x="830" y="375"/>
                    <a:pt x="810" y="375"/>
                  </a:cubicBezTo>
                  <a:cubicBezTo>
                    <a:pt x="753" y="375"/>
                    <a:pt x="700" y="402"/>
                    <a:pt x="661" y="451"/>
                  </a:cubicBezTo>
                  <a:cubicBezTo>
                    <a:pt x="609" y="516"/>
                    <a:pt x="595" y="595"/>
                    <a:pt x="622" y="660"/>
                  </a:cubicBezTo>
                  <a:cubicBezTo>
                    <a:pt x="639" y="692"/>
                    <a:pt x="668" y="705"/>
                    <a:pt x="695" y="705"/>
                  </a:cubicBezTo>
                  <a:cubicBezTo>
                    <a:pt x="749" y="705"/>
                    <a:pt x="800" y="655"/>
                    <a:pt x="766" y="595"/>
                  </a:cubicBezTo>
                  <a:cubicBezTo>
                    <a:pt x="766" y="582"/>
                    <a:pt x="779" y="556"/>
                    <a:pt x="779" y="556"/>
                  </a:cubicBezTo>
                  <a:cubicBezTo>
                    <a:pt x="792" y="543"/>
                    <a:pt x="818" y="530"/>
                    <a:pt x="831" y="530"/>
                  </a:cubicBezTo>
                  <a:cubicBezTo>
                    <a:pt x="857" y="543"/>
                    <a:pt x="870" y="556"/>
                    <a:pt x="883" y="569"/>
                  </a:cubicBezTo>
                  <a:cubicBezTo>
                    <a:pt x="897" y="608"/>
                    <a:pt x="897" y="634"/>
                    <a:pt x="897" y="660"/>
                  </a:cubicBezTo>
                  <a:cubicBezTo>
                    <a:pt x="857" y="726"/>
                    <a:pt x="792" y="778"/>
                    <a:pt x="726" y="778"/>
                  </a:cubicBezTo>
                  <a:cubicBezTo>
                    <a:pt x="709" y="781"/>
                    <a:pt x="693" y="782"/>
                    <a:pt x="677" y="782"/>
                  </a:cubicBezTo>
                  <a:cubicBezTo>
                    <a:pt x="325" y="782"/>
                    <a:pt x="246" y="251"/>
                    <a:pt x="622" y="163"/>
                  </a:cubicBezTo>
                  <a:cubicBezTo>
                    <a:pt x="641" y="159"/>
                    <a:pt x="661" y="158"/>
                    <a:pt x="682" y="158"/>
                  </a:cubicBezTo>
                  <a:cubicBezTo>
                    <a:pt x="732" y="158"/>
                    <a:pt x="785" y="167"/>
                    <a:pt x="831" y="176"/>
                  </a:cubicBezTo>
                  <a:cubicBezTo>
                    <a:pt x="1054" y="255"/>
                    <a:pt x="1263" y="386"/>
                    <a:pt x="1446" y="543"/>
                  </a:cubicBezTo>
                  <a:cubicBezTo>
                    <a:pt x="1669" y="739"/>
                    <a:pt x="1931" y="883"/>
                    <a:pt x="2206" y="948"/>
                  </a:cubicBezTo>
                  <a:cubicBezTo>
                    <a:pt x="2245" y="962"/>
                    <a:pt x="2284" y="962"/>
                    <a:pt x="2337" y="962"/>
                  </a:cubicBezTo>
                  <a:cubicBezTo>
                    <a:pt x="2402" y="962"/>
                    <a:pt x="2468" y="948"/>
                    <a:pt x="2533" y="909"/>
                  </a:cubicBezTo>
                  <a:cubicBezTo>
                    <a:pt x="2638" y="857"/>
                    <a:pt x="2716" y="765"/>
                    <a:pt x="2743" y="660"/>
                  </a:cubicBezTo>
                  <a:cubicBezTo>
                    <a:pt x="2751" y="603"/>
                    <a:pt x="2702" y="566"/>
                    <a:pt x="2658" y="566"/>
                  </a:cubicBezTo>
                  <a:cubicBezTo>
                    <a:pt x="2632" y="566"/>
                    <a:pt x="2608" y="579"/>
                    <a:pt x="2599" y="608"/>
                  </a:cubicBezTo>
                  <a:cubicBezTo>
                    <a:pt x="2572" y="687"/>
                    <a:pt x="2520" y="752"/>
                    <a:pt x="2455" y="778"/>
                  </a:cubicBezTo>
                  <a:cubicBezTo>
                    <a:pt x="2414" y="794"/>
                    <a:pt x="2369" y="806"/>
                    <a:pt x="2321" y="806"/>
                  </a:cubicBezTo>
                  <a:cubicBezTo>
                    <a:pt x="2292" y="806"/>
                    <a:pt x="2262" y="801"/>
                    <a:pt x="2232" y="791"/>
                  </a:cubicBezTo>
                  <a:cubicBezTo>
                    <a:pt x="1970" y="726"/>
                    <a:pt x="1734" y="595"/>
                    <a:pt x="1538" y="425"/>
                  </a:cubicBezTo>
                  <a:cubicBezTo>
                    <a:pt x="1342" y="242"/>
                    <a:pt x="1119" y="111"/>
                    <a:pt x="870" y="32"/>
                  </a:cubicBezTo>
                  <a:cubicBezTo>
                    <a:pt x="803" y="13"/>
                    <a:pt x="736" y="1"/>
                    <a:pt x="6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5"/>
            <p:cNvSpPr/>
            <p:nvPr/>
          </p:nvSpPr>
          <p:spPr>
            <a:xfrm>
              <a:off x="3354221" y="4831989"/>
              <a:ext cx="2121591" cy="39050"/>
            </a:xfrm>
            <a:custGeom>
              <a:rect b="b" l="l" r="r" t="t"/>
              <a:pathLst>
                <a:path extrusionOk="0" h="158" w="17414">
                  <a:moveTo>
                    <a:pt x="79" y="1"/>
                  </a:moveTo>
                  <a:cubicBezTo>
                    <a:pt x="40" y="1"/>
                    <a:pt x="1" y="40"/>
                    <a:pt x="1" y="79"/>
                  </a:cubicBezTo>
                  <a:cubicBezTo>
                    <a:pt x="1" y="119"/>
                    <a:pt x="40" y="158"/>
                    <a:pt x="79" y="158"/>
                  </a:cubicBezTo>
                  <a:lnTo>
                    <a:pt x="17335" y="158"/>
                  </a:lnTo>
                  <a:cubicBezTo>
                    <a:pt x="17374" y="158"/>
                    <a:pt x="17413" y="119"/>
                    <a:pt x="17413" y="79"/>
                  </a:cubicBezTo>
                  <a:cubicBezTo>
                    <a:pt x="17413" y="40"/>
                    <a:pt x="17374" y="1"/>
                    <a:pt x="17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5"/>
            <p:cNvSpPr/>
            <p:nvPr/>
          </p:nvSpPr>
          <p:spPr>
            <a:xfrm>
              <a:off x="5451688" y="4730153"/>
              <a:ext cx="518440" cy="184747"/>
            </a:xfrm>
            <a:custGeom>
              <a:rect b="b" l="l" r="r" t="t"/>
              <a:pathLst>
                <a:path extrusionOk="0" h="965" w="2708">
                  <a:moveTo>
                    <a:pt x="2009" y="0"/>
                  </a:moveTo>
                  <a:cubicBezTo>
                    <a:pt x="1956" y="0"/>
                    <a:pt x="1906" y="7"/>
                    <a:pt x="1860" y="22"/>
                  </a:cubicBezTo>
                  <a:cubicBezTo>
                    <a:pt x="1611" y="114"/>
                    <a:pt x="1375" y="245"/>
                    <a:pt x="1179" y="415"/>
                  </a:cubicBezTo>
                  <a:cubicBezTo>
                    <a:pt x="983" y="598"/>
                    <a:pt x="747" y="729"/>
                    <a:pt x="485" y="795"/>
                  </a:cubicBezTo>
                  <a:cubicBezTo>
                    <a:pt x="458" y="800"/>
                    <a:pt x="429" y="803"/>
                    <a:pt x="398" y="803"/>
                  </a:cubicBezTo>
                  <a:cubicBezTo>
                    <a:pt x="355" y="803"/>
                    <a:pt x="309" y="797"/>
                    <a:pt x="263" y="781"/>
                  </a:cubicBezTo>
                  <a:cubicBezTo>
                    <a:pt x="210" y="755"/>
                    <a:pt x="171" y="690"/>
                    <a:pt x="171" y="637"/>
                  </a:cubicBezTo>
                  <a:cubicBezTo>
                    <a:pt x="185" y="572"/>
                    <a:pt x="139" y="535"/>
                    <a:pt x="93" y="535"/>
                  </a:cubicBezTo>
                  <a:cubicBezTo>
                    <a:pt x="57" y="535"/>
                    <a:pt x="20" y="559"/>
                    <a:pt x="14" y="611"/>
                  </a:cubicBezTo>
                  <a:cubicBezTo>
                    <a:pt x="1" y="742"/>
                    <a:pt x="66" y="860"/>
                    <a:pt x="184" y="912"/>
                  </a:cubicBezTo>
                  <a:cubicBezTo>
                    <a:pt x="249" y="952"/>
                    <a:pt x="315" y="965"/>
                    <a:pt x="393" y="965"/>
                  </a:cubicBezTo>
                  <a:cubicBezTo>
                    <a:pt x="433" y="965"/>
                    <a:pt x="485" y="965"/>
                    <a:pt x="524" y="952"/>
                  </a:cubicBezTo>
                  <a:cubicBezTo>
                    <a:pt x="799" y="886"/>
                    <a:pt x="1061" y="742"/>
                    <a:pt x="1284" y="546"/>
                  </a:cubicBezTo>
                  <a:cubicBezTo>
                    <a:pt x="1467" y="376"/>
                    <a:pt x="1676" y="258"/>
                    <a:pt x="1899" y="179"/>
                  </a:cubicBezTo>
                  <a:cubicBezTo>
                    <a:pt x="1937" y="164"/>
                    <a:pt x="1980" y="158"/>
                    <a:pt x="2022" y="158"/>
                  </a:cubicBezTo>
                  <a:cubicBezTo>
                    <a:pt x="2052" y="158"/>
                    <a:pt x="2081" y="161"/>
                    <a:pt x="2109" y="166"/>
                  </a:cubicBezTo>
                  <a:cubicBezTo>
                    <a:pt x="2476" y="242"/>
                    <a:pt x="2402" y="783"/>
                    <a:pt x="2042" y="783"/>
                  </a:cubicBezTo>
                  <a:cubicBezTo>
                    <a:pt x="2029" y="783"/>
                    <a:pt x="2017" y="783"/>
                    <a:pt x="2004" y="781"/>
                  </a:cubicBezTo>
                  <a:cubicBezTo>
                    <a:pt x="1925" y="781"/>
                    <a:pt x="1873" y="729"/>
                    <a:pt x="1834" y="664"/>
                  </a:cubicBezTo>
                  <a:cubicBezTo>
                    <a:pt x="1820" y="637"/>
                    <a:pt x="1820" y="598"/>
                    <a:pt x="1834" y="572"/>
                  </a:cubicBezTo>
                  <a:cubicBezTo>
                    <a:pt x="1847" y="559"/>
                    <a:pt x="1860" y="533"/>
                    <a:pt x="1886" y="533"/>
                  </a:cubicBezTo>
                  <a:cubicBezTo>
                    <a:pt x="1912" y="533"/>
                    <a:pt x="1925" y="533"/>
                    <a:pt x="1938" y="559"/>
                  </a:cubicBezTo>
                  <a:cubicBezTo>
                    <a:pt x="1951" y="559"/>
                    <a:pt x="1951" y="585"/>
                    <a:pt x="1951" y="598"/>
                  </a:cubicBezTo>
                  <a:cubicBezTo>
                    <a:pt x="1938" y="637"/>
                    <a:pt x="1951" y="677"/>
                    <a:pt x="1991" y="703"/>
                  </a:cubicBezTo>
                  <a:cubicBezTo>
                    <a:pt x="2000" y="706"/>
                    <a:pt x="2011" y="708"/>
                    <a:pt x="2022" y="708"/>
                  </a:cubicBezTo>
                  <a:cubicBezTo>
                    <a:pt x="2054" y="708"/>
                    <a:pt x="2086" y="693"/>
                    <a:pt x="2095" y="664"/>
                  </a:cubicBezTo>
                  <a:cubicBezTo>
                    <a:pt x="2122" y="598"/>
                    <a:pt x="2109" y="520"/>
                    <a:pt x="2069" y="454"/>
                  </a:cubicBezTo>
                  <a:cubicBezTo>
                    <a:pt x="2026" y="400"/>
                    <a:pt x="1955" y="372"/>
                    <a:pt x="1887" y="372"/>
                  </a:cubicBezTo>
                  <a:cubicBezTo>
                    <a:pt x="1873" y="372"/>
                    <a:pt x="1860" y="373"/>
                    <a:pt x="1847" y="376"/>
                  </a:cubicBezTo>
                  <a:cubicBezTo>
                    <a:pt x="1781" y="402"/>
                    <a:pt x="1729" y="441"/>
                    <a:pt x="1703" y="507"/>
                  </a:cubicBezTo>
                  <a:cubicBezTo>
                    <a:pt x="1663" y="572"/>
                    <a:pt x="1663" y="651"/>
                    <a:pt x="1690" y="716"/>
                  </a:cubicBezTo>
                  <a:cubicBezTo>
                    <a:pt x="1729" y="834"/>
                    <a:pt x="1847" y="925"/>
                    <a:pt x="1978" y="939"/>
                  </a:cubicBezTo>
                  <a:cubicBezTo>
                    <a:pt x="2007" y="943"/>
                    <a:pt x="2035" y="945"/>
                    <a:pt x="2061" y="945"/>
                  </a:cubicBezTo>
                  <a:cubicBezTo>
                    <a:pt x="2593" y="945"/>
                    <a:pt x="2707" y="121"/>
                    <a:pt x="2122" y="9"/>
                  </a:cubicBezTo>
                  <a:cubicBezTo>
                    <a:pt x="2084" y="4"/>
                    <a:pt x="2046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" name="Google Shape;698;p45"/>
          <p:cNvSpPr txBox="1"/>
          <p:nvPr/>
        </p:nvSpPr>
        <p:spPr>
          <a:xfrm>
            <a:off x="5252125" y="2196575"/>
            <a:ext cx="27513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El sistema no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contempla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 el control de inventario.</a:t>
            </a:r>
            <a:br>
              <a:rPr lang="en" sz="1300">
                <a:latin typeface="Lato"/>
                <a:ea typeface="Lato"/>
                <a:cs typeface="Lato"/>
                <a:sym typeface="Lato"/>
              </a:rPr>
            </a:b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No incluirá funciones avanzadas de facturación o contabilidad.</a:t>
            </a:r>
            <a:br>
              <a:rPr lang="en" sz="1300">
                <a:latin typeface="Lato"/>
                <a:ea typeface="Lato"/>
                <a:cs typeface="Lato"/>
                <a:sym typeface="Lato"/>
              </a:rPr>
            </a:b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●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Se enfocará en restaurantes pequeños y medianos.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6"/>
          <p:cNvSpPr txBox="1"/>
          <p:nvPr/>
        </p:nvSpPr>
        <p:spPr>
          <a:xfrm>
            <a:off x="3744300" y="43050"/>
            <a:ext cx="1655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Lato"/>
                <a:ea typeface="Lato"/>
                <a:cs typeface="Lato"/>
                <a:sym typeface="Lato"/>
              </a:rPr>
              <a:t>Metodología</a:t>
            </a:r>
            <a:endParaRPr b="1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4" name="Google Shape;704;p46"/>
          <p:cNvSpPr txBox="1"/>
          <p:nvPr/>
        </p:nvSpPr>
        <p:spPr>
          <a:xfrm>
            <a:off x="1176600" y="950400"/>
            <a:ext cx="6263400" cy="3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</a:rPr>
              <a:t>Se aplicará una </a:t>
            </a:r>
            <a:r>
              <a:rPr b="1" lang="en" sz="1100">
                <a:solidFill>
                  <a:schemeClr val="lt1"/>
                </a:solidFill>
              </a:rPr>
              <a:t>metodología híbrida</a:t>
            </a:r>
            <a:r>
              <a:rPr lang="en" sz="1100">
                <a:solidFill>
                  <a:schemeClr val="lt1"/>
                </a:solidFill>
              </a:rPr>
              <a:t>: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Tradicional:</a:t>
            </a:r>
            <a:r>
              <a:rPr lang="en" sz="1100">
                <a:solidFill>
                  <a:schemeClr val="lt1"/>
                </a:solidFill>
              </a:rPr>
              <a:t> Definición inicial de objetivos, requerimientos y cronograma.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Ágil (Scrum):</a:t>
            </a:r>
            <a:r>
              <a:rPr lang="en" sz="1100">
                <a:solidFill>
                  <a:schemeClr val="lt1"/>
                </a:solidFill>
              </a:rPr>
              <a:t> Desarrollo modular en sprints de 2 semanas con entregas parciales, reuniones semanales y retrospectivas.</a:t>
            </a:r>
            <a:endParaRPr sz="1100"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lphaLcPeriod"/>
            </a:pPr>
            <a:r>
              <a:rPr b="1"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Reuniones de seguimiento </a:t>
            </a:r>
            <a:r>
              <a:rPr lang="en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Se aplicaran 3 reuniones de seguimiento a la semana.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lt1"/>
                </a:solidFill>
              </a:rPr>
              <a:t>Roles en el equipo: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Product Owner:</a:t>
            </a:r>
            <a:r>
              <a:rPr lang="en" sz="1100">
                <a:solidFill>
                  <a:schemeClr val="lt1"/>
                </a:solidFill>
              </a:rPr>
              <a:t> Diego Jiménez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Scrum Master:</a:t>
            </a:r>
            <a:r>
              <a:rPr lang="en" sz="1100">
                <a:solidFill>
                  <a:schemeClr val="lt1"/>
                </a:solidFill>
              </a:rPr>
              <a:t> Samuel Contreras</a:t>
            </a:r>
            <a:br>
              <a:rPr lang="en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" sz="1100">
                <a:solidFill>
                  <a:schemeClr val="lt1"/>
                </a:solidFill>
              </a:rPr>
              <a:t>Desarrollador:</a:t>
            </a:r>
            <a:r>
              <a:rPr lang="en" sz="1100">
                <a:solidFill>
                  <a:schemeClr val="lt1"/>
                </a:solidFill>
              </a:rPr>
              <a:t> Felipe Galán</a:t>
            </a:r>
            <a:br>
              <a:rPr lang="en" sz="1100">
                <a:solidFill>
                  <a:schemeClr val="lt1"/>
                </a:solidFill>
              </a:rPr>
            </a:br>
            <a:r>
              <a:rPr lang="en" sz="1100">
                <a:solidFill>
                  <a:schemeClr val="lt1"/>
                </a:solidFill>
              </a:rPr>
              <a:t> (Todos participan en control de calidad).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opt a pub pitch deck by Slidego">
  <a:themeElements>
    <a:clrScheme name="Simple Light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E49E48"/>
      </a:accent1>
      <a:accent2>
        <a:srgbClr val="F6B26B"/>
      </a:accent2>
      <a:accent3>
        <a:srgbClr val="F9CB9C"/>
      </a:accent3>
      <a:accent4>
        <a:srgbClr val="FCE5CD"/>
      </a:accent4>
      <a:accent5>
        <a:srgbClr val="000000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