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3BD0B-C4D5-4A5F-B3B2-1992E66EEFEC}" v="158" dt="2021-10-15T03:34:41.611"/>
    <p1510:client id="{79322643-547B-439D-A511-DCF95E198775}" v="86" dt="2021-10-15T04:10:46.215"/>
    <p1510:client id="{7AFC78C8-D36F-4C6A-AD6F-9B5A16C52451}" v="63" dt="2021-10-16T02:01:20.080"/>
    <p1510:client id="{7D371D4B-A3BC-466D-A3E1-67C0F22DA365}" v="44" dt="2021-10-15T03:54:15.650"/>
    <p1510:client id="{84AA875B-B13E-44DE-BB56-711DFFD3D2CD}" v="214" dt="2021-10-15T03:41:15.134"/>
    <p1510:client id="{937CFABE-C63E-4891-ACAA-03E1F5F7CB98}" v="234" dt="2021-10-15T03:46:50.997"/>
    <p1510:client id="{9EFC06D4-3BE5-4276-A772-B2208D432C15}" v="303" dt="2021-10-15T03:53:18.446"/>
    <p1510:client id="{BD5128FF-015A-49EB-9F89-28936210DB0A}" v="56" dt="2021-10-15T03:46:15.259"/>
    <p1510:client id="{E0B505C1-A7B1-46E5-9EC8-607A14C77E7C}" v="37" dt="2021-10-15T03:31:54.358"/>
    <p1510:client id="{EA637E01-8D38-4830-A415-5E9C3105E322}" v="41" dt="2021-10-15T03:41:55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E0ECF-5B44-499A-B89E-AA85E8D83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4AF22-3C27-49C2-997C-C6250F4E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650AB-FEDF-4B0E-A0BA-B54834CC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282AE-A3D5-4F58-8FF8-8615C837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9DDB3-F699-4E6D-9062-7C79724A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708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EA5D1-83B7-4416-8DCF-A9C87590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1351C7-3875-47BE-829B-C19F0450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0AC6D-1789-4522-A3B2-A7EFB753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7930E-DAFA-4BEC-A86A-A9FD81A0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5BF74-4E0C-491F-8525-7369A6CD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72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9F2D85-7B2C-4093-8572-7D54C85A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D0A74A-88B6-4CF3-BC9C-5390BBB6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A31162-CED1-4D26-946C-D255E75B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AF5FB-4989-48CC-9359-83E50F28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DBAF2-5BF9-409C-B85E-9C76EEE4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57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D45AE-2179-41C7-9324-23C7219C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D5F14-2FE9-47DE-8E1A-9ABB49A5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A5446-CC4F-4824-8524-D5E8C154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3C83C-D70C-489B-95ED-DB9FA348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6F640-DCAD-43F6-811F-C03BAC8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50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987C9-91C9-4A42-A2D0-060C039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51C0E8-7BF2-4A21-B115-3EF0529E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0CBDD-8D73-4E34-A68E-A9933AF2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7E0178-1D90-4321-9887-CDBE9073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E55AB-3B68-4ECF-A024-BEDF3A2D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998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2A5EF-8AE7-4BDF-9895-DC036F9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A8EAF-57B6-40D1-B637-153F8A430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90F9CA-38D6-45BA-A6AD-8EAB044B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65C31-8BE5-44B1-B30D-3EC9A2BD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DDB267-46CC-4223-BFB0-C3C3CF6F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34DF6-6316-4018-8037-1589F5D5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63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89D2-4F62-495A-B625-D423A34E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0742C-1CB4-47D2-A99E-DC242EE9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FF9B-779C-4FE1-8CB3-FFF9DC34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7AF2E-7483-483F-A68D-6DB01AA5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0C9CC5-4E08-4D6C-BA48-B8C96456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33E6F5-D28F-4F28-A639-9B7F8801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0AF2EE-DDD6-4AC0-A7CF-C5AF825A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DA2711-ACE1-4FAB-B1F2-B044A7D9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96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D2DC5-5332-46A0-B8E2-06A6AE5F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6CC673-10F5-49B8-9661-4EC2576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0C1360-0EDC-41CF-9AF1-FF571324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630D67-31B3-4286-8684-0E5162A1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2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23BFE1-684B-440D-AA5A-7FA7A9C2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8A181A-F2D0-4CA0-A698-EF578436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722A5E-C739-48E2-B541-62C46FCC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754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B7B9-14BB-46E5-A9B1-61967DA2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47546-F370-4F54-9D9F-D298F5E8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ADD9A8-1A7F-405F-913F-00440C18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670099-5D99-42A8-A633-34E2AA21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48719-2B10-402F-834D-215474D2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04D412-CC55-451E-95C6-F0A83ECE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852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A2EC6-3493-4394-B080-2AAF0F69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8B8C05-8BFA-4024-8335-D83FFE2E0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8470C9-DA4C-4931-896D-0890A9F3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9EF06A-A575-41F0-9AFB-D237F786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FE8D37-4129-4E7E-9677-AE8E100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FF771D-B9A5-4AE5-9536-47157A97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07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0FD8A0-08F1-4E2F-BBF3-82A7B5CC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78A0E-ECA7-4B6B-B13A-14C0E712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9F1DB-5E10-420F-832B-8720C0C6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5BA74-8403-46FF-AC26-0193D444D460}" type="datetimeFigureOut">
              <a:rPr lang="es-PE" smtClean="0"/>
              <a:t>18/10/2021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DB273-8A9D-4359-8E42-2C16A5AB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26654-1CE9-469C-93E7-B60219310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2F22-1137-4AFA-B5CB-482447DEB6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81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goLariosUTP/calidadIntagram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861111-22BA-4840-A665-4AF7C6465C13}"/>
              </a:ext>
            </a:extLst>
          </p:cNvPr>
          <p:cNvSpPr txBox="1"/>
          <p:nvPr/>
        </p:nvSpPr>
        <p:spPr>
          <a:xfrm>
            <a:off x="837126" y="4288665"/>
            <a:ext cx="626007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b="1" i="1">
                <a:latin typeface="Times New Roman"/>
                <a:cs typeface="Times New Roman"/>
              </a:rPr>
              <a:t>ESTUDIANTES : </a:t>
            </a:r>
            <a:endParaRPr lang="es-PE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>
                <a:latin typeface="Times New Roman"/>
                <a:cs typeface="Times New Roman"/>
              </a:rPr>
              <a:t>SANCHEZ SILVA, </a:t>
            </a:r>
            <a:r>
              <a:rPr lang="es-PE" err="1">
                <a:latin typeface="Times New Roman"/>
                <a:cs typeface="Times New Roman"/>
              </a:rPr>
              <a:t>Jose</a:t>
            </a:r>
            <a:r>
              <a:rPr lang="es-PE">
                <a:latin typeface="Times New Roman"/>
                <a:cs typeface="Times New Roman"/>
              </a:rPr>
              <a:t> Alexis </a:t>
            </a:r>
            <a:r>
              <a:rPr lang="es-PE" b="1">
                <a:latin typeface="Times New Roman"/>
                <a:cs typeface="Times New Roman"/>
              </a:rPr>
              <a:t>(U20100080)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>
                <a:latin typeface="Times New Roman"/>
                <a:cs typeface="Times New Roman"/>
              </a:rPr>
              <a:t>LARIOS RIVERA, Diego Pedro </a:t>
            </a:r>
            <a:r>
              <a:rPr lang="es-PE" b="1">
                <a:latin typeface="Times New Roman"/>
                <a:cs typeface="Times New Roman"/>
              </a:rPr>
              <a:t>(1626)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>
                <a:latin typeface="Times New Roman"/>
                <a:cs typeface="Times New Roman"/>
              </a:rPr>
              <a:t>ROMANI GUIZADO, Diego Jeanpierre  </a:t>
            </a:r>
            <a:r>
              <a:rPr lang="es-PE" b="1">
                <a:latin typeface="Times New Roman"/>
                <a:cs typeface="Times New Roman"/>
              </a:rPr>
              <a:t>(U18101240)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>
                <a:latin typeface="Times New Roman"/>
                <a:cs typeface="Times New Roman"/>
              </a:rPr>
              <a:t>TIPPE ACEVEDO, Brayan Tippe </a:t>
            </a:r>
            <a:r>
              <a:rPr lang="es-PE" b="1">
                <a:latin typeface="Times New Roman"/>
                <a:cs typeface="Times New Roman"/>
              </a:rPr>
              <a:t>(U18215345)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73BBDE-5FAD-41A1-9B03-D227CFBAA00B}"/>
              </a:ext>
            </a:extLst>
          </p:cNvPr>
          <p:cNvSpPr txBox="1"/>
          <p:nvPr/>
        </p:nvSpPr>
        <p:spPr>
          <a:xfrm>
            <a:off x="2814033" y="953036"/>
            <a:ext cx="63814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CALIDAD</a:t>
            </a:r>
            <a:r>
              <a:rPr lang="es-E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es-ES" sz="2800" b="1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</a:p>
          <a:p>
            <a:pPr algn="ctr"/>
            <a:r>
              <a:rPr lang="es-ES" sz="2800" b="1" i="0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</a:p>
          <a:p>
            <a:pPr algn="ctr"/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PE" b="1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https://github.com/DiegoLariosUTP/calidadIntagram.git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76E669D-9B98-4AEE-8216-4154F390B17B}"/>
              </a:ext>
            </a:extLst>
          </p:cNvPr>
          <p:cNvGrpSpPr/>
          <p:nvPr/>
        </p:nvGrpSpPr>
        <p:grpSpPr>
          <a:xfrm>
            <a:off x="1313962" y="3340923"/>
            <a:ext cx="412124" cy="1120462"/>
            <a:chOff x="1609859" y="1545465"/>
            <a:chExt cx="412124" cy="112046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1DF4E12-53E3-4AC3-8980-8DBF3E6808AE}"/>
                </a:ext>
              </a:extLst>
            </p:cNvPr>
            <p:cNvSpPr/>
            <p:nvPr/>
          </p:nvSpPr>
          <p:spPr>
            <a:xfrm>
              <a:off x="1609859" y="1545465"/>
              <a:ext cx="412124" cy="4121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2A022BDC-87A8-4A57-A852-92E4404ACC1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815921" y="1957589"/>
              <a:ext cx="0" cy="4121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4E4097C-AE37-45D9-92CA-98B9A9F43D66}"/>
                </a:ext>
              </a:extLst>
            </p:cNvPr>
            <p:cNvCxnSpPr/>
            <p:nvPr/>
          </p:nvCxnSpPr>
          <p:spPr>
            <a:xfrm flipH="1">
              <a:off x="1609859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3A4D4261-4D4A-43C8-9A3C-504675303AF4}"/>
                </a:ext>
              </a:extLst>
            </p:cNvPr>
            <p:cNvCxnSpPr/>
            <p:nvPr/>
          </p:nvCxnSpPr>
          <p:spPr>
            <a:xfrm>
              <a:off x="1815921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DE02286-97E8-44CC-8C1E-A574148B0A6F}"/>
                </a:ext>
              </a:extLst>
            </p:cNvPr>
            <p:cNvCxnSpPr/>
            <p:nvPr/>
          </p:nvCxnSpPr>
          <p:spPr>
            <a:xfrm>
              <a:off x="1609859" y="2086377"/>
              <a:ext cx="412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E6D965F-ED55-402F-B857-795AE6F825E4}"/>
              </a:ext>
            </a:extLst>
          </p:cNvPr>
          <p:cNvGrpSpPr/>
          <p:nvPr/>
        </p:nvGrpSpPr>
        <p:grpSpPr>
          <a:xfrm>
            <a:off x="4283886" y="2209985"/>
            <a:ext cx="2715289" cy="1085066"/>
            <a:chOff x="4214613" y="2329456"/>
            <a:chExt cx="2715289" cy="1085066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C51B319-900A-40A9-AB56-FB5C14F46370}"/>
                </a:ext>
              </a:extLst>
            </p:cNvPr>
            <p:cNvSpPr/>
            <p:nvPr/>
          </p:nvSpPr>
          <p:spPr>
            <a:xfrm>
              <a:off x="4820991" y="2329456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FC16CE2-A1C8-4592-A0A2-7B221BB81C3B}"/>
                </a:ext>
              </a:extLst>
            </p:cNvPr>
            <p:cNvSpPr txBox="1"/>
            <p:nvPr/>
          </p:nvSpPr>
          <p:spPr>
            <a:xfrm>
              <a:off x="4214613" y="3045190"/>
              <a:ext cx="2715289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lvl="1"/>
              <a:r>
                <a:rPr lang="es-ES"/>
                <a:t>Registro usuario</a:t>
              </a:r>
              <a:endParaRPr lang="es-PE">
                <a:cs typeface="Calibri" panose="020F0502020204030204"/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41B847F5-5586-4772-A2C4-DF3A17681AB1}"/>
              </a:ext>
            </a:extLst>
          </p:cNvPr>
          <p:cNvGrpSpPr/>
          <p:nvPr/>
        </p:nvGrpSpPr>
        <p:grpSpPr>
          <a:xfrm>
            <a:off x="4437261" y="660220"/>
            <a:ext cx="2131448" cy="1087911"/>
            <a:chOff x="4506534" y="694856"/>
            <a:chExt cx="2131448" cy="1087911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CED7F75-ABB6-4501-B57F-715381CD1CA0}"/>
                </a:ext>
              </a:extLst>
            </p:cNvPr>
            <p:cNvSpPr/>
            <p:nvPr/>
          </p:nvSpPr>
          <p:spPr>
            <a:xfrm>
              <a:off x="4801669" y="694856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128C5C9-429E-4CD2-A97E-5F161815E8F2}"/>
                </a:ext>
              </a:extLst>
            </p:cNvPr>
            <p:cNvSpPr txBox="1"/>
            <p:nvPr/>
          </p:nvSpPr>
          <p:spPr>
            <a:xfrm>
              <a:off x="4506534" y="1413435"/>
              <a:ext cx="21314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s-ES" err="1"/>
                <a:t>Login</a:t>
              </a:r>
              <a:endParaRPr lang="es-PE" err="1">
                <a:cs typeface="Calibri" panose="020F0502020204030204"/>
              </a:endParaRPr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792A0BE-97C8-4C13-917E-5C9EA88E2DF3}"/>
              </a:ext>
            </a:extLst>
          </p:cNvPr>
          <p:cNvSpPr txBox="1"/>
          <p:nvPr/>
        </p:nvSpPr>
        <p:spPr>
          <a:xfrm>
            <a:off x="1106119" y="45166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Usuario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92A4B07-6E0A-4FA7-B4BB-FB7BE8F43391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665732" y="996691"/>
            <a:ext cx="3066664" cy="240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561CA39-6349-4A1F-B8CC-6AE1CDCED68C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726086" y="2546456"/>
            <a:ext cx="3164178" cy="100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32795D9-9AA2-4028-8B95-2DE8CC9EE04C}"/>
              </a:ext>
            </a:extLst>
          </p:cNvPr>
          <p:cNvSpPr/>
          <p:nvPr/>
        </p:nvSpPr>
        <p:spPr>
          <a:xfrm>
            <a:off x="549065" y="317474"/>
            <a:ext cx="1314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CUS</a:t>
            </a:r>
          </a:p>
        </p:txBody>
      </p:sp>
      <p:grpSp>
        <p:nvGrpSpPr>
          <p:cNvPr id="18" name="Grupo 30">
            <a:extLst>
              <a:ext uri="{FF2B5EF4-FFF2-40B4-BE49-F238E27FC236}">
                <a16:creationId xmlns:a16="http://schemas.microsoft.com/office/drawing/2014/main" id="{B396942B-8747-4C73-803C-671DDA4E942D}"/>
              </a:ext>
            </a:extLst>
          </p:cNvPr>
          <p:cNvGrpSpPr/>
          <p:nvPr/>
        </p:nvGrpSpPr>
        <p:grpSpPr>
          <a:xfrm>
            <a:off x="4543155" y="3898818"/>
            <a:ext cx="2715289" cy="1067748"/>
            <a:chOff x="4500364" y="2329456"/>
            <a:chExt cx="2715289" cy="1067748"/>
          </a:xfrm>
        </p:grpSpPr>
        <p:sp>
          <p:nvSpPr>
            <p:cNvPr id="19" name="Elipse 24">
              <a:extLst>
                <a:ext uri="{FF2B5EF4-FFF2-40B4-BE49-F238E27FC236}">
                  <a16:creationId xmlns:a16="http://schemas.microsoft.com/office/drawing/2014/main" id="{C27ED7FA-4E73-434B-93F3-44E5B6066CD8}"/>
                </a:ext>
              </a:extLst>
            </p:cNvPr>
            <p:cNvSpPr/>
            <p:nvPr/>
          </p:nvSpPr>
          <p:spPr>
            <a:xfrm>
              <a:off x="4820991" y="2329456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CuadroTexto 25">
              <a:extLst>
                <a:ext uri="{FF2B5EF4-FFF2-40B4-BE49-F238E27FC236}">
                  <a16:creationId xmlns:a16="http://schemas.microsoft.com/office/drawing/2014/main" id="{7F5AE02A-8F7F-4617-BB05-4324C9B8971A}"/>
                </a:ext>
              </a:extLst>
            </p:cNvPr>
            <p:cNvSpPr txBox="1"/>
            <p:nvPr/>
          </p:nvSpPr>
          <p:spPr>
            <a:xfrm>
              <a:off x="4500364" y="3027872"/>
              <a:ext cx="2715289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ES">
                  <a:cs typeface="Calibri"/>
                </a:rPr>
                <a:t>Visualización de estados</a:t>
              </a:r>
            </a:p>
          </p:txBody>
        </p:sp>
      </p:grpSp>
      <p:cxnSp>
        <p:nvCxnSpPr>
          <p:cNvPr id="21" name="Conector recto 40">
            <a:extLst>
              <a:ext uri="{FF2B5EF4-FFF2-40B4-BE49-F238E27FC236}">
                <a16:creationId xmlns:a16="http://schemas.microsoft.com/office/drawing/2014/main" id="{2F28EF29-B6F1-4841-AD1A-27176F207653}"/>
              </a:ext>
            </a:extLst>
          </p:cNvPr>
          <p:cNvCxnSpPr>
            <a:cxnSpLocks/>
          </p:cNvCxnSpPr>
          <p:nvPr/>
        </p:nvCxnSpPr>
        <p:spPr>
          <a:xfrm>
            <a:off x="1547573" y="3540548"/>
            <a:ext cx="3363336" cy="66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2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76E669D-9B98-4AEE-8216-4154F390B17B}"/>
              </a:ext>
            </a:extLst>
          </p:cNvPr>
          <p:cNvGrpSpPr/>
          <p:nvPr/>
        </p:nvGrpSpPr>
        <p:grpSpPr>
          <a:xfrm>
            <a:off x="2292439" y="3089809"/>
            <a:ext cx="412124" cy="1120462"/>
            <a:chOff x="1609859" y="1545465"/>
            <a:chExt cx="412124" cy="112046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1DF4E12-53E3-4AC3-8980-8DBF3E6808AE}"/>
                </a:ext>
              </a:extLst>
            </p:cNvPr>
            <p:cNvSpPr/>
            <p:nvPr/>
          </p:nvSpPr>
          <p:spPr>
            <a:xfrm>
              <a:off x="1609859" y="1545465"/>
              <a:ext cx="412124" cy="4121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2A022BDC-87A8-4A57-A852-92E4404ACC1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815921" y="1957589"/>
              <a:ext cx="0" cy="4121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4E4097C-AE37-45D9-92CA-98B9A9F43D66}"/>
                </a:ext>
              </a:extLst>
            </p:cNvPr>
            <p:cNvCxnSpPr/>
            <p:nvPr/>
          </p:nvCxnSpPr>
          <p:spPr>
            <a:xfrm flipH="1">
              <a:off x="1609859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3A4D4261-4D4A-43C8-9A3C-504675303AF4}"/>
                </a:ext>
              </a:extLst>
            </p:cNvPr>
            <p:cNvCxnSpPr/>
            <p:nvPr/>
          </p:nvCxnSpPr>
          <p:spPr>
            <a:xfrm>
              <a:off x="1815921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DE02286-97E8-44CC-8C1E-A574148B0A6F}"/>
                </a:ext>
              </a:extLst>
            </p:cNvPr>
            <p:cNvCxnSpPr/>
            <p:nvPr/>
          </p:nvCxnSpPr>
          <p:spPr>
            <a:xfrm>
              <a:off x="1609859" y="2086377"/>
              <a:ext cx="412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3F24A82-BAF2-47AF-A13D-EFF849C82508}"/>
              </a:ext>
            </a:extLst>
          </p:cNvPr>
          <p:cNvGrpSpPr/>
          <p:nvPr/>
        </p:nvGrpSpPr>
        <p:grpSpPr>
          <a:xfrm>
            <a:off x="824248" y="5009883"/>
            <a:ext cx="412124" cy="1120462"/>
            <a:chOff x="1609859" y="1545465"/>
            <a:chExt cx="412124" cy="1120462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916772-93F7-4135-B564-1A3CA6F57ED8}"/>
                </a:ext>
              </a:extLst>
            </p:cNvPr>
            <p:cNvSpPr/>
            <p:nvPr/>
          </p:nvSpPr>
          <p:spPr>
            <a:xfrm>
              <a:off x="1609859" y="1545465"/>
              <a:ext cx="412124" cy="4121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1D23ABD-A70A-42FE-AF90-0EC598F7039E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1815921" y="1957589"/>
              <a:ext cx="0" cy="4121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1478285B-3902-454F-BA70-6F19EF323214}"/>
                </a:ext>
              </a:extLst>
            </p:cNvPr>
            <p:cNvCxnSpPr/>
            <p:nvPr/>
          </p:nvCxnSpPr>
          <p:spPr>
            <a:xfrm flipH="1">
              <a:off x="1609859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8D005511-A6B8-4B1F-8979-CE76577EFACC}"/>
                </a:ext>
              </a:extLst>
            </p:cNvPr>
            <p:cNvCxnSpPr/>
            <p:nvPr/>
          </p:nvCxnSpPr>
          <p:spPr>
            <a:xfrm>
              <a:off x="1815921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9092BDA-45A0-4441-B0D6-79D125EEE694}"/>
                </a:ext>
              </a:extLst>
            </p:cNvPr>
            <p:cNvCxnSpPr/>
            <p:nvPr/>
          </p:nvCxnSpPr>
          <p:spPr>
            <a:xfrm>
              <a:off x="1609859" y="2086377"/>
              <a:ext cx="412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E6D965F-ED55-402F-B857-795AE6F825E4}"/>
              </a:ext>
            </a:extLst>
          </p:cNvPr>
          <p:cNvGrpSpPr/>
          <p:nvPr/>
        </p:nvGrpSpPr>
        <p:grpSpPr>
          <a:xfrm>
            <a:off x="4522256" y="4328358"/>
            <a:ext cx="2715289" cy="1085066"/>
            <a:chOff x="4214613" y="2329456"/>
            <a:chExt cx="2715289" cy="1085066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C51B319-900A-40A9-AB56-FB5C14F46370}"/>
                </a:ext>
              </a:extLst>
            </p:cNvPr>
            <p:cNvSpPr/>
            <p:nvPr/>
          </p:nvSpPr>
          <p:spPr>
            <a:xfrm>
              <a:off x="4820991" y="2329456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FC16CE2-A1C8-4592-A0A2-7B221BB81C3B}"/>
                </a:ext>
              </a:extLst>
            </p:cNvPr>
            <p:cNvSpPr txBox="1"/>
            <p:nvPr/>
          </p:nvSpPr>
          <p:spPr>
            <a:xfrm>
              <a:off x="4214613" y="3045190"/>
              <a:ext cx="27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Listar búsqueda de usuario</a:t>
              </a:r>
              <a:endParaRPr lang="es-PE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41B847F5-5586-4772-A2C4-DF3A17681AB1}"/>
              </a:ext>
            </a:extLst>
          </p:cNvPr>
          <p:cNvGrpSpPr/>
          <p:nvPr/>
        </p:nvGrpSpPr>
        <p:grpSpPr>
          <a:xfrm>
            <a:off x="4506534" y="694856"/>
            <a:ext cx="2131448" cy="1087911"/>
            <a:chOff x="4506534" y="694856"/>
            <a:chExt cx="2131448" cy="1087911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CED7F75-ABB6-4501-B57F-715381CD1CA0}"/>
                </a:ext>
              </a:extLst>
            </p:cNvPr>
            <p:cNvSpPr/>
            <p:nvPr/>
          </p:nvSpPr>
          <p:spPr>
            <a:xfrm>
              <a:off x="4801669" y="694856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128C5C9-429E-4CD2-A97E-5F161815E8F2}"/>
                </a:ext>
              </a:extLst>
            </p:cNvPr>
            <p:cNvSpPr txBox="1"/>
            <p:nvPr/>
          </p:nvSpPr>
          <p:spPr>
            <a:xfrm>
              <a:off x="4506534" y="1413435"/>
              <a:ext cx="213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Generar publicación</a:t>
              </a:r>
              <a:endParaRPr lang="es-PE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10F2F6AE-B4E2-49C6-87AA-27B7773EACD1}"/>
              </a:ext>
            </a:extLst>
          </p:cNvPr>
          <p:cNvGrpSpPr/>
          <p:nvPr/>
        </p:nvGrpSpPr>
        <p:grpSpPr>
          <a:xfrm>
            <a:off x="7492815" y="114479"/>
            <a:ext cx="1769778" cy="1042274"/>
            <a:chOff x="7492815" y="114479"/>
            <a:chExt cx="1769778" cy="1042274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35BE19-9586-425D-AC37-7208EC40A5F7}"/>
                </a:ext>
              </a:extLst>
            </p:cNvPr>
            <p:cNvSpPr/>
            <p:nvPr/>
          </p:nvSpPr>
          <p:spPr>
            <a:xfrm>
              <a:off x="7536282" y="114479"/>
              <a:ext cx="1502535" cy="672942"/>
            </a:xfrm>
            <a:prstGeom prst="ellipse">
              <a:avLst/>
            </a:prstGeom>
            <a:ln>
              <a:prstDash val="lgDash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4DA5B93-11D9-4B17-8C6D-DD5BF4BD72C7}"/>
                </a:ext>
              </a:extLst>
            </p:cNvPr>
            <p:cNvSpPr txBox="1"/>
            <p:nvPr/>
          </p:nvSpPr>
          <p:spPr>
            <a:xfrm>
              <a:off x="7492815" y="787421"/>
              <a:ext cx="1769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Publicar Historia</a:t>
              </a:r>
              <a:endParaRPr lang="es-PE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B36DF88-563D-4C60-B60B-6870128A00E1}"/>
              </a:ext>
            </a:extLst>
          </p:cNvPr>
          <p:cNvGrpSpPr/>
          <p:nvPr/>
        </p:nvGrpSpPr>
        <p:grpSpPr>
          <a:xfrm>
            <a:off x="7221825" y="1399058"/>
            <a:ext cx="2131448" cy="1056651"/>
            <a:chOff x="7221825" y="1399058"/>
            <a:chExt cx="2131448" cy="1056651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4A41662-2D80-493E-8A32-AAC2A0C699B2}"/>
                </a:ext>
              </a:extLst>
            </p:cNvPr>
            <p:cNvSpPr/>
            <p:nvPr/>
          </p:nvSpPr>
          <p:spPr>
            <a:xfrm>
              <a:off x="7493151" y="1399058"/>
              <a:ext cx="1502535" cy="672942"/>
            </a:xfrm>
            <a:prstGeom prst="ellipse">
              <a:avLst/>
            </a:prstGeom>
            <a:ln>
              <a:prstDash val="lgDash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3CEFE2B-09D0-4306-AEF3-9401E7AF0964}"/>
                </a:ext>
              </a:extLst>
            </p:cNvPr>
            <p:cNvSpPr txBox="1"/>
            <p:nvPr/>
          </p:nvSpPr>
          <p:spPr>
            <a:xfrm>
              <a:off x="7221825" y="2086377"/>
              <a:ext cx="213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Publicar comentario</a:t>
              </a:r>
              <a:endParaRPr lang="es-PE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792A0BE-97C8-4C13-917E-5C9EA88E2DF3}"/>
              </a:ext>
            </a:extLst>
          </p:cNvPr>
          <p:cNvSpPr txBox="1"/>
          <p:nvPr/>
        </p:nvSpPr>
        <p:spPr>
          <a:xfrm>
            <a:off x="2041301" y="4326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Usuario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8E03744-9D6B-4F61-9846-4C6FE02CDFA0}"/>
              </a:ext>
            </a:extLst>
          </p:cNvPr>
          <p:cNvSpPr txBox="1"/>
          <p:nvPr/>
        </p:nvSpPr>
        <p:spPr>
          <a:xfrm>
            <a:off x="418563" y="6130345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Compañía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0E274944-1F0F-41DB-8D8A-235F45E4654E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rot="5400000" flipH="1" flipV="1">
            <a:off x="804368" y="3521813"/>
            <a:ext cx="1714012" cy="1262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92A4B07-6E0A-4FA7-B4BB-FB7BE8F43391}"/>
              </a:ext>
            </a:extLst>
          </p:cNvPr>
          <p:cNvCxnSpPr>
            <a:cxnSpLocks/>
            <a:stCxn id="4" idx="7"/>
            <a:endCxn id="24" idx="2"/>
          </p:cNvCxnSpPr>
          <p:nvPr/>
        </p:nvCxnSpPr>
        <p:spPr>
          <a:xfrm flipV="1">
            <a:off x="2644209" y="1031327"/>
            <a:ext cx="2157460" cy="211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561CA39-6349-4A1F-B8CC-6AE1CDCED68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704563" y="3295871"/>
            <a:ext cx="2424070" cy="139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A52169A-96C3-4176-84C4-EA589F89A8E4}"/>
              </a:ext>
            </a:extLst>
          </p:cNvPr>
          <p:cNvCxnSpPr>
            <a:cxnSpLocks/>
            <a:stCxn id="21" idx="2"/>
            <a:endCxn id="24" idx="7"/>
          </p:cNvCxnSpPr>
          <p:nvPr/>
        </p:nvCxnSpPr>
        <p:spPr>
          <a:xfrm flipH="1">
            <a:off x="6084163" y="450950"/>
            <a:ext cx="1452119" cy="3424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9A028CB-5A1A-44E6-BCA6-349439BA84C4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H="1" flipV="1">
            <a:off x="6304204" y="1031327"/>
            <a:ext cx="1188947" cy="7042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32795D9-9AA2-4028-8B95-2DE8CC9EE04C}"/>
              </a:ext>
            </a:extLst>
          </p:cNvPr>
          <p:cNvSpPr/>
          <p:nvPr/>
        </p:nvSpPr>
        <p:spPr>
          <a:xfrm>
            <a:off x="726517" y="1288241"/>
            <a:ext cx="1314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CUS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7D1C8C3-2CE6-422D-BFC5-2286053AA006}"/>
              </a:ext>
            </a:extLst>
          </p:cNvPr>
          <p:cNvGrpSpPr/>
          <p:nvPr/>
        </p:nvGrpSpPr>
        <p:grpSpPr>
          <a:xfrm>
            <a:off x="4777674" y="2376718"/>
            <a:ext cx="2634654" cy="1099784"/>
            <a:chOff x="7157392" y="1413435"/>
            <a:chExt cx="2361485" cy="1099784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7CE6A09-9D66-44E8-AADF-AFC83CFD8C48}"/>
                </a:ext>
              </a:extLst>
            </p:cNvPr>
            <p:cNvSpPr/>
            <p:nvPr/>
          </p:nvSpPr>
          <p:spPr>
            <a:xfrm>
              <a:off x="7536283" y="1413435"/>
              <a:ext cx="1502535" cy="672942"/>
            </a:xfrm>
            <a:prstGeom prst="ellipse">
              <a:avLst/>
            </a:prstGeom>
            <a:ln>
              <a:prstDash val="lgDash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FE18F05-8E26-4A6B-9AE0-8CAA66E93FC0}"/>
                </a:ext>
              </a:extLst>
            </p:cNvPr>
            <p:cNvSpPr txBox="1"/>
            <p:nvPr/>
          </p:nvSpPr>
          <p:spPr>
            <a:xfrm>
              <a:off x="7157392" y="2143887"/>
              <a:ext cx="236148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ES" dirty="0"/>
                <a:t>Visualización de Historia</a:t>
              </a:r>
              <a:endParaRPr lang="es-PE" dirty="0"/>
            </a:p>
          </p:txBody>
        </p:sp>
      </p:grp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F4976A1-7E8A-439F-AF74-7EFFBD0E948B}"/>
              </a:ext>
            </a:extLst>
          </p:cNvPr>
          <p:cNvCxnSpPr>
            <a:cxnSpLocks/>
          </p:cNvCxnSpPr>
          <p:nvPr/>
        </p:nvCxnSpPr>
        <p:spPr>
          <a:xfrm flipV="1">
            <a:off x="2730473" y="2684723"/>
            <a:ext cx="2430629" cy="55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5D8A513-9115-4EE2-BC4E-DBF13A8EEC49}"/>
              </a:ext>
            </a:extLst>
          </p:cNvPr>
          <p:cNvCxnSpPr>
            <a:cxnSpLocks/>
          </p:cNvCxnSpPr>
          <p:nvPr/>
        </p:nvCxnSpPr>
        <p:spPr>
          <a:xfrm flipH="1">
            <a:off x="6505486" y="1864925"/>
            <a:ext cx="1073929" cy="6041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1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76E669D-9B98-4AEE-8216-4154F390B17B}"/>
              </a:ext>
            </a:extLst>
          </p:cNvPr>
          <p:cNvGrpSpPr/>
          <p:nvPr/>
        </p:nvGrpSpPr>
        <p:grpSpPr>
          <a:xfrm>
            <a:off x="1285207" y="2305753"/>
            <a:ext cx="412124" cy="1120462"/>
            <a:chOff x="1609859" y="1545465"/>
            <a:chExt cx="412124" cy="112046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1DF4E12-53E3-4AC3-8980-8DBF3E6808AE}"/>
                </a:ext>
              </a:extLst>
            </p:cNvPr>
            <p:cNvSpPr/>
            <p:nvPr/>
          </p:nvSpPr>
          <p:spPr>
            <a:xfrm>
              <a:off x="1609859" y="1545465"/>
              <a:ext cx="412124" cy="4121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2A022BDC-87A8-4A57-A852-92E4404ACC1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815921" y="1957589"/>
              <a:ext cx="0" cy="4121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4E4097C-AE37-45D9-92CA-98B9A9F43D66}"/>
                </a:ext>
              </a:extLst>
            </p:cNvPr>
            <p:cNvCxnSpPr/>
            <p:nvPr/>
          </p:nvCxnSpPr>
          <p:spPr>
            <a:xfrm flipH="1">
              <a:off x="1609859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3A4D4261-4D4A-43C8-9A3C-504675303AF4}"/>
                </a:ext>
              </a:extLst>
            </p:cNvPr>
            <p:cNvCxnSpPr/>
            <p:nvPr/>
          </p:nvCxnSpPr>
          <p:spPr>
            <a:xfrm>
              <a:off x="1815921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DE02286-97E8-44CC-8C1E-A574148B0A6F}"/>
                </a:ext>
              </a:extLst>
            </p:cNvPr>
            <p:cNvCxnSpPr/>
            <p:nvPr/>
          </p:nvCxnSpPr>
          <p:spPr>
            <a:xfrm>
              <a:off x="1609859" y="2086377"/>
              <a:ext cx="412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41B847F5-5586-4772-A2C4-DF3A17681AB1}"/>
              </a:ext>
            </a:extLst>
          </p:cNvPr>
          <p:cNvGrpSpPr/>
          <p:nvPr/>
        </p:nvGrpSpPr>
        <p:grpSpPr>
          <a:xfrm>
            <a:off x="4609790" y="2155466"/>
            <a:ext cx="2131448" cy="1364910"/>
            <a:chOff x="4506534" y="694856"/>
            <a:chExt cx="2131448" cy="136491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CED7F75-ABB6-4501-B57F-715381CD1CA0}"/>
                </a:ext>
              </a:extLst>
            </p:cNvPr>
            <p:cNvSpPr/>
            <p:nvPr/>
          </p:nvSpPr>
          <p:spPr>
            <a:xfrm>
              <a:off x="4801669" y="694856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128C5C9-429E-4CD2-A97E-5F161815E8F2}"/>
                </a:ext>
              </a:extLst>
            </p:cNvPr>
            <p:cNvSpPr txBox="1"/>
            <p:nvPr/>
          </p:nvSpPr>
          <p:spPr>
            <a:xfrm>
              <a:off x="4506534" y="1413435"/>
              <a:ext cx="213144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s-ES">
                  <a:cs typeface="Calibri"/>
                </a:rPr>
                <a:t>Visualización de notificaciones</a:t>
              </a:r>
              <a:endParaRPr lang="es-ES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792A0BE-97C8-4C13-917E-5C9EA88E2DF3}"/>
              </a:ext>
            </a:extLst>
          </p:cNvPr>
          <p:cNvSpPr txBox="1"/>
          <p:nvPr/>
        </p:nvSpPr>
        <p:spPr>
          <a:xfrm>
            <a:off x="1034232" y="37403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Usuario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561CA39-6349-4A1F-B8CC-6AE1CDCED68C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697331" y="2474569"/>
            <a:ext cx="3221687" cy="2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32795D9-9AA2-4028-8B95-2DE8CC9EE04C}"/>
              </a:ext>
            </a:extLst>
          </p:cNvPr>
          <p:cNvSpPr/>
          <p:nvPr/>
        </p:nvSpPr>
        <p:spPr>
          <a:xfrm>
            <a:off x="549065" y="317474"/>
            <a:ext cx="3140709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B77141-1906-4DF9-B179-B6CF72C2631C}"/>
              </a:ext>
            </a:extLst>
          </p:cNvPr>
          <p:cNvGrpSpPr/>
          <p:nvPr/>
        </p:nvGrpSpPr>
        <p:grpSpPr>
          <a:xfrm>
            <a:off x="4509149" y="3923881"/>
            <a:ext cx="2131448" cy="1641909"/>
            <a:chOff x="4506534" y="694856"/>
            <a:chExt cx="2131448" cy="1641909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C5A4CEC-7C79-4E31-9E60-85754111BA92}"/>
                </a:ext>
              </a:extLst>
            </p:cNvPr>
            <p:cNvSpPr/>
            <p:nvPr/>
          </p:nvSpPr>
          <p:spPr>
            <a:xfrm>
              <a:off x="4801669" y="694856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3CCFAE5-AA85-4122-A0DD-8F3B8FB82EEE}"/>
                </a:ext>
              </a:extLst>
            </p:cNvPr>
            <p:cNvSpPr txBox="1"/>
            <p:nvPr/>
          </p:nvSpPr>
          <p:spPr>
            <a:xfrm>
              <a:off x="4506534" y="1413435"/>
              <a:ext cx="2131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s-ES">
                  <a:cs typeface="Calibri"/>
                </a:rPr>
                <a:t>Visualización de sugerencias de amistad</a:t>
              </a:r>
              <a:endParaRPr lang="es-ES"/>
            </a:p>
          </p:txBody>
        </p:sp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53D9568-592D-4485-8103-CA73AE6DD80C}"/>
              </a:ext>
            </a:extLst>
          </p:cNvPr>
          <p:cNvCxnSpPr>
            <a:cxnSpLocks/>
          </p:cNvCxnSpPr>
          <p:nvPr/>
        </p:nvCxnSpPr>
        <p:spPr>
          <a:xfrm>
            <a:off x="1567935" y="2641211"/>
            <a:ext cx="3322328" cy="150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C0A45D9-B4E4-4A6C-BCFD-616662AC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2" y="134716"/>
            <a:ext cx="4361145" cy="111887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DAA2F4F0-3F9C-477E-801D-D993DDE9815C}"/>
              </a:ext>
            </a:extLst>
          </p:cNvPr>
          <p:cNvGrpSpPr/>
          <p:nvPr/>
        </p:nvGrpSpPr>
        <p:grpSpPr>
          <a:xfrm>
            <a:off x="1313962" y="3340923"/>
            <a:ext cx="412124" cy="1120462"/>
            <a:chOff x="1609859" y="1545465"/>
            <a:chExt cx="412124" cy="1120462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291EE9C6-4EC3-41EA-8891-D5E89CED0D18}"/>
                </a:ext>
              </a:extLst>
            </p:cNvPr>
            <p:cNvSpPr/>
            <p:nvPr/>
          </p:nvSpPr>
          <p:spPr>
            <a:xfrm>
              <a:off x="1609859" y="1545465"/>
              <a:ext cx="412124" cy="4121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0583F52-9245-45E2-8D72-0CA94A65150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815921" y="1957589"/>
              <a:ext cx="0" cy="4121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E5A106E-E261-4656-8201-F24DC66935F0}"/>
                </a:ext>
              </a:extLst>
            </p:cNvPr>
            <p:cNvCxnSpPr/>
            <p:nvPr/>
          </p:nvCxnSpPr>
          <p:spPr>
            <a:xfrm flipH="1">
              <a:off x="1609859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5D385CF-2A9E-46BA-A6B4-C8279211E13E}"/>
                </a:ext>
              </a:extLst>
            </p:cNvPr>
            <p:cNvCxnSpPr/>
            <p:nvPr/>
          </p:nvCxnSpPr>
          <p:spPr>
            <a:xfrm>
              <a:off x="1815921" y="2369713"/>
              <a:ext cx="206062" cy="29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150CE01-7DD8-4DFF-953C-946DA669428F}"/>
                </a:ext>
              </a:extLst>
            </p:cNvPr>
            <p:cNvCxnSpPr/>
            <p:nvPr/>
          </p:nvCxnSpPr>
          <p:spPr>
            <a:xfrm>
              <a:off x="1609859" y="2086377"/>
              <a:ext cx="412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772F4F-64C4-4769-B47F-295D7ACB1D70}"/>
              </a:ext>
            </a:extLst>
          </p:cNvPr>
          <p:cNvSpPr txBox="1"/>
          <p:nvPr/>
        </p:nvSpPr>
        <p:spPr>
          <a:xfrm>
            <a:off x="1106119" y="45166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Usuario</a:t>
            </a:r>
          </a:p>
        </p:txBody>
      </p:sp>
      <p:grpSp>
        <p:nvGrpSpPr>
          <p:cNvPr id="16" name="Grupo 30">
            <a:extLst>
              <a:ext uri="{FF2B5EF4-FFF2-40B4-BE49-F238E27FC236}">
                <a16:creationId xmlns:a16="http://schemas.microsoft.com/office/drawing/2014/main" id="{0FFDFE24-0084-4BD4-8E09-039833732C00}"/>
              </a:ext>
            </a:extLst>
          </p:cNvPr>
          <p:cNvGrpSpPr/>
          <p:nvPr/>
        </p:nvGrpSpPr>
        <p:grpSpPr>
          <a:xfrm>
            <a:off x="4244628" y="2528943"/>
            <a:ext cx="6596592" cy="1508964"/>
            <a:chOff x="5029758" y="1503872"/>
            <a:chExt cx="6596592" cy="1508964"/>
          </a:xfrm>
        </p:grpSpPr>
        <p:sp>
          <p:nvSpPr>
            <p:cNvPr id="50" name="Elipse 24">
              <a:extLst>
                <a:ext uri="{FF2B5EF4-FFF2-40B4-BE49-F238E27FC236}">
                  <a16:creationId xmlns:a16="http://schemas.microsoft.com/office/drawing/2014/main" id="{DB7966E3-EA76-406B-A6B3-1DA8C5E3C432}"/>
                </a:ext>
              </a:extLst>
            </p:cNvPr>
            <p:cNvSpPr/>
            <p:nvPr/>
          </p:nvSpPr>
          <p:spPr>
            <a:xfrm>
              <a:off x="5029758" y="2339894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CuadroTexto 25">
              <a:extLst>
                <a:ext uri="{FF2B5EF4-FFF2-40B4-BE49-F238E27FC236}">
                  <a16:creationId xmlns:a16="http://schemas.microsoft.com/office/drawing/2014/main" id="{3A5035D9-9AF6-4941-9CF9-4E99F3444881}"/>
                </a:ext>
              </a:extLst>
            </p:cNvPr>
            <p:cNvSpPr txBox="1"/>
            <p:nvPr/>
          </p:nvSpPr>
          <p:spPr>
            <a:xfrm>
              <a:off x="8911061" y="1503872"/>
              <a:ext cx="2715289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ES">
                  <a:cs typeface="Calibri"/>
                </a:rPr>
                <a:t>Edición Perfil</a:t>
              </a:r>
            </a:p>
          </p:txBody>
        </p:sp>
      </p:grpSp>
      <p:grpSp>
        <p:nvGrpSpPr>
          <p:cNvPr id="53" name="Grupo 30">
            <a:extLst>
              <a:ext uri="{FF2B5EF4-FFF2-40B4-BE49-F238E27FC236}">
                <a16:creationId xmlns:a16="http://schemas.microsoft.com/office/drawing/2014/main" id="{77BDFC69-FCC7-49F5-B40F-12AE971059B9}"/>
              </a:ext>
            </a:extLst>
          </p:cNvPr>
          <p:cNvGrpSpPr/>
          <p:nvPr/>
        </p:nvGrpSpPr>
        <p:grpSpPr>
          <a:xfrm>
            <a:off x="3861370" y="1840964"/>
            <a:ext cx="5706230" cy="2570872"/>
            <a:chOff x="826063" y="2339894"/>
            <a:chExt cx="5706230" cy="2570872"/>
          </a:xfrm>
        </p:grpSpPr>
        <p:sp>
          <p:nvSpPr>
            <p:cNvPr id="54" name="Elipse 24">
              <a:extLst>
                <a:ext uri="{FF2B5EF4-FFF2-40B4-BE49-F238E27FC236}">
                  <a16:creationId xmlns:a16="http://schemas.microsoft.com/office/drawing/2014/main" id="{CAE7A432-EA72-45B9-884B-B63563A2DF29}"/>
                </a:ext>
              </a:extLst>
            </p:cNvPr>
            <p:cNvSpPr/>
            <p:nvPr/>
          </p:nvSpPr>
          <p:spPr>
            <a:xfrm>
              <a:off x="5029758" y="2339894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CuadroTexto 25">
              <a:extLst>
                <a:ext uri="{FF2B5EF4-FFF2-40B4-BE49-F238E27FC236}">
                  <a16:creationId xmlns:a16="http://schemas.microsoft.com/office/drawing/2014/main" id="{12C657BF-81C5-4DEE-8B0C-94E2E6A8FF65}"/>
                </a:ext>
              </a:extLst>
            </p:cNvPr>
            <p:cNvSpPr txBox="1"/>
            <p:nvPr/>
          </p:nvSpPr>
          <p:spPr>
            <a:xfrm>
              <a:off x="826063" y="4541434"/>
              <a:ext cx="2715289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ES">
                  <a:cs typeface="Calibri"/>
                </a:rPr>
                <a:t>Actualización de Datos</a:t>
              </a:r>
            </a:p>
          </p:txBody>
        </p:sp>
      </p:grpSp>
      <p:grpSp>
        <p:nvGrpSpPr>
          <p:cNvPr id="56" name="Grupo 30">
            <a:extLst>
              <a:ext uri="{FF2B5EF4-FFF2-40B4-BE49-F238E27FC236}">
                <a16:creationId xmlns:a16="http://schemas.microsoft.com/office/drawing/2014/main" id="{23679739-52AB-409E-89EF-A9C7AC12C2D1}"/>
              </a:ext>
            </a:extLst>
          </p:cNvPr>
          <p:cNvGrpSpPr/>
          <p:nvPr/>
        </p:nvGrpSpPr>
        <p:grpSpPr>
          <a:xfrm>
            <a:off x="7932327" y="4460991"/>
            <a:ext cx="2715289" cy="1057310"/>
            <a:chOff x="4897021" y="2339894"/>
            <a:chExt cx="2715289" cy="1057310"/>
          </a:xfrm>
        </p:grpSpPr>
        <p:sp>
          <p:nvSpPr>
            <p:cNvPr id="57" name="Elipse 24">
              <a:extLst>
                <a:ext uri="{FF2B5EF4-FFF2-40B4-BE49-F238E27FC236}">
                  <a16:creationId xmlns:a16="http://schemas.microsoft.com/office/drawing/2014/main" id="{494EB153-83C0-4CF7-8AC4-5CBA1DB671EC}"/>
                </a:ext>
              </a:extLst>
            </p:cNvPr>
            <p:cNvSpPr/>
            <p:nvPr/>
          </p:nvSpPr>
          <p:spPr>
            <a:xfrm>
              <a:off x="5029758" y="2339894"/>
              <a:ext cx="1502535" cy="6729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CuadroTexto 25">
              <a:extLst>
                <a:ext uri="{FF2B5EF4-FFF2-40B4-BE49-F238E27FC236}">
                  <a16:creationId xmlns:a16="http://schemas.microsoft.com/office/drawing/2014/main" id="{0BC3626A-06D3-432B-BE7E-34810E61ADB7}"/>
                </a:ext>
              </a:extLst>
            </p:cNvPr>
            <p:cNvSpPr txBox="1"/>
            <p:nvPr/>
          </p:nvSpPr>
          <p:spPr>
            <a:xfrm>
              <a:off x="4897021" y="3027872"/>
              <a:ext cx="2715289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ES">
                  <a:cs typeface="Calibri"/>
                </a:rPr>
                <a:t>Cambiar Contraseña</a:t>
              </a:r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4620D77-1E9F-4028-BC49-AF6FC1A38F38}"/>
              </a:ext>
            </a:extLst>
          </p:cNvPr>
          <p:cNvCxnSpPr>
            <a:cxnSpLocks/>
          </p:cNvCxnSpPr>
          <p:nvPr/>
        </p:nvCxnSpPr>
        <p:spPr>
          <a:xfrm flipV="1">
            <a:off x="1738436" y="3676760"/>
            <a:ext cx="2502517" cy="17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CAB86FB-3795-41E9-B393-A6D402F26EC4}"/>
              </a:ext>
            </a:extLst>
          </p:cNvPr>
          <p:cNvCxnSpPr>
            <a:cxnSpLocks/>
          </p:cNvCxnSpPr>
          <p:nvPr/>
        </p:nvCxnSpPr>
        <p:spPr>
          <a:xfrm flipH="1">
            <a:off x="5509069" y="2133100"/>
            <a:ext cx="2573553" cy="13488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6D16FA3-147A-4991-B85E-D8B92E33941A}"/>
              </a:ext>
            </a:extLst>
          </p:cNvPr>
          <p:cNvCxnSpPr>
            <a:cxnSpLocks/>
          </p:cNvCxnSpPr>
          <p:nvPr/>
        </p:nvCxnSpPr>
        <p:spPr>
          <a:xfrm flipH="1" flipV="1">
            <a:off x="5724730" y="3870160"/>
            <a:ext cx="2329136" cy="8077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01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Panorámica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sanchezsilva2507@outlook.com</dc:creator>
  <cp:revision>15</cp:revision>
  <dcterms:created xsi:type="dcterms:W3CDTF">2021-10-13T00:14:02Z</dcterms:created>
  <dcterms:modified xsi:type="dcterms:W3CDTF">2021-10-19T03:15:13Z</dcterms:modified>
</cp:coreProperties>
</file>