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3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B416E9-0D84-45C7-B3B7-05AB39D5EFF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29C82A-1F75-414E-A4CE-6221CE9038E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LIDAR: mapa 3D con láseres</a:t>
          </a:r>
          <a:endParaRPr lang="en-US"/>
        </a:p>
      </dgm:t>
    </dgm:pt>
    <dgm:pt modelId="{5ED70AD7-250A-45EF-AB80-C35D5FF8976C}" type="parTrans" cxnId="{73668879-CE40-451E-A17C-9764074B5813}">
      <dgm:prSet/>
      <dgm:spPr/>
      <dgm:t>
        <a:bodyPr/>
        <a:lstStyle/>
        <a:p>
          <a:endParaRPr lang="en-US"/>
        </a:p>
      </dgm:t>
    </dgm:pt>
    <dgm:pt modelId="{7B3705E4-A64C-4331-A060-DEB4CF46B1BE}" type="sibTrans" cxnId="{73668879-CE40-451E-A17C-9764074B58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14F476-05F4-474C-92A6-11BBB62EE47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Cámaras: identifican objetos y señales</a:t>
          </a:r>
          <a:endParaRPr lang="en-US"/>
        </a:p>
      </dgm:t>
    </dgm:pt>
    <dgm:pt modelId="{AD3629A7-86F8-4C9D-B4C1-5E7F913199D3}" type="parTrans" cxnId="{FA18BF98-2984-4D9D-BB47-4BBAEAE505DD}">
      <dgm:prSet/>
      <dgm:spPr/>
      <dgm:t>
        <a:bodyPr/>
        <a:lstStyle/>
        <a:p>
          <a:endParaRPr lang="en-US"/>
        </a:p>
      </dgm:t>
    </dgm:pt>
    <dgm:pt modelId="{F8A85B01-97AA-414A-92D6-61D7EE49AAD9}" type="sibTrans" cxnId="{FA18BF98-2984-4D9D-BB47-4BBAEAE505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8AEDAF-C864-49EF-96F8-D93D21B9687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Radar: mide distancia y velocidad</a:t>
          </a:r>
          <a:endParaRPr lang="en-US"/>
        </a:p>
      </dgm:t>
    </dgm:pt>
    <dgm:pt modelId="{E87E704B-9016-4CF4-B5F8-A88BD57E78C3}" type="parTrans" cxnId="{4DF202D7-1979-4EBF-994D-F5E0BA831079}">
      <dgm:prSet/>
      <dgm:spPr/>
      <dgm:t>
        <a:bodyPr/>
        <a:lstStyle/>
        <a:p>
          <a:endParaRPr lang="en-US"/>
        </a:p>
      </dgm:t>
    </dgm:pt>
    <dgm:pt modelId="{61A9A404-B0DD-4125-9E51-1201E48A27CB}" type="sibTrans" cxnId="{4DF202D7-1979-4EBF-994D-F5E0BA83107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BC4B1C-9FC4-4F17-8B27-EF9972DFBF01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GPS e IMU: localización precisa</a:t>
          </a:r>
          <a:endParaRPr lang="en-US"/>
        </a:p>
      </dgm:t>
    </dgm:pt>
    <dgm:pt modelId="{8D3E8E2F-3440-48EC-850E-1512BF58FB1C}" type="parTrans" cxnId="{6CF9D648-AF76-4980-A9E7-F770D98CEF42}">
      <dgm:prSet/>
      <dgm:spPr/>
      <dgm:t>
        <a:bodyPr/>
        <a:lstStyle/>
        <a:p>
          <a:endParaRPr lang="en-US"/>
        </a:p>
      </dgm:t>
    </dgm:pt>
    <dgm:pt modelId="{8BCBE7E4-D7EE-43CC-8813-A64D85D44FE9}" type="sibTrans" cxnId="{6CF9D648-AF76-4980-A9E7-F770D98CEF42}">
      <dgm:prSet/>
      <dgm:spPr/>
      <dgm:t>
        <a:bodyPr/>
        <a:lstStyle/>
        <a:p>
          <a:endParaRPr lang="en-US"/>
        </a:p>
      </dgm:t>
    </dgm:pt>
    <dgm:pt modelId="{A064DFA3-D5C0-4566-B0F6-387780DFBD28}" type="pres">
      <dgm:prSet presAssocID="{FBB416E9-0D84-45C7-B3B7-05AB39D5EFFF}" presName="root" presStyleCnt="0">
        <dgm:presLayoutVars>
          <dgm:dir/>
          <dgm:resizeHandles val="exact"/>
        </dgm:presLayoutVars>
      </dgm:prSet>
      <dgm:spPr/>
    </dgm:pt>
    <dgm:pt modelId="{DCFA2817-CB0E-4F27-AC4E-535435A215F5}" type="pres">
      <dgm:prSet presAssocID="{FBB416E9-0D84-45C7-B3B7-05AB39D5EFFF}" presName="container" presStyleCnt="0">
        <dgm:presLayoutVars>
          <dgm:dir/>
          <dgm:resizeHandles val="exact"/>
        </dgm:presLayoutVars>
      </dgm:prSet>
      <dgm:spPr/>
    </dgm:pt>
    <dgm:pt modelId="{B67C772E-CB7E-4D6D-96FF-EE610AC9B54F}" type="pres">
      <dgm:prSet presAssocID="{7A29C82A-1F75-414E-A4CE-6221CE9038E9}" presName="compNode" presStyleCnt="0"/>
      <dgm:spPr/>
    </dgm:pt>
    <dgm:pt modelId="{FBC7ED5D-6617-4BC3-90EC-CD07F3A020B6}" type="pres">
      <dgm:prSet presAssocID="{7A29C82A-1F75-414E-A4CE-6221CE9038E9}" presName="iconBgRect" presStyleLbl="bgShp" presStyleIdx="0" presStyleCnt="4"/>
      <dgm:spPr/>
    </dgm:pt>
    <dgm:pt modelId="{D6E9B5CE-BF2D-4869-915D-216C81903050}" type="pres">
      <dgm:prSet presAssocID="{7A29C82A-1F75-414E-A4CE-6221CE9038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ámara"/>
        </a:ext>
      </dgm:extLst>
    </dgm:pt>
    <dgm:pt modelId="{31EFAC8F-5D69-42FD-AB91-4C16238C630A}" type="pres">
      <dgm:prSet presAssocID="{7A29C82A-1F75-414E-A4CE-6221CE9038E9}" presName="spaceRect" presStyleCnt="0"/>
      <dgm:spPr/>
    </dgm:pt>
    <dgm:pt modelId="{07A5864D-5569-4724-903C-3A1B31584AB6}" type="pres">
      <dgm:prSet presAssocID="{7A29C82A-1F75-414E-A4CE-6221CE9038E9}" presName="textRect" presStyleLbl="revTx" presStyleIdx="0" presStyleCnt="4">
        <dgm:presLayoutVars>
          <dgm:chMax val="1"/>
          <dgm:chPref val="1"/>
        </dgm:presLayoutVars>
      </dgm:prSet>
      <dgm:spPr/>
    </dgm:pt>
    <dgm:pt modelId="{D4AEDFC4-AB99-4F63-B453-AA18F95715EC}" type="pres">
      <dgm:prSet presAssocID="{7B3705E4-A64C-4331-A060-DEB4CF46B1BE}" presName="sibTrans" presStyleLbl="sibTrans2D1" presStyleIdx="0" presStyleCnt="0"/>
      <dgm:spPr/>
    </dgm:pt>
    <dgm:pt modelId="{FFA2F211-C670-44BE-B09F-3AAE19A33F66}" type="pres">
      <dgm:prSet presAssocID="{8B14F476-05F4-474C-92A6-11BBB62EE471}" presName="compNode" presStyleCnt="0"/>
      <dgm:spPr/>
    </dgm:pt>
    <dgm:pt modelId="{CCA4590D-E155-4FE9-9EA6-2F5B33820125}" type="pres">
      <dgm:prSet presAssocID="{8B14F476-05F4-474C-92A6-11BBB62EE471}" presName="iconBgRect" presStyleLbl="bgShp" presStyleIdx="1" presStyleCnt="4"/>
      <dgm:spPr/>
    </dgm:pt>
    <dgm:pt modelId="{FF45D830-5B36-4B9F-B210-120688F11E51}" type="pres">
      <dgm:prSet presAssocID="{8B14F476-05F4-474C-92A6-11BBB62EE4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91CB3E7F-6E2B-4362-8682-7A691B290549}" type="pres">
      <dgm:prSet presAssocID="{8B14F476-05F4-474C-92A6-11BBB62EE471}" presName="spaceRect" presStyleCnt="0"/>
      <dgm:spPr/>
    </dgm:pt>
    <dgm:pt modelId="{2D06883B-0DC9-4439-8A6B-96F3F06D3A60}" type="pres">
      <dgm:prSet presAssocID="{8B14F476-05F4-474C-92A6-11BBB62EE471}" presName="textRect" presStyleLbl="revTx" presStyleIdx="1" presStyleCnt="4">
        <dgm:presLayoutVars>
          <dgm:chMax val="1"/>
          <dgm:chPref val="1"/>
        </dgm:presLayoutVars>
      </dgm:prSet>
      <dgm:spPr/>
    </dgm:pt>
    <dgm:pt modelId="{CF416A56-DE02-46FC-B0F9-30CB323A54A3}" type="pres">
      <dgm:prSet presAssocID="{F8A85B01-97AA-414A-92D6-61D7EE49AAD9}" presName="sibTrans" presStyleLbl="sibTrans2D1" presStyleIdx="0" presStyleCnt="0"/>
      <dgm:spPr/>
    </dgm:pt>
    <dgm:pt modelId="{8C2FAA15-A43D-4A4B-8913-BA59D948A495}" type="pres">
      <dgm:prSet presAssocID="{2D8AEDAF-C864-49EF-96F8-D93D21B96872}" presName="compNode" presStyleCnt="0"/>
      <dgm:spPr/>
    </dgm:pt>
    <dgm:pt modelId="{0B7DCC4B-6286-4597-B69C-B2F9574CD730}" type="pres">
      <dgm:prSet presAssocID="{2D8AEDAF-C864-49EF-96F8-D93D21B96872}" presName="iconBgRect" presStyleLbl="bgShp" presStyleIdx="2" presStyleCnt="4"/>
      <dgm:spPr/>
    </dgm:pt>
    <dgm:pt modelId="{57792C33-D1DE-4AE2-8792-AC41D97783BC}" type="pres">
      <dgm:prSet presAssocID="{2D8AEDAF-C864-49EF-96F8-D93D21B968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E4AC6E15-015D-423B-80F7-6559648FEE13}" type="pres">
      <dgm:prSet presAssocID="{2D8AEDAF-C864-49EF-96F8-D93D21B96872}" presName="spaceRect" presStyleCnt="0"/>
      <dgm:spPr/>
    </dgm:pt>
    <dgm:pt modelId="{F2F5B6FC-0BEA-406E-B4DB-62141443BB06}" type="pres">
      <dgm:prSet presAssocID="{2D8AEDAF-C864-49EF-96F8-D93D21B96872}" presName="textRect" presStyleLbl="revTx" presStyleIdx="2" presStyleCnt="4">
        <dgm:presLayoutVars>
          <dgm:chMax val="1"/>
          <dgm:chPref val="1"/>
        </dgm:presLayoutVars>
      </dgm:prSet>
      <dgm:spPr/>
    </dgm:pt>
    <dgm:pt modelId="{D260432A-498A-4674-9A4A-A2F11F99929E}" type="pres">
      <dgm:prSet presAssocID="{61A9A404-B0DD-4125-9E51-1201E48A27CB}" presName="sibTrans" presStyleLbl="sibTrans2D1" presStyleIdx="0" presStyleCnt="0"/>
      <dgm:spPr/>
    </dgm:pt>
    <dgm:pt modelId="{CFFEFE06-ECEA-4360-BE48-14B01E83F8E8}" type="pres">
      <dgm:prSet presAssocID="{94BC4B1C-9FC4-4F17-8B27-EF9972DFBF01}" presName="compNode" presStyleCnt="0"/>
      <dgm:spPr/>
    </dgm:pt>
    <dgm:pt modelId="{3230643D-AE1B-46FD-BAD2-A9ED3C34E3C0}" type="pres">
      <dgm:prSet presAssocID="{94BC4B1C-9FC4-4F17-8B27-EF9972DFBF01}" presName="iconBgRect" presStyleLbl="bgShp" presStyleIdx="3" presStyleCnt="4"/>
      <dgm:spPr/>
    </dgm:pt>
    <dgm:pt modelId="{A8CB84B2-E3BD-4A63-934E-3542BDDA66C4}" type="pres">
      <dgm:prSet presAssocID="{94BC4B1C-9FC4-4F17-8B27-EF9972DFBF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D1DAC347-A28C-476A-8246-7E181FE0ADA5}" type="pres">
      <dgm:prSet presAssocID="{94BC4B1C-9FC4-4F17-8B27-EF9972DFBF01}" presName="spaceRect" presStyleCnt="0"/>
      <dgm:spPr/>
    </dgm:pt>
    <dgm:pt modelId="{4869161F-B229-46CA-9F94-05C9E9AB9B3B}" type="pres">
      <dgm:prSet presAssocID="{94BC4B1C-9FC4-4F17-8B27-EF9972DFBF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BDC403-48BF-4F3F-A0F6-D6F3A559EA90}" type="presOf" srcId="{2D8AEDAF-C864-49EF-96F8-D93D21B96872}" destId="{F2F5B6FC-0BEA-406E-B4DB-62141443BB06}" srcOrd="0" destOrd="0" presId="urn:microsoft.com/office/officeart/2018/2/layout/IconCircleList"/>
    <dgm:cxn modelId="{B6E1500F-F36A-48FB-8FE8-E8B3613D73A1}" type="presOf" srcId="{7A29C82A-1F75-414E-A4CE-6221CE9038E9}" destId="{07A5864D-5569-4724-903C-3A1B31584AB6}" srcOrd="0" destOrd="0" presId="urn:microsoft.com/office/officeart/2018/2/layout/IconCircleList"/>
    <dgm:cxn modelId="{6CF9D648-AF76-4980-A9E7-F770D98CEF42}" srcId="{FBB416E9-0D84-45C7-B3B7-05AB39D5EFFF}" destId="{94BC4B1C-9FC4-4F17-8B27-EF9972DFBF01}" srcOrd="3" destOrd="0" parTransId="{8D3E8E2F-3440-48EC-850E-1512BF58FB1C}" sibTransId="{8BCBE7E4-D7EE-43CC-8813-A64D85D44FE9}"/>
    <dgm:cxn modelId="{AC12974A-BFCB-4567-8E09-B1AECA37B420}" type="presOf" srcId="{8B14F476-05F4-474C-92A6-11BBB62EE471}" destId="{2D06883B-0DC9-4439-8A6B-96F3F06D3A60}" srcOrd="0" destOrd="0" presId="urn:microsoft.com/office/officeart/2018/2/layout/IconCircleList"/>
    <dgm:cxn modelId="{164E4853-0EE6-4527-B0F3-5A3960C10DEC}" type="presOf" srcId="{7B3705E4-A64C-4331-A060-DEB4CF46B1BE}" destId="{D4AEDFC4-AB99-4F63-B453-AA18F95715EC}" srcOrd="0" destOrd="0" presId="urn:microsoft.com/office/officeart/2018/2/layout/IconCircleList"/>
    <dgm:cxn modelId="{73668879-CE40-451E-A17C-9764074B5813}" srcId="{FBB416E9-0D84-45C7-B3B7-05AB39D5EFFF}" destId="{7A29C82A-1F75-414E-A4CE-6221CE9038E9}" srcOrd="0" destOrd="0" parTransId="{5ED70AD7-250A-45EF-AB80-C35D5FF8976C}" sibTransId="{7B3705E4-A64C-4331-A060-DEB4CF46B1BE}"/>
    <dgm:cxn modelId="{31AFB191-5297-48F1-8379-B7F154F22823}" type="presOf" srcId="{F8A85B01-97AA-414A-92D6-61D7EE49AAD9}" destId="{CF416A56-DE02-46FC-B0F9-30CB323A54A3}" srcOrd="0" destOrd="0" presId="urn:microsoft.com/office/officeart/2018/2/layout/IconCircleList"/>
    <dgm:cxn modelId="{62445296-0975-4736-8EE9-4BD31B41ECFD}" type="presOf" srcId="{61A9A404-B0DD-4125-9E51-1201E48A27CB}" destId="{D260432A-498A-4674-9A4A-A2F11F99929E}" srcOrd="0" destOrd="0" presId="urn:microsoft.com/office/officeart/2018/2/layout/IconCircleList"/>
    <dgm:cxn modelId="{FA18BF98-2984-4D9D-BB47-4BBAEAE505DD}" srcId="{FBB416E9-0D84-45C7-B3B7-05AB39D5EFFF}" destId="{8B14F476-05F4-474C-92A6-11BBB62EE471}" srcOrd="1" destOrd="0" parTransId="{AD3629A7-86F8-4C9D-B4C1-5E7F913199D3}" sibTransId="{F8A85B01-97AA-414A-92D6-61D7EE49AAD9}"/>
    <dgm:cxn modelId="{A818EAA3-880A-4D00-A609-6C640A9D7549}" type="presOf" srcId="{FBB416E9-0D84-45C7-B3B7-05AB39D5EFFF}" destId="{A064DFA3-D5C0-4566-B0F6-387780DFBD28}" srcOrd="0" destOrd="0" presId="urn:microsoft.com/office/officeart/2018/2/layout/IconCircleList"/>
    <dgm:cxn modelId="{E50EA0CB-5C04-4717-BB4E-493FDCE7650D}" type="presOf" srcId="{94BC4B1C-9FC4-4F17-8B27-EF9972DFBF01}" destId="{4869161F-B229-46CA-9F94-05C9E9AB9B3B}" srcOrd="0" destOrd="0" presId="urn:microsoft.com/office/officeart/2018/2/layout/IconCircleList"/>
    <dgm:cxn modelId="{4DF202D7-1979-4EBF-994D-F5E0BA831079}" srcId="{FBB416E9-0D84-45C7-B3B7-05AB39D5EFFF}" destId="{2D8AEDAF-C864-49EF-96F8-D93D21B96872}" srcOrd="2" destOrd="0" parTransId="{E87E704B-9016-4CF4-B5F8-A88BD57E78C3}" sibTransId="{61A9A404-B0DD-4125-9E51-1201E48A27CB}"/>
    <dgm:cxn modelId="{EED650F7-44DF-4B25-A1EF-19D4B205F8FF}" type="presParOf" srcId="{A064DFA3-D5C0-4566-B0F6-387780DFBD28}" destId="{DCFA2817-CB0E-4F27-AC4E-535435A215F5}" srcOrd="0" destOrd="0" presId="urn:microsoft.com/office/officeart/2018/2/layout/IconCircleList"/>
    <dgm:cxn modelId="{15AE4FA5-7A3D-4250-96F2-26664C39F4F2}" type="presParOf" srcId="{DCFA2817-CB0E-4F27-AC4E-535435A215F5}" destId="{B67C772E-CB7E-4D6D-96FF-EE610AC9B54F}" srcOrd="0" destOrd="0" presId="urn:microsoft.com/office/officeart/2018/2/layout/IconCircleList"/>
    <dgm:cxn modelId="{633EA1D7-CEE9-4DA1-B00D-2063BEEE7C7B}" type="presParOf" srcId="{B67C772E-CB7E-4D6D-96FF-EE610AC9B54F}" destId="{FBC7ED5D-6617-4BC3-90EC-CD07F3A020B6}" srcOrd="0" destOrd="0" presId="urn:microsoft.com/office/officeart/2018/2/layout/IconCircleList"/>
    <dgm:cxn modelId="{4806AFC1-CFFF-43F5-9CDE-975DD9FE757D}" type="presParOf" srcId="{B67C772E-CB7E-4D6D-96FF-EE610AC9B54F}" destId="{D6E9B5CE-BF2D-4869-915D-216C81903050}" srcOrd="1" destOrd="0" presId="urn:microsoft.com/office/officeart/2018/2/layout/IconCircleList"/>
    <dgm:cxn modelId="{B76F29FB-628F-4EAB-AC1C-77A7FE3014EA}" type="presParOf" srcId="{B67C772E-CB7E-4D6D-96FF-EE610AC9B54F}" destId="{31EFAC8F-5D69-42FD-AB91-4C16238C630A}" srcOrd="2" destOrd="0" presId="urn:microsoft.com/office/officeart/2018/2/layout/IconCircleList"/>
    <dgm:cxn modelId="{DE0F28F0-36D4-496D-91CB-3FBEB54C12F4}" type="presParOf" srcId="{B67C772E-CB7E-4D6D-96FF-EE610AC9B54F}" destId="{07A5864D-5569-4724-903C-3A1B31584AB6}" srcOrd="3" destOrd="0" presId="urn:microsoft.com/office/officeart/2018/2/layout/IconCircleList"/>
    <dgm:cxn modelId="{3ABFB41B-F293-4EF3-BB64-976635D895B2}" type="presParOf" srcId="{DCFA2817-CB0E-4F27-AC4E-535435A215F5}" destId="{D4AEDFC4-AB99-4F63-B453-AA18F95715EC}" srcOrd="1" destOrd="0" presId="urn:microsoft.com/office/officeart/2018/2/layout/IconCircleList"/>
    <dgm:cxn modelId="{8D6D5831-87F3-44F0-9A30-29F3CD8E4A6B}" type="presParOf" srcId="{DCFA2817-CB0E-4F27-AC4E-535435A215F5}" destId="{FFA2F211-C670-44BE-B09F-3AAE19A33F66}" srcOrd="2" destOrd="0" presId="urn:microsoft.com/office/officeart/2018/2/layout/IconCircleList"/>
    <dgm:cxn modelId="{61FFF4A3-9E13-495D-A24B-117E93BC375E}" type="presParOf" srcId="{FFA2F211-C670-44BE-B09F-3AAE19A33F66}" destId="{CCA4590D-E155-4FE9-9EA6-2F5B33820125}" srcOrd="0" destOrd="0" presId="urn:microsoft.com/office/officeart/2018/2/layout/IconCircleList"/>
    <dgm:cxn modelId="{6747BD26-ACA9-43C8-B69D-D26591B02EC0}" type="presParOf" srcId="{FFA2F211-C670-44BE-B09F-3AAE19A33F66}" destId="{FF45D830-5B36-4B9F-B210-120688F11E51}" srcOrd="1" destOrd="0" presId="urn:microsoft.com/office/officeart/2018/2/layout/IconCircleList"/>
    <dgm:cxn modelId="{2933CBAB-3E99-45FD-A4B8-014B759EA78D}" type="presParOf" srcId="{FFA2F211-C670-44BE-B09F-3AAE19A33F66}" destId="{91CB3E7F-6E2B-4362-8682-7A691B290549}" srcOrd="2" destOrd="0" presId="urn:microsoft.com/office/officeart/2018/2/layout/IconCircleList"/>
    <dgm:cxn modelId="{3EBE5FF4-C745-4B41-9277-5AB52CF70D4B}" type="presParOf" srcId="{FFA2F211-C670-44BE-B09F-3AAE19A33F66}" destId="{2D06883B-0DC9-4439-8A6B-96F3F06D3A60}" srcOrd="3" destOrd="0" presId="urn:microsoft.com/office/officeart/2018/2/layout/IconCircleList"/>
    <dgm:cxn modelId="{B985C127-55F0-4C2F-BCB9-A7F7BF7F2C7C}" type="presParOf" srcId="{DCFA2817-CB0E-4F27-AC4E-535435A215F5}" destId="{CF416A56-DE02-46FC-B0F9-30CB323A54A3}" srcOrd="3" destOrd="0" presId="urn:microsoft.com/office/officeart/2018/2/layout/IconCircleList"/>
    <dgm:cxn modelId="{205DCBC0-ADE3-4870-A1F1-10F7CF4B2546}" type="presParOf" srcId="{DCFA2817-CB0E-4F27-AC4E-535435A215F5}" destId="{8C2FAA15-A43D-4A4B-8913-BA59D948A495}" srcOrd="4" destOrd="0" presId="urn:microsoft.com/office/officeart/2018/2/layout/IconCircleList"/>
    <dgm:cxn modelId="{834C50E3-3350-468E-9026-770D9F303ECD}" type="presParOf" srcId="{8C2FAA15-A43D-4A4B-8913-BA59D948A495}" destId="{0B7DCC4B-6286-4597-B69C-B2F9574CD730}" srcOrd="0" destOrd="0" presId="urn:microsoft.com/office/officeart/2018/2/layout/IconCircleList"/>
    <dgm:cxn modelId="{FB730C6B-F991-4EEE-9CF7-4028091BC515}" type="presParOf" srcId="{8C2FAA15-A43D-4A4B-8913-BA59D948A495}" destId="{57792C33-D1DE-4AE2-8792-AC41D97783BC}" srcOrd="1" destOrd="0" presId="urn:microsoft.com/office/officeart/2018/2/layout/IconCircleList"/>
    <dgm:cxn modelId="{27E37757-A0AD-46D5-8765-9519D7C504C0}" type="presParOf" srcId="{8C2FAA15-A43D-4A4B-8913-BA59D948A495}" destId="{E4AC6E15-015D-423B-80F7-6559648FEE13}" srcOrd="2" destOrd="0" presId="urn:microsoft.com/office/officeart/2018/2/layout/IconCircleList"/>
    <dgm:cxn modelId="{3D8CB015-C74C-4872-B683-0656A4540703}" type="presParOf" srcId="{8C2FAA15-A43D-4A4B-8913-BA59D948A495}" destId="{F2F5B6FC-0BEA-406E-B4DB-62141443BB06}" srcOrd="3" destOrd="0" presId="urn:microsoft.com/office/officeart/2018/2/layout/IconCircleList"/>
    <dgm:cxn modelId="{BA7459EB-4FE3-4AE6-84C3-1D133F35CCDA}" type="presParOf" srcId="{DCFA2817-CB0E-4F27-AC4E-535435A215F5}" destId="{D260432A-498A-4674-9A4A-A2F11F99929E}" srcOrd="5" destOrd="0" presId="urn:microsoft.com/office/officeart/2018/2/layout/IconCircleList"/>
    <dgm:cxn modelId="{5317EBE3-96D4-48A6-ABD3-BE4CDAC7DE11}" type="presParOf" srcId="{DCFA2817-CB0E-4F27-AC4E-535435A215F5}" destId="{CFFEFE06-ECEA-4360-BE48-14B01E83F8E8}" srcOrd="6" destOrd="0" presId="urn:microsoft.com/office/officeart/2018/2/layout/IconCircleList"/>
    <dgm:cxn modelId="{A0116228-D2B3-461C-A48E-C3A6B2C039BA}" type="presParOf" srcId="{CFFEFE06-ECEA-4360-BE48-14B01E83F8E8}" destId="{3230643D-AE1B-46FD-BAD2-A9ED3C34E3C0}" srcOrd="0" destOrd="0" presId="urn:microsoft.com/office/officeart/2018/2/layout/IconCircleList"/>
    <dgm:cxn modelId="{0520D4F2-A714-46E9-930A-5FF94FC44F89}" type="presParOf" srcId="{CFFEFE06-ECEA-4360-BE48-14B01E83F8E8}" destId="{A8CB84B2-E3BD-4A63-934E-3542BDDA66C4}" srcOrd="1" destOrd="0" presId="urn:microsoft.com/office/officeart/2018/2/layout/IconCircleList"/>
    <dgm:cxn modelId="{3596B4B3-7960-449E-BC88-C206FEEE7093}" type="presParOf" srcId="{CFFEFE06-ECEA-4360-BE48-14B01E83F8E8}" destId="{D1DAC347-A28C-476A-8246-7E181FE0ADA5}" srcOrd="2" destOrd="0" presId="urn:microsoft.com/office/officeart/2018/2/layout/IconCircleList"/>
    <dgm:cxn modelId="{459211E2-4C6B-4CFD-BEAC-78AF4C4E78E3}" type="presParOf" srcId="{CFFEFE06-ECEA-4360-BE48-14B01E83F8E8}" destId="{4869161F-B229-46CA-9F94-05C9E9AB9B3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B2D782-B6A3-4B37-94DA-B38ED192307C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35AC4-E7D3-4093-AAA0-9A9AAF1BCB3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Visíon por computadora</a:t>
          </a:r>
          <a:endParaRPr lang="en-US"/>
        </a:p>
      </dgm:t>
    </dgm:pt>
    <dgm:pt modelId="{5201D731-7BB0-43D1-A867-00977D170A9C}" type="parTrans" cxnId="{A2DF6891-BB10-4443-B2A4-8117BC0C6146}">
      <dgm:prSet/>
      <dgm:spPr/>
      <dgm:t>
        <a:bodyPr/>
        <a:lstStyle/>
        <a:p>
          <a:endParaRPr lang="en-US"/>
        </a:p>
      </dgm:t>
    </dgm:pt>
    <dgm:pt modelId="{4DC78744-8CCF-4085-A6BB-51AA2053D329}" type="sibTrans" cxnId="{A2DF6891-BB10-4443-B2A4-8117BC0C6146}">
      <dgm:prSet/>
      <dgm:spPr/>
      <dgm:t>
        <a:bodyPr/>
        <a:lstStyle/>
        <a:p>
          <a:endParaRPr lang="en-US"/>
        </a:p>
      </dgm:t>
    </dgm:pt>
    <dgm:pt modelId="{DCA7361E-FD21-463E-9429-B9D9F7CC9A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Aprendizaje profundo (deep learning)</a:t>
          </a:r>
          <a:endParaRPr lang="en-US"/>
        </a:p>
      </dgm:t>
    </dgm:pt>
    <dgm:pt modelId="{A2A79C7E-69BA-4100-B54D-4C2806ABE9EB}" type="parTrans" cxnId="{C630EAB7-D2B4-44E9-ACCF-B8153C24330C}">
      <dgm:prSet/>
      <dgm:spPr/>
      <dgm:t>
        <a:bodyPr/>
        <a:lstStyle/>
        <a:p>
          <a:endParaRPr lang="en-US"/>
        </a:p>
      </dgm:t>
    </dgm:pt>
    <dgm:pt modelId="{0A7DD7A0-37FF-4422-BCF3-5B12334DCDF6}" type="sibTrans" cxnId="{C630EAB7-D2B4-44E9-ACCF-B8153C24330C}">
      <dgm:prSet/>
      <dgm:spPr/>
      <dgm:t>
        <a:bodyPr/>
        <a:lstStyle/>
        <a:p>
          <a:endParaRPr lang="en-US"/>
        </a:p>
      </dgm:t>
    </dgm:pt>
    <dgm:pt modelId="{0FFA4981-9DE9-43F3-A626-FF1F0FBFD6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Aprendizaje por refuerzo</a:t>
          </a:r>
          <a:endParaRPr lang="en-US"/>
        </a:p>
      </dgm:t>
    </dgm:pt>
    <dgm:pt modelId="{026D2AE5-001A-4F49-99C2-B88F95B4E7F9}" type="parTrans" cxnId="{D491CE95-BFEE-4CEB-B91F-D512BD8C566F}">
      <dgm:prSet/>
      <dgm:spPr/>
      <dgm:t>
        <a:bodyPr/>
        <a:lstStyle/>
        <a:p>
          <a:endParaRPr lang="en-US"/>
        </a:p>
      </dgm:t>
    </dgm:pt>
    <dgm:pt modelId="{283810B9-78A9-4C6C-8729-23447BC9770F}" type="sibTrans" cxnId="{D491CE95-BFEE-4CEB-B91F-D512BD8C566F}">
      <dgm:prSet/>
      <dgm:spPr/>
      <dgm:t>
        <a:bodyPr/>
        <a:lstStyle/>
        <a:p>
          <a:endParaRPr lang="en-US"/>
        </a:p>
      </dgm:t>
    </dgm:pt>
    <dgm:pt modelId="{B8F1315D-12B1-4ECF-B4A7-893F7E310B41}" type="pres">
      <dgm:prSet presAssocID="{71B2D782-B6A3-4B37-94DA-B38ED192307C}" presName="root" presStyleCnt="0">
        <dgm:presLayoutVars>
          <dgm:dir/>
          <dgm:resizeHandles val="exact"/>
        </dgm:presLayoutVars>
      </dgm:prSet>
      <dgm:spPr/>
    </dgm:pt>
    <dgm:pt modelId="{4D64E603-E480-43A7-BC81-B09B40809C41}" type="pres">
      <dgm:prSet presAssocID="{76535AC4-E7D3-4093-AAA0-9A9AAF1BCB3C}" presName="compNode" presStyleCnt="0"/>
      <dgm:spPr/>
    </dgm:pt>
    <dgm:pt modelId="{8784CDB5-BF74-4836-BEAD-C24CFAF0457A}" type="pres">
      <dgm:prSet presAssocID="{76535AC4-E7D3-4093-AAA0-9A9AAF1BCB3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5C1412A-895C-4DDB-859E-2D8D0B399753}" type="pres">
      <dgm:prSet presAssocID="{76535AC4-E7D3-4093-AAA0-9A9AAF1BCB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698CDCF7-962F-48AB-93B6-FBE0C666F165}" type="pres">
      <dgm:prSet presAssocID="{76535AC4-E7D3-4093-AAA0-9A9AAF1BCB3C}" presName="spaceRect" presStyleCnt="0"/>
      <dgm:spPr/>
    </dgm:pt>
    <dgm:pt modelId="{7C3CD1D4-4299-467B-AC55-FE6F9255309C}" type="pres">
      <dgm:prSet presAssocID="{76535AC4-E7D3-4093-AAA0-9A9AAF1BCB3C}" presName="textRect" presStyleLbl="revTx" presStyleIdx="0" presStyleCnt="3">
        <dgm:presLayoutVars>
          <dgm:chMax val="1"/>
          <dgm:chPref val="1"/>
        </dgm:presLayoutVars>
      </dgm:prSet>
      <dgm:spPr/>
    </dgm:pt>
    <dgm:pt modelId="{FE0CC712-B070-4FCE-A734-B7F1E946F9EA}" type="pres">
      <dgm:prSet presAssocID="{4DC78744-8CCF-4085-A6BB-51AA2053D329}" presName="sibTrans" presStyleCnt="0"/>
      <dgm:spPr/>
    </dgm:pt>
    <dgm:pt modelId="{CF44EA9C-FC87-4033-8002-94ABE52053F0}" type="pres">
      <dgm:prSet presAssocID="{DCA7361E-FD21-463E-9429-B9D9F7CC9A8D}" presName="compNode" presStyleCnt="0"/>
      <dgm:spPr/>
    </dgm:pt>
    <dgm:pt modelId="{656E53A7-1060-4440-8422-A409D8E80E24}" type="pres">
      <dgm:prSet presAssocID="{DCA7361E-FD21-463E-9429-B9D9F7CC9A8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2773355-895D-43C4-B02B-3038B815DB96}" type="pres">
      <dgm:prSet presAssocID="{DCA7361E-FD21-463E-9429-B9D9F7CC9A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EAFC1E1E-589A-4409-ACF7-8466FC674A66}" type="pres">
      <dgm:prSet presAssocID="{DCA7361E-FD21-463E-9429-B9D9F7CC9A8D}" presName="spaceRect" presStyleCnt="0"/>
      <dgm:spPr/>
    </dgm:pt>
    <dgm:pt modelId="{A84D3599-573F-48DF-A911-A9331FDC7124}" type="pres">
      <dgm:prSet presAssocID="{DCA7361E-FD21-463E-9429-B9D9F7CC9A8D}" presName="textRect" presStyleLbl="revTx" presStyleIdx="1" presStyleCnt="3">
        <dgm:presLayoutVars>
          <dgm:chMax val="1"/>
          <dgm:chPref val="1"/>
        </dgm:presLayoutVars>
      </dgm:prSet>
      <dgm:spPr/>
    </dgm:pt>
    <dgm:pt modelId="{1184520A-998F-4C0E-A373-3560002221DF}" type="pres">
      <dgm:prSet presAssocID="{0A7DD7A0-37FF-4422-BCF3-5B12334DCDF6}" presName="sibTrans" presStyleCnt="0"/>
      <dgm:spPr/>
    </dgm:pt>
    <dgm:pt modelId="{DEC95B42-017B-4D18-BC17-4A61CBB250E5}" type="pres">
      <dgm:prSet presAssocID="{0FFA4981-9DE9-43F3-A626-FF1F0FBFD6D8}" presName="compNode" presStyleCnt="0"/>
      <dgm:spPr/>
    </dgm:pt>
    <dgm:pt modelId="{A04A4925-CBDB-4FFA-B401-A4A44B406F9C}" type="pres">
      <dgm:prSet presAssocID="{0FFA4981-9DE9-43F3-A626-FF1F0FBFD6D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4FECE81-8D7C-49A5-A4C0-776466C6E68A}" type="pres">
      <dgm:prSet presAssocID="{0FFA4981-9DE9-43F3-A626-FF1F0FBFD6D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A9E74CE6-AF23-4CA6-84D4-20A3C97FEC04}" type="pres">
      <dgm:prSet presAssocID="{0FFA4981-9DE9-43F3-A626-FF1F0FBFD6D8}" presName="spaceRect" presStyleCnt="0"/>
      <dgm:spPr/>
    </dgm:pt>
    <dgm:pt modelId="{68F97555-7BD4-44D0-BF7C-22CD8284147A}" type="pres">
      <dgm:prSet presAssocID="{0FFA4981-9DE9-43F3-A626-FF1F0FBFD6D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E35BD2B-90A6-43C9-A8A3-0D859DAE9F7D}" type="presOf" srcId="{76535AC4-E7D3-4093-AAA0-9A9AAF1BCB3C}" destId="{7C3CD1D4-4299-467B-AC55-FE6F9255309C}" srcOrd="0" destOrd="0" presId="urn:microsoft.com/office/officeart/2018/5/layout/IconLeafLabelList"/>
    <dgm:cxn modelId="{3A8FCF71-9B88-4D80-B1C0-027DCB6848E6}" type="presOf" srcId="{0FFA4981-9DE9-43F3-A626-FF1F0FBFD6D8}" destId="{68F97555-7BD4-44D0-BF7C-22CD8284147A}" srcOrd="0" destOrd="0" presId="urn:microsoft.com/office/officeart/2018/5/layout/IconLeafLabelList"/>
    <dgm:cxn modelId="{A2DF6891-BB10-4443-B2A4-8117BC0C6146}" srcId="{71B2D782-B6A3-4B37-94DA-B38ED192307C}" destId="{76535AC4-E7D3-4093-AAA0-9A9AAF1BCB3C}" srcOrd="0" destOrd="0" parTransId="{5201D731-7BB0-43D1-A867-00977D170A9C}" sibTransId="{4DC78744-8CCF-4085-A6BB-51AA2053D329}"/>
    <dgm:cxn modelId="{D491CE95-BFEE-4CEB-B91F-D512BD8C566F}" srcId="{71B2D782-B6A3-4B37-94DA-B38ED192307C}" destId="{0FFA4981-9DE9-43F3-A626-FF1F0FBFD6D8}" srcOrd="2" destOrd="0" parTransId="{026D2AE5-001A-4F49-99C2-B88F95B4E7F9}" sibTransId="{283810B9-78A9-4C6C-8729-23447BC9770F}"/>
    <dgm:cxn modelId="{E3BDD9AC-E233-4409-8DDA-8CA98C4D0211}" type="presOf" srcId="{DCA7361E-FD21-463E-9429-B9D9F7CC9A8D}" destId="{A84D3599-573F-48DF-A911-A9331FDC7124}" srcOrd="0" destOrd="0" presId="urn:microsoft.com/office/officeart/2018/5/layout/IconLeafLabelList"/>
    <dgm:cxn modelId="{C630EAB7-D2B4-44E9-ACCF-B8153C24330C}" srcId="{71B2D782-B6A3-4B37-94DA-B38ED192307C}" destId="{DCA7361E-FD21-463E-9429-B9D9F7CC9A8D}" srcOrd="1" destOrd="0" parTransId="{A2A79C7E-69BA-4100-B54D-4C2806ABE9EB}" sibTransId="{0A7DD7A0-37FF-4422-BCF3-5B12334DCDF6}"/>
    <dgm:cxn modelId="{E36097C8-CF80-43F4-B7F8-C56EF483F4D2}" type="presOf" srcId="{71B2D782-B6A3-4B37-94DA-B38ED192307C}" destId="{B8F1315D-12B1-4ECF-B4A7-893F7E310B41}" srcOrd="0" destOrd="0" presId="urn:microsoft.com/office/officeart/2018/5/layout/IconLeafLabelList"/>
    <dgm:cxn modelId="{29B9772C-527D-4732-B728-6828767ED516}" type="presParOf" srcId="{B8F1315D-12B1-4ECF-B4A7-893F7E310B41}" destId="{4D64E603-E480-43A7-BC81-B09B40809C41}" srcOrd="0" destOrd="0" presId="urn:microsoft.com/office/officeart/2018/5/layout/IconLeafLabelList"/>
    <dgm:cxn modelId="{E3406F06-0E5E-4AD5-8329-692DCAE001A5}" type="presParOf" srcId="{4D64E603-E480-43A7-BC81-B09B40809C41}" destId="{8784CDB5-BF74-4836-BEAD-C24CFAF0457A}" srcOrd="0" destOrd="0" presId="urn:microsoft.com/office/officeart/2018/5/layout/IconLeafLabelList"/>
    <dgm:cxn modelId="{CB2B18A5-A1FC-4131-8A9C-0D23015639B6}" type="presParOf" srcId="{4D64E603-E480-43A7-BC81-B09B40809C41}" destId="{65C1412A-895C-4DDB-859E-2D8D0B399753}" srcOrd="1" destOrd="0" presId="urn:microsoft.com/office/officeart/2018/5/layout/IconLeafLabelList"/>
    <dgm:cxn modelId="{950534DC-8C74-4849-B24D-E50DB70EF3DA}" type="presParOf" srcId="{4D64E603-E480-43A7-BC81-B09B40809C41}" destId="{698CDCF7-962F-48AB-93B6-FBE0C666F165}" srcOrd="2" destOrd="0" presId="urn:microsoft.com/office/officeart/2018/5/layout/IconLeafLabelList"/>
    <dgm:cxn modelId="{0787BB80-4FFE-43DB-BE31-F4C81F5F4A82}" type="presParOf" srcId="{4D64E603-E480-43A7-BC81-B09B40809C41}" destId="{7C3CD1D4-4299-467B-AC55-FE6F9255309C}" srcOrd="3" destOrd="0" presId="urn:microsoft.com/office/officeart/2018/5/layout/IconLeafLabelList"/>
    <dgm:cxn modelId="{F3BEF660-EA69-4609-8848-3A29B8DA8DD6}" type="presParOf" srcId="{B8F1315D-12B1-4ECF-B4A7-893F7E310B41}" destId="{FE0CC712-B070-4FCE-A734-B7F1E946F9EA}" srcOrd="1" destOrd="0" presId="urn:microsoft.com/office/officeart/2018/5/layout/IconLeafLabelList"/>
    <dgm:cxn modelId="{ABCAF1CB-5A33-4608-9FA0-D1B46AE3E4AC}" type="presParOf" srcId="{B8F1315D-12B1-4ECF-B4A7-893F7E310B41}" destId="{CF44EA9C-FC87-4033-8002-94ABE52053F0}" srcOrd="2" destOrd="0" presId="urn:microsoft.com/office/officeart/2018/5/layout/IconLeafLabelList"/>
    <dgm:cxn modelId="{24959BEB-2A3E-4C51-9A61-DEFADAE7F66A}" type="presParOf" srcId="{CF44EA9C-FC87-4033-8002-94ABE52053F0}" destId="{656E53A7-1060-4440-8422-A409D8E80E24}" srcOrd="0" destOrd="0" presId="urn:microsoft.com/office/officeart/2018/5/layout/IconLeafLabelList"/>
    <dgm:cxn modelId="{2910048A-2E43-4770-AA8C-1F2C4530AFB2}" type="presParOf" srcId="{CF44EA9C-FC87-4033-8002-94ABE52053F0}" destId="{82773355-895D-43C4-B02B-3038B815DB96}" srcOrd="1" destOrd="0" presId="urn:microsoft.com/office/officeart/2018/5/layout/IconLeafLabelList"/>
    <dgm:cxn modelId="{6DCA405F-A190-48C8-B968-76A02ED193F0}" type="presParOf" srcId="{CF44EA9C-FC87-4033-8002-94ABE52053F0}" destId="{EAFC1E1E-589A-4409-ACF7-8466FC674A66}" srcOrd="2" destOrd="0" presId="urn:microsoft.com/office/officeart/2018/5/layout/IconLeafLabelList"/>
    <dgm:cxn modelId="{ECFCE51A-74FA-4ED2-BDBE-19AF6199E3FF}" type="presParOf" srcId="{CF44EA9C-FC87-4033-8002-94ABE52053F0}" destId="{A84D3599-573F-48DF-A911-A9331FDC7124}" srcOrd="3" destOrd="0" presId="urn:microsoft.com/office/officeart/2018/5/layout/IconLeafLabelList"/>
    <dgm:cxn modelId="{78364C41-7686-4C9D-9A5A-5179B3FFB434}" type="presParOf" srcId="{B8F1315D-12B1-4ECF-B4A7-893F7E310B41}" destId="{1184520A-998F-4C0E-A373-3560002221DF}" srcOrd="3" destOrd="0" presId="urn:microsoft.com/office/officeart/2018/5/layout/IconLeafLabelList"/>
    <dgm:cxn modelId="{385B0E3D-EA60-48B8-9D33-4ED78F45BC93}" type="presParOf" srcId="{B8F1315D-12B1-4ECF-B4A7-893F7E310B41}" destId="{DEC95B42-017B-4D18-BC17-4A61CBB250E5}" srcOrd="4" destOrd="0" presId="urn:microsoft.com/office/officeart/2018/5/layout/IconLeafLabelList"/>
    <dgm:cxn modelId="{9E8D3AF8-3DC4-493E-A582-774182A7AD2A}" type="presParOf" srcId="{DEC95B42-017B-4D18-BC17-4A61CBB250E5}" destId="{A04A4925-CBDB-4FFA-B401-A4A44B406F9C}" srcOrd="0" destOrd="0" presId="urn:microsoft.com/office/officeart/2018/5/layout/IconLeafLabelList"/>
    <dgm:cxn modelId="{D9CA2016-5837-4B4A-AE53-BFEFC5BE97B5}" type="presParOf" srcId="{DEC95B42-017B-4D18-BC17-4A61CBB250E5}" destId="{D4FECE81-8D7C-49A5-A4C0-776466C6E68A}" srcOrd="1" destOrd="0" presId="urn:microsoft.com/office/officeart/2018/5/layout/IconLeafLabelList"/>
    <dgm:cxn modelId="{9C224900-B4C9-4A25-8E71-E041100224DA}" type="presParOf" srcId="{DEC95B42-017B-4D18-BC17-4A61CBB250E5}" destId="{A9E74CE6-AF23-4CA6-84D4-20A3C97FEC04}" srcOrd="2" destOrd="0" presId="urn:microsoft.com/office/officeart/2018/5/layout/IconLeafLabelList"/>
    <dgm:cxn modelId="{83F0BE09-D6E5-436A-8823-40E3C5600A39}" type="presParOf" srcId="{DEC95B42-017B-4D18-BC17-4A61CBB250E5}" destId="{68F97555-7BD4-44D0-BF7C-22CD8284147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A7892B-1C50-4CD3-8127-6476AD920F2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F024B18-AD30-429E-9CA6-B26BF0FF8AF9}">
      <dgm:prSet/>
      <dgm:spPr/>
      <dgm:t>
        <a:bodyPr/>
        <a:lstStyle/>
        <a:p>
          <a:r>
            <a:rPr lang="es-MX"/>
            <a:t>Menos accidentes</a:t>
          </a:r>
          <a:endParaRPr lang="en-US"/>
        </a:p>
      </dgm:t>
    </dgm:pt>
    <dgm:pt modelId="{34923708-4F1D-4ECE-8B79-33571CE4D04F}" type="parTrans" cxnId="{8CD840F6-3EA9-4773-8F2B-30D8A3D7FB84}">
      <dgm:prSet/>
      <dgm:spPr/>
      <dgm:t>
        <a:bodyPr/>
        <a:lstStyle/>
        <a:p>
          <a:endParaRPr lang="en-US"/>
        </a:p>
      </dgm:t>
    </dgm:pt>
    <dgm:pt modelId="{9EAF5F90-6EFD-4E7E-8F03-1B9F7EBCF1C0}" type="sibTrans" cxnId="{8CD840F6-3EA9-4773-8F2B-30D8A3D7FB84}">
      <dgm:prSet/>
      <dgm:spPr/>
      <dgm:t>
        <a:bodyPr/>
        <a:lstStyle/>
        <a:p>
          <a:endParaRPr lang="en-US"/>
        </a:p>
      </dgm:t>
    </dgm:pt>
    <dgm:pt modelId="{6F1AE8B9-8479-4C9E-AE24-8664AA8B9171}">
      <dgm:prSet/>
      <dgm:spPr/>
      <dgm:t>
        <a:bodyPr/>
        <a:lstStyle/>
        <a:p>
          <a:r>
            <a:rPr lang="es-MX"/>
            <a:t>Más eficiencia en el tráfico</a:t>
          </a:r>
          <a:endParaRPr lang="en-US"/>
        </a:p>
      </dgm:t>
    </dgm:pt>
    <dgm:pt modelId="{6703CBBF-A108-41C1-B4B7-9CC18A0BAAFD}" type="parTrans" cxnId="{3B351058-061A-4EEF-B7FF-9F11FEF4A00D}">
      <dgm:prSet/>
      <dgm:spPr/>
      <dgm:t>
        <a:bodyPr/>
        <a:lstStyle/>
        <a:p>
          <a:endParaRPr lang="en-US"/>
        </a:p>
      </dgm:t>
    </dgm:pt>
    <dgm:pt modelId="{640B953B-4228-46CA-A2C3-1E2E2F2F8D3E}" type="sibTrans" cxnId="{3B351058-061A-4EEF-B7FF-9F11FEF4A00D}">
      <dgm:prSet/>
      <dgm:spPr/>
      <dgm:t>
        <a:bodyPr/>
        <a:lstStyle/>
        <a:p>
          <a:endParaRPr lang="en-US"/>
        </a:p>
      </dgm:t>
    </dgm:pt>
    <dgm:pt modelId="{7D70B47A-976A-4BFC-B4B9-EE526F544750}">
      <dgm:prSet/>
      <dgm:spPr/>
      <dgm:t>
        <a:bodyPr/>
        <a:lstStyle/>
        <a:p>
          <a:r>
            <a:rPr lang="es-MX"/>
            <a:t>Accesibilidad para personas mayores o con discapacidad</a:t>
          </a:r>
          <a:endParaRPr lang="en-US"/>
        </a:p>
      </dgm:t>
    </dgm:pt>
    <dgm:pt modelId="{BDE4EF98-8BF0-4BA4-9CBA-7AEC41BB9536}" type="parTrans" cxnId="{021BCBB2-9CC5-4565-9B8F-FF4F379C199A}">
      <dgm:prSet/>
      <dgm:spPr/>
      <dgm:t>
        <a:bodyPr/>
        <a:lstStyle/>
        <a:p>
          <a:endParaRPr lang="en-US"/>
        </a:p>
      </dgm:t>
    </dgm:pt>
    <dgm:pt modelId="{B55B4624-9D64-43EC-B7AC-4C4CB6DE82C1}" type="sibTrans" cxnId="{021BCBB2-9CC5-4565-9B8F-FF4F379C199A}">
      <dgm:prSet/>
      <dgm:spPr/>
      <dgm:t>
        <a:bodyPr/>
        <a:lstStyle/>
        <a:p>
          <a:endParaRPr lang="en-US"/>
        </a:p>
      </dgm:t>
    </dgm:pt>
    <dgm:pt modelId="{BFD5DB62-72C1-48EB-9799-3853124EDE52}" type="pres">
      <dgm:prSet presAssocID="{CBA7892B-1C50-4CD3-8127-6476AD920F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731AD0-91B2-4BD2-833B-029C1006CCD2}" type="pres">
      <dgm:prSet presAssocID="{1F024B18-AD30-429E-9CA6-B26BF0FF8AF9}" presName="hierRoot1" presStyleCnt="0"/>
      <dgm:spPr/>
    </dgm:pt>
    <dgm:pt modelId="{6E527E67-7939-4C25-86E9-03B8F2B3D7A5}" type="pres">
      <dgm:prSet presAssocID="{1F024B18-AD30-429E-9CA6-B26BF0FF8AF9}" presName="composite" presStyleCnt="0"/>
      <dgm:spPr/>
    </dgm:pt>
    <dgm:pt modelId="{6F2789BE-0688-4E1B-8045-B17462A1AF23}" type="pres">
      <dgm:prSet presAssocID="{1F024B18-AD30-429E-9CA6-B26BF0FF8AF9}" presName="background" presStyleLbl="node0" presStyleIdx="0" presStyleCnt="3"/>
      <dgm:spPr/>
    </dgm:pt>
    <dgm:pt modelId="{D159FDD4-746F-4EAA-B964-C23668DBA524}" type="pres">
      <dgm:prSet presAssocID="{1F024B18-AD30-429E-9CA6-B26BF0FF8AF9}" presName="text" presStyleLbl="fgAcc0" presStyleIdx="0" presStyleCnt="3">
        <dgm:presLayoutVars>
          <dgm:chPref val="3"/>
        </dgm:presLayoutVars>
      </dgm:prSet>
      <dgm:spPr/>
    </dgm:pt>
    <dgm:pt modelId="{3C4E9E49-DD5A-456D-95BC-DEF335122869}" type="pres">
      <dgm:prSet presAssocID="{1F024B18-AD30-429E-9CA6-B26BF0FF8AF9}" presName="hierChild2" presStyleCnt="0"/>
      <dgm:spPr/>
    </dgm:pt>
    <dgm:pt modelId="{4D14625A-98E1-419B-832B-D0D4A9C6865A}" type="pres">
      <dgm:prSet presAssocID="{6F1AE8B9-8479-4C9E-AE24-8664AA8B9171}" presName="hierRoot1" presStyleCnt="0"/>
      <dgm:spPr/>
    </dgm:pt>
    <dgm:pt modelId="{3AB66ECD-2551-4D2C-AEBD-BB0BE0CB4EC4}" type="pres">
      <dgm:prSet presAssocID="{6F1AE8B9-8479-4C9E-AE24-8664AA8B9171}" presName="composite" presStyleCnt="0"/>
      <dgm:spPr/>
    </dgm:pt>
    <dgm:pt modelId="{DA5C2D69-FF77-4EB0-897A-66352D1E0CF0}" type="pres">
      <dgm:prSet presAssocID="{6F1AE8B9-8479-4C9E-AE24-8664AA8B9171}" presName="background" presStyleLbl="node0" presStyleIdx="1" presStyleCnt="3"/>
      <dgm:spPr/>
    </dgm:pt>
    <dgm:pt modelId="{B9831B7A-59FC-4321-97ED-3257F572A639}" type="pres">
      <dgm:prSet presAssocID="{6F1AE8B9-8479-4C9E-AE24-8664AA8B9171}" presName="text" presStyleLbl="fgAcc0" presStyleIdx="1" presStyleCnt="3">
        <dgm:presLayoutVars>
          <dgm:chPref val="3"/>
        </dgm:presLayoutVars>
      </dgm:prSet>
      <dgm:spPr/>
    </dgm:pt>
    <dgm:pt modelId="{77E4BD1B-89C6-4C60-A4F4-C4AECAFA2FD0}" type="pres">
      <dgm:prSet presAssocID="{6F1AE8B9-8479-4C9E-AE24-8664AA8B9171}" presName="hierChild2" presStyleCnt="0"/>
      <dgm:spPr/>
    </dgm:pt>
    <dgm:pt modelId="{4F034E34-5370-49A4-9CCB-FCC24C612B5A}" type="pres">
      <dgm:prSet presAssocID="{7D70B47A-976A-4BFC-B4B9-EE526F544750}" presName="hierRoot1" presStyleCnt="0"/>
      <dgm:spPr/>
    </dgm:pt>
    <dgm:pt modelId="{9786F8CE-AD20-4ECF-A88C-A24A178AF210}" type="pres">
      <dgm:prSet presAssocID="{7D70B47A-976A-4BFC-B4B9-EE526F544750}" presName="composite" presStyleCnt="0"/>
      <dgm:spPr/>
    </dgm:pt>
    <dgm:pt modelId="{47AE589B-6788-474E-8587-67E7AD3E48CF}" type="pres">
      <dgm:prSet presAssocID="{7D70B47A-976A-4BFC-B4B9-EE526F544750}" presName="background" presStyleLbl="node0" presStyleIdx="2" presStyleCnt="3"/>
      <dgm:spPr/>
    </dgm:pt>
    <dgm:pt modelId="{83376FB8-DD3F-4B65-BDD8-E02E0586D89C}" type="pres">
      <dgm:prSet presAssocID="{7D70B47A-976A-4BFC-B4B9-EE526F544750}" presName="text" presStyleLbl="fgAcc0" presStyleIdx="2" presStyleCnt="3">
        <dgm:presLayoutVars>
          <dgm:chPref val="3"/>
        </dgm:presLayoutVars>
      </dgm:prSet>
      <dgm:spPr/>
    </dgm:pt>
    <dgm:pt modelId="{4DC56265-48CA-425F-9582-DBE422501FB0}" type="pres">
      <dgm:prSet presAssocID="{7D70B47A-976A-4BFC-B4B9-EE526F544750}" presName="hierChild2" presStyleCnt="0"/>
      <dgm:spPr/>
    </dgm:pt>
  </dgm:ptLst>
  <dgm:cxnLst>
    <dgm:cxn modelId="{C73D5618-A658-476A-95F5-2BD28384319B}" type="presOf" srcId="{6F1AE8B9-8479-4C9E-AE24-8664AA8B9171}" destId="{B9831B7A-59FC-4321-97ED-3257F572A639}" srcOrd="0" destOrd="0" presId="urn:microsoft.com/office/officeart/2005/8/layout/hierarchy1"/>
    <dgm:cxn modelId="{3B351058-061A-4EEF-B7FF-9F11FEF4A00D}" srcId="{CBA7892B-1C50-4CD3-8127-6476AD920F2D}" destId="{6F1AE8B9-8479-4C9E-AE24-8664AA8B9171}" srcOrd="1" destOrd="0" parTransId="{6703CBBF-A108-41C1-B4B7-9CC18A0BAAFD}" sibTransId="{640B953B-4228-46CA-A2C3-1E2E2F2F8D3E}"/>
    <dgm:cxn modelId="{696D3080-5AC6-481D-B882-AE23D5A22A7A}" type="presOf" srcId="{CBA7892B-1C50-4CD3-8127-6476AD920F2D}" destId="{BFD5DB62-72C1-48EB-9799-3853124EDE52}" srcOrd="0" destOrd="0" presId="urn:microsoft.com/office/officeart/2005/8/layout/hierarchy1"/>
    <dgm:cxn modelId="{44C97F85-F65D-4A82-B3BB-89F828143744}" type="presOf" srcId="{7D70B47A-976A-4BFC-B4B9-EE526F544750}" destId="{83376FB8-DD3F-4B65-BDD8-E02E0586D89C}" srcOrd="0" destOrd="0" presId="urn:microsoft.com/office/officeart/2005/8/layout/hierarchy1"/>
    <dgm:cxn modelId="{021BCBB2-9CC5-4565-9B8F-FF4F379C199A}" srcId="{CBA7892B-1C50-4CD3-8127-6476AD920F2D}" destId="{7D70B47A-976A-4BFC-B4B9-EE526F544750}" srcOrd="2" destOrd="0" parTransId="{BDE4EF98-8BF0-4BA4-9CBA-7AEC41BB9536}" sibTransId="{B55B4624-9D64-43EC-B7AC-4C4CB6DE82C1}"/>
    <dgm:cxn modelId="{35DD8DCD-7D7C-448E-9A3A-9022F0B91E09}" type="presOf" srcId="{1F024B18-AD30-429E-9CA6-B26BF0FF8AF9}" destId="{D159FDD4-746F-4EAA-B964-C23668DBA524}" srcOrd="0" destOrd="0" presId="urn:microsoft.com/office/officeart/2005/8/layout/hierarchy1"/>
    <dgm:cxn modelId="{8CD840F6-3EA9-4773-8F2B-30D8A3D7FB84}" srcId="{CBA7892B-1C50-4CD3-8127-6476AD920F2D}" destId="{1F024B18-AD30-429E-9CA6-B26BF0FF8AF9}" srcOrd="0" destOrd="0" parTransId="{34923708-4F1D-4ECE-8B79-33571CE4D04F}" sibTransId="{9EAF5F90-6EFD-4E7E-8F03-1B9F7EBCF1C0}"/>
    <dgm:cxn modelId="{C339EA96-5BB9-4B62-9C25-8FD70988EA39}" type="presParOf" srcId="{BFD5DB62-72C1-48EB-9799-3853124EDE52}" destId="{F5731AD0-91B2-4BD2-833B-029C1006CCD2}" srcOrd="0" destOrd="0" presId="urn:microsoft.com/office/officeart/2005/8/layout/hierarchy1"/>
    <dgm:cxn modelId="{2C5F0E15-28EA-4A32-858E-21EBCF871A79}" type="presParOf" srcId="{F5731AD0-91B2-4BD2-833B-029C1006CCD2}" destId="{6E527E67-7939-4C25-86E9-03B8F2B3D7A5}" srcOrd="0" destOrd="0" presId="urn:microsoft.com/office/officeart/2005/8/layout/hierarchy1"/>
    <dgm:cxn modelId="{E91B250E-73FB-4683-9C0C-0A7D45242CCF}" type="presParOf" srcId="{6E527E67-7939-4C25-86E9-03B8F2B3D7A5}" destId="{6F2789BE-0688-4E1B-8045-B17462A1AF23}" srcOrd="0" destOrd="0" presId="urn:microsoft.com/office/officeart/2005/8/layout/hierarchy1"/>
    <dgm:cxn modelId="{6961A4DE-7097-4CC4-A7D7-CCA62ABF8AB4}" type="presParOf" srcId="{6E527E67-7939-4C25-86E9-03B8F2B3D7A5}" destId="{D159FDD4-746F-4EAA-B964-C23668DBA524}" srcOrd="1" destOrd="0" presId="urn:microsoft.com/office/officeart/2005/8/layout/hierarchy1"/>
    <dgm:cxn modelId="{2C15DBFB-131C-4FB1-BADD-DCCA3ECE0344}" type="presParOf" srcId="{F5731AD0-91B2-4BD2-833B-029C1006CCD2}" destId="{3C4E9E49-DD5A-456D-95BC-DEF335122869}" srcOrd="1" destOrd="0" presId="urn:microsoft.com/office/officeart/2005/8/layout/hierarchy1"/>
    <dgm:cxn modelId="{1EA8A1D2-2B53-4485-83EC-BFF524A64066}" type="presParOf" srcId="{BFD5DB62-72C1-48EB-9799-3853124EDE52}" destId="{4D14625A-98E1-419B-832B-D0D4A9C6865A}" srcOrd="1" destOrd="0" presId="urn:microsoft.com/office/officeart/2005/8/layout/hierarchy1"/>
    <dgm:cxn modelId="{D1EFDB60-8F5C-42FE-AC18-467D7C8819EF}" type="presParOf" srcId="{4D14625A-98E1-419B-832B-D0D4A9C6865A}" destId="{3AB66ECD-2551-4D2C-AEBD-BB0BE0CB4EC4}" srcOrd="0" destOrd="0" presId="urn:microsoft.com/office/officeart/2005/8/layout/hierarchy1"/>
    <dgm:cxn modelId="{25BE54AF-6243-4594-BA24-4FF298271B0A}" type="presParOf" srcId="{3AB66ECD-2551-4D2C-AEBD-BB0BE0CB4EC4}" destId="{DA5C2D69-FF77-4EB0-897A-66352D1E0CF0}" srcOrd="0" destOrd="0" presId="urn:microsoft.com/office/officeart/2005/8/layout/hierarchy1"/>
    <dgm:cxn modelId="{635C5FBE-BE57-4FED-96F8-5BE5486414EF}" type="presParOf" srcId="{3AB66ECD-2551-4D2C-AEBD-BB0BE0CB4EC4}" destId="{B9831B7A-59FC-4321-97ED-3257F572A639}" srcOrd="1" destOrd="0" presId="urn:microsoft.com/office/officeart/2005/8/layout/hierarchy1"/>
    <dgm:cxn modelId="{47C1E095-2D8E-46A2-A7B6-08C8BC17BC68}" type="presParOf" srcId="{4D14625A-98E1-419B-832B-D0D4A9C6865A}" destId="{77E4BD1B-89C6-4C60-A4F4-C4AECAFA2FD0}" srcOrd="1" destOrd="0" presId="urn:microsoft.com/office/officeart/2005/8/layout/hierarchy1"/>
    <dgm:cxn modelId="{5AADF34E-CA4F-4FD4-BE3F-DBEC89CED93C}" type="presParOf" srcId="{BFD5DB62-72C1-48EB-9799-3853124EDE52}" destId="{4F034E34-5370-49A4-9CCB-FCC24C612B5A}" srcOrd="2" destOrd="0" presId="urn:microsoft.com/office/officeart/2005/8/layout/hierarchy1"/>
    <dgm:cxn modelId="{64E0898B-A155-4CC7-8986-07D2B21C7953}" type="presParOf" srcId="{4F034E34-5370-49A4-9CCB-FCC24C612B5A}" destId="{9786F8CE-AD20-4ECF-A88C-A24A178AF210}" srcOrd="0" destOrd="0" presId="urn:microsoft.com/office/officeart/2005/8/layout/hierarchy1"/>
    <dgm:cxn modelId="{90A7B787-B045-412C-B3B7-074F75BDE55C}" type="presParOf" srcId="{9786F8CE-AD20-4ECF-A88C-A24A178AF210}" destId="{47AE589B-6788-474E-8587-67E7AD3E48CF}" srcOrd="0" destOrd="0" presId="urn:microsoft.com/office/officeart/2005/8/layout/hierarchy1"/>
    <dgm:cxn modelId="{74DA61A9-BADE-4ECE-BC5C-0E5D83309C02}" type="presParOf" srcId="{9786F8CE-AD20-4ECF-A88C-A24A178AF210}" destId="{83376FB8-DD3F-4B65-BDD8-E02E0586D89C}" srcOrd="1" destOrd="0" presId="urn:microsoft.com/office/officeart/2005/8/layout/hierarchy1"/>
    <dgm:cxn modelId="{DD284D51-7872-42A4-A378-D24D6644C66A}" type="presParOf" srcId="{4F034E34-5370-49A4-9CCB-FCC24C612B5A}" destId="{4DC56265-48CA-425F-9582-DBE422501F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E7A2A4-6889-4642-A7A6-0F89847C77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F2E0388E-9066-4BBE-AF21-C50DA6D965DC}">
      <dgm:prSet/>
      <dgm:spPr/>
      <dgm:t>
        <a:bodyPr/>
        <a:lstStyle/>
        <a:p>
          <a:pPr>
            <a:defRPr cap="all"/>
          </a:pPr>
          <a:r>
            <a:rPr lang="es-MX"/>
            <a:t>Dilemas éticos</a:t>
          </a:r>
          <a:endParaRPr lang="en-US"/>
        </a:p>
      </dgm:t>
    </dgm:pt>
    <dgm:pt modelId="{7F78C518-01B1-440F-91CD-646840E84CE2}" type="parTrans" cxnId="{087E9DE7-FEBC-43C7-8855-3BA74946D531}">
      <dgm:prSet/>
      <dgm:spPr/>
      <dgm:t>
        <a:bodyPr/>
        <a:lstStyle/>
        <a:p>
          <a:endParaRPr lang="en-US"/>
        </a:p>
      </dgm:t>
    </dgm:pt>
    <dgm:pt modelId="{151820E5-0F93-449B-91CE-26376D2A9D88}" type="sibTrans" cxnId="{087E9DE7-FEBC-43C7-8855-3BA74946D531}">
      <dgm:prSet/>
      <dgm:spPr/>
      <dgm:t>
        <a:bodyPr/>
        <a:lstStyle/>
        <a:p>
          <a:endParaRPr lang="en-US"/>
        </a:p>
      </dgm:t>
    </dgm:pt>
    <dgm:pt modelId="{0BCA1387-11B6-44E0-A558-D1F21105EDE2}">
      <dgm:prSet/>
      <dgm:spPr/>
      <dgm:t>
        <a:bodyPr/>
        <a:lstStyle/>
        <a:p>
          <a:pPr>
            <a:defRPr cap="all"/>
          </a:pPr>
          <a:r>
            <a:rPr lang="es-MX"/>
            <a:t>Climas extremos</a:t>
          </a:r>
          <a:endParaRPr lang="en-US"/>
        </a:p>
      </dgm:t>
    </dgm:pt>
    <dgm:pt modelId="{9F7D2B17-F811-45F6-BDD8-66B79FBCCD0E}" type="parTrans" cxnId="{F7F1359C-9497-4D9A-A738-9E71DAB8B537}">
      <dgm:prSet/>
      <dgm:spPr/>
      <dgm:t>
        <a:bodyPr/>
        <a:lstStyle/>
        <a:p>
          <a:endParaRPr lang="en-US"/>
        </a:p>
      </dgm:t>
    </dgm:pt>
    <dgm:pt modelId="{9CCD111B-BA1A-4253-8B9D-1F5A5F9923CF}" type="sibTrans" cxnId="{F7F1359C-9497-4D9A-A738-9E71DAB8B537}">
      <dgm:prSet/>
      <dgm:spPr/>
      <dgm:t>
        <a:bodyPr/>
        <a:lstStyle/>
        <a:p>
          <a:endParaRPr lang="en-US"/>
        </a:p>
      </dgm:t>
    </dgm:pt>
    <dgm:pt modelId="{E7CC03C4-E925-46B5-B06E-9B814F096BFA}">
      <dgm:prSet/>
      <dgm:spPr/>
      <dgm:t>
        <a:bodyPr/>
        <a:lstStyle/>
        <a:p>
          <a:pPr>
            <a:defRPr cap="all"/>
          </a:pPr>
          <a:r>
            <a:rPr lang="es-MX"/>
            <a:t>Ciberseguridad</a:t>
          </a:r>
          <a:endParaRPr lang="en-US"/>
        </a:p>
      </dgm:t>
    </dgm:pt>
    <dgm:pt modelId="{BDE3D083-A8D8-4736-BF66-7443C7B19DAD}" type="parTrans" cxnId="{15861A4B-5CF8-4C19-9C70-611351B6ED73}">
      <dgm:prSet/>
      <dgm:spPr/>
      <dgm:t>
        <a:bodyPr/>
        <a:lstStyle/>
        <a:p>
          <a:endParaRPr lang="en-US"/>
        </a:p>
      </dgm:t>
    </dgm:pt>
    <dgm:pt modelId="{2408B84B-1AC9-4DC8-A7CF-4F85C4CCE206}" type="sibTrans" cxnId="{15861A4B-5CF8-4C19-9C70-611351B6ED73}">
      <dgm:prSet/>
      <dgm:spPr/>
      <dgm:t>
        <a:bodyPr/>
        <a:lstStyle/>
        <a:p>
          <a:endParaRPr lang="en-US"/>
        </a:p>
      </dgm:t>
    </dgm:pt>
    <dgm:pt modelId="{98E7702B-C70C-4E00-BC15-F82BF987359E}">
      <dgm:prSet/>
      <dgm:spPr/>
      <dgm:t>
        <a:bodyPr/>
        <a:lstStyle/>
        <a:p>
          <a:pPr>
            <a:defRPr cap="all"/>
          </a:pPr>
          <a:r>
            <a:rPr lang="es-MX"/>
            <a:t>Legislación pendiente</a:t>
          </a:r>
          <a:endParaRPr lang="en-US"/>
        </a:p>
      </dgm:t>
    </dgm:pt>
    <dgm:pt modelId="{6B4CB9C5-82E2-4290-8370-F4F2C7ABD048}" type="parTrans" cxnId="{CFBCC862-1366-4956-8A68-9FA829F5A920}">
      <dgm:prSet/>
      <dgm:spPr/>
      <dgm:t>
        <a:bodyPr/>
        <a:lstStyle/>
        <a:p>
          <a:endParaRPr lang="en-US"/>
        </a:p>
      </dgm:t>
    </dgm:pt>
    <dgm:pt modelId="{7328CC13-F020-4A7D-976C-A331721E30DA}" type="sibTrans" cxnId="{CFBCC862-1366-4956-8A68-9FA829F5A920}">
      <dgm:prSet/>
      <dgm:spPr/>
      <dgm:t>
        <a:bodyPr/>
        <a:lstStyle/>
        <a:p>
          <a:endParaRPr lang="en-US"/>
        </a:p>
      </dgm:t>
    </dgm:pt>
    <dgm:pt modelId="{C4EF2B85-F2BD-463B-9F8D-B0A2754D1367}" type="pres">
      <dgm:prSet presAssocID="{9DE7A2A4-6889-4642-A7A6-0F89847C7793}" presName="root" presStyleCnt="0">
        <dgm:presLayoutVars>
          <dgm:dir/>
          <dgm:resizeHandles val="exact"/>
        </dgm:presLayoutVars>
      </dgm:prSet>
      <dgm:spPr/>
    </dgm:pt>
    <dgm:pt modelId="{A97A2AD3-FEC3-43DF-84F3-6F59FACF6AC3}" type="pres">
      <dgm:prSet presAssocID="{F2E0388E-9066-4BBE-AF21-C50DA6D965DC}" presName="compNode" presStyleCnt="0"/>
      <dgm:spPr/>
    </dgm:pt>
    <dgm:pt modelId="{17887480-29C2-48DE-BF78-74FEAFB9DB65}" type="pres">
      <dgm:prSet presAssocID="{F2E0388E-9066-4BBE-AF21-C50DA6D965DC}" presName="iconBgRect" presStyleLbl="bgShp" presStyleIdx="0" presStyleCnt="4"/>
      <dgm:spPr/>
    </dgm:pt>
    <dgm:pt modelId="{7B611F3C-D7E9-40C6-BEC5-73E578EE3C16}" type="pres">
      <dgm:prSet presAssocID="{F2E0388E-9066-4BBE-AF21-C50DA6D965D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8067778E-3CD0-4F15-96A5-AC768961DF37}" type="pres">
      <dgm:prSet presAssocID="{F2E0388E-9066-4BBE-AF21-C50DA6D965DC}" presName="spaceRect" presStyleCnt="0"/>
      <dgm:spPr/>
    </dgm:pt>
    <dgm:pt modelId="{F27E3B81-176B-4F05-A42B-AE8D40B22592}" type="pres">
      <dgm:prSet presAssocID="{F2E0388E-9066-4BBE-AF21-C50DA6D965DC}" presName="textRect" presStyleLbl="revTx" presStyleIdx="0" presStyleCnt="4">
        <dgm:presLayoutVars>
          <dgm:chMax val="1"/>
          <dgm:chPref val="1"/>
        </dgm:presLayoutVars>
      </dgm:prSet>
      <dgm:spPr/>
    </dgm:pt>
    <dgm:pt modelId="{37C83B8E-F889-40A1-8FAF-CF2D35E4248C}" type="pres">
      <dgm:prSet presAssocID="{151820E5-0F93-449B-91CE-26376D2A9D88}" presName="sibTrans" presStyleCnt="0"/>
      <dgm:spPr/>
    </dgm:pt>
    <dgm:pt modelId="{6A6E4702-2A17-4E49-A507-B549AF0D5C5C}" type="pres">
      <dgm:prSet presAssocID="{0BCA1387-11B6-44E0-A558-D1F21105EDE2}" presName="compNode" presStyleCnt="0"/>
      <dgm:spPr/>
    </dgm:pt>
    <dgm:pt modelId="{6C30FF87-6111-4116-A933-42FBC7C698B0}" type="pres">
      <dgm:prSet presAssocID="{0BCA1387-11B6-44E0-A558-D1F21105EDE2}" presName="iconBgRect" presStyleLbl="bgShp" presStyleIdx="1" presStyleCnt="4"/>
      <dgm:spPr/>
    </dgm:pt>
    <dgm:pt modelId="{31B84761-65AC-4A1C-BF8E-0D6539C4405C}" type="pres">
      <dgm:prSet presAssocID="{0BCA1387-11B6-44E0-A558-D1F21105ED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rmómetro"/>
        </a:ext>
      </dgm:extLst>
    </dgm:pt>
    <dgm:pt modelId="{82CD3506-8709-452C-BB11-15DD6620F76B}" type="pres">
      <dgm:prSet presAssocID="{0BCA1387-11B6-44E0-A558-D1F21105EDE2}" presName="spaceRect" presStyleCnt="0"/>
      <dgm:spPr/>
    </dgm:pt>
    <dgm:pt modelId="{783B6F37-4493-464C-BAD1-007D073F004D}" type="pres">
      <dgm:prSet presAssocID="{0BCA1387-11B6-44E0-A558-D1F21105EDE2}" presName="textRect" presStyleLbl="revTx" presStyleIdx="1" presStyleCnt="4">
        <dgm:presLayoutVars>
          <dgm:chMax val="1"/>
          <dgm:chPref val="1"/>
        </dgm:presLayoutVars>
      </dgm:prSet>
      <dgm:spPr/>
    </dgm:pt>
    <dgm:pt modelId="{278C31B1-078F-4346-AE1D-81AF7E87FD40}" type="pres">
      <dgm:prSet presAssocID="{9CCD111B-BA1A-4253-8B9D-1F5A5F9923CF}" presName="sibTrans" presStyleCnt="0"/>
      <dgm:spPr/>
    </dgm:pt>
    <dgm:pt modelId="{F8E40462-CC94-436B-A534-41DC6B9E2F57}" type="pres">
      <dgm:prSet presAssocID="{E7CC03C4-E925-46B5-B06E-9B814F096BFA}" presName="compNode" presStyleCnt="0"/>
      <dgm:spPr/>
    </dgm:pt>
    <dgm:pt modelId="{4B1EF6E0-5F8A-4807-97A3-540351D51CAD}" type="pres">
      <dgm:prSet presAssocID="{E7CC03C4-E925-46B5-B06E-9B814F096BFA}" presName="iconBgRect" presStyleLbl="bgShp" presStyleIdx="2" presStyleCnt="4"/>
      <dgm:spPr/>
    </dgm:pt>
    <dgm:pt modelId="{199F604B-91BF-4B38-A984-D8DB50790B90}" type="pres">
      <dgm:prSet presAssocID="{E7CC03C4-E925-46B5-B06E-9B814F096B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B379463D-6FDD-4876-966C-E41261748411}" type="pres">
      <dgm:prSet presAssocID="{E7CC03C4-E925-46B5-B06E-9B814F096BFA}" presName="spaceRect" presStyleCnt="0"/>
      <dgm:spPr/>
    </dgm:pt>
    <dgm:pt modelId="{8F031A6E-C7A1-40EF-8EBC-833E9FDC99CD}" type="pres">
      <dgm:prSet presAssocID="{E7CC03C4-E925-46B5-B06E-9B814F096BFA}" presName="textRect" presStyleLbl="revTx" presStyleIdx="2" presStyleCnt="4">
        <dgm:presLayoutVars>
          <dgm:chMax val="1"/>
          <dgm:chPref val="1"/>
        </dgm:presLayoutVars>
      </dgm:prSet>
      <dgm:spPr/>
    </dgm:pt>
    <dgm:pt modelId="{DDBCAD9A-C00A-4B67-98FA-A81661A4751E}" type="pres">
      <dgm:prSet presAssocID="{2408B84B-1AC9-4DC8-A7CF-4F85C4CCE206}" presName="sibTrans" presStyleCnt="0"/>
      <dgm:spPr/>
    </dgm:pt>
    <dgm:pt modelId="{BC25CD47-870F-4F4F-BAAB-6E25B59E942A}" type="pres">
      <dgm:prSet presAssocID="{98E7702B-C70C-4E00-BC15-F82BF987359E}" presName="compNode" presStyleCnt="0"/>
      <dgm:spPr/>
    </dgm:pt>
    <dgm:pt modelId="{3AF9ED70-B950-461F-93B8-38BF8E07636E}" type="pres">
      <dgm:prSet presAssocID="{98E7702B-C70C-4E00-BC15-F82BF987359E}" presName="iconBgRect" presStyleLbl="bgShp" presStyleIdx="3" presStyleCnt="4"/>
      <dgm:spPr/>
    </dgm:pt>
    <dgm:pt modelId="{FCCA22AA-471C-4126-AF17-DC60E8A492CF}" type="pres">
      <dgm:prSet presAssocID="{98E7702B-C70C-4E00-BC15-F82BF987359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tillo de juez"/>
        </a:ext>
      </dgm:extLst>
    </dgm:pt>
    <dgm:pt modelId="{B4D02855-AAC0-4F45-B761-CE1241938947}" type="pres">
      <dgm:prSet presAssocID="{98E7702B-C70C-4E00-BC15-F82BF987359E}" presName="spaceRect" presStyleCnt="0"/>
      <dgm:spPr/>
    </dgm:pt>
    <dgm:pt modelId="{40A5930F-86DA-4C43-A418-A5CEE06C8A36}" type="pres">
      <dgm:prSet presAssocID="{98E7702B-C70C-4E00-BC15-F82BF987359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BCC862-1366-4956-8A68-9FA829F5A920}" srcId="{9DE7A2A4-6889-4642-A7A6-0F89847C7793}" destId="{98E7702B-C70C-4E00-BC15-F82BF987359E}" srcOrd="3" destOrd="0" parTransId="{6B4CB9C5-82E2-4290-8370-F4F2C7ABD048}" sibTransId="{7328CC13-F020-4A7D-976C-A331721E30DA}"/>
    <dgm:cxn modelId="{15861A4B-5CF8-4C19-9C70-611351B6ED73}" srcId="{9DE7A2A4-6889-4642-A7A6-0F89847C7793}" destId="{E7CC03C4-E925-46B5-B06E-9B814F096BFA}" srcOrd="2" destOrd="0" parTransId="{BDE3D083-A8D8-4736-BF66-7443C7B19DAD}" sibTransId="{2408B84B-1AC9-4DC8-A7CF-4F85C4CCE206}"/>
    <dgm:cxn modelId="{CF640C58-6104-47FC-A23F-95CF10044FDE}" type="presOf" srcId="{9DE7A2A4-6889-4642-A7A6-0F89847C7793}" destId="{C4EF2B85-F2BD-463B-9F8D-B0A2754D1367}" srcOrd="0" destOrd="0" presId="urn:microsoft.com/office/officeart/2018/5/layout/IconCircleLabelList"/>
    <dgm:cxn modelId="{206FC37E-7689-430A-8079-89D9CEBD3A3A}" type="presOf" srcId="{E7CC03C4-E925-46B5-B06E-9B814F096BFA}" destId="{8F031A6E-C7A1-40EF-8EBC-833E9FDC99CD}" srcOrd="0" destOrd="0" presId="urn:microsoft.com/office/officeart/2018/5/layout/IconCircleLabelList"/>
    <dgm:cxn modelId="{F7F1359C-9497-4D9A-A738-9E71DAB8B537}" srcId="{9DE7A2A4-6889-4642-A7A6-0F89847C7793}" destId="{0BCA1387-11B6-44E0-A558-D1F21105EDE2}" srcOrd="1" destOrd="0" parTransId="{9F7D2B17-F811-45F6-BDD8-66B79FBCCD0E}" sibTransId="{9CCD111B-BA1A-4253-8B9D-1F5A5F9923CF}"/>
    <dgm:cxn modelId="{AC2C9EB4-3EBE-4994-859C-2BCF61FAB66C}" type="presOf" srcId="{F2E0388E-9066-4BBE-AF21-C50DA6D965DC}" destId="{F27E3B81-176B-4F05-A42B-AE8D40B22592}" srcOrd="0" destOrd="0" presId="urn:microsoft.com/office/officeart/2018/5/layout/IconCircleLabelList"/>
    <dgm:cxn modelId="{A9BBB1D7-1836-4413-961A-C56C210DB7BC}" type="presOf" srcId="{98E7702B-C70C-4E00-BC15-F82BF987359E}" destId="{40A5930F-86DA-4C43-A418-A5CEE06C8A36}" srcOrd="0" destOrd="0" presId="urn:microsoft.com/office/officeart/2018/5/layout/IconCircleLabelList"/>
    <dgm:cxn modelId="{2D4A73DE-F00C-4BE4-9C59-A98CD345B021}" type="presOf" srcId="{0BCA1387-11B6-44E0-A558-D1F21105EDE2}" destId="{783B6F37-4493-464C-BAD1-007D073F004D}" srcOrd="0" destOrd="0" presId="urn:microsoft.com/office/officeart/2018/5/layout/IconCircleLabelList"/>
    <dgm:cxn modelId="{087E9DE7-FEBC-43C7-8855-3BA74946D531}" srcId="{9DE7A2A4-6889-4642-A7A6-0F89847C7793}" destId="{F2E0388E-9066-4BBE-AF21-C50DA6D965DC}" srcOrd="0" destOrd="0" parTransId="{7F78C518-01B1-440F-91CD-646840E84CE2}" sibTransId="{151820E5-0F93-449B-91CE-26376D2A9D88}"/>
    <dgm:cxn modelId="{2F30F697-89C4-4F10-86D3-8A36CA588670}" type="presParOf" srcId="{C4EF2B85-F2BD-463B-9F8D-B0A2754D1367}" destId="{A97A2AD3-FEC3-43DF-84F3-6F59FACF6AC3}" srcOrd="0" destOrd="0" presId="urn:microsoft.com/office/officeart/2018/5/layout/IconCircleLabelList"/>
    <dgm:cxn modelId="{AAE7330E-A0A4-4041-A023-A1647B5EEFC9}" type="presParOf" srcId="{A97A2AD3-FEC3-43DF-84F3-6F59FACF6AC3}" destId="{17887480-29C2-48DE-BF78-74FEAFB9DB65}" srcOrd="0" destOrd="0" presId="urn:microsoft.com/office/officeart/2018/5/layout/IconCircleLabelList"/>
    <dgm:cxn modelId="{D4885466-8C6B-4800-806B-1AED37AF7B3D}" type="presParOf" srcId="{A97A2AD3-FEC3-43DF-84F3-6F59FACF6AC3}" destId="{7B611F3C-D7E9-40C6-BEC5-73E578EE3C16}" srcOrd="1" destOrd="0" presId="urn:microsoft.com/office/officeart/2018/5/layout/IconCircleLabelList"/>
    <dgm:cxn modelId="{FE2A96F6-31B7-48FA-A835-CB1326880407}" type="presParOf" srcId="{A97A2AD3-FEC3-43DF-84F3-6F59FACF6AC3}" destId="{8067778E-3CD0-4F15-96A5-AC768961DF37}" srcOrd="2" destOrd="0" presId="urn:microsoft.com/office/officeart/2018/5/layout/IconCircleLabelList"/>
    <dgm:cxn modelId="{7C192949-D769-45B2-ACA4-04CADACE2515}" type="presParOf" srcId="{A97A2AD3-FEC3-43DF-84F3-6F59FACF6AC3}" destId="{F27E3B81-176B-4F05-A42B-AE8D40B22592}" srcOrd="3" destOrd="0" presId="urn:microsoft.com/office/officeart/2018/5/layout/IconCircleLabelList"/>
    <dgm:cxn modelId="{1CE3BFB2-B0A2-4A16-9054-4402D5EA939F}" type="presParOf" srcId="{C4EF2B85-F2BD-463B-9F8D-B0A2754D1367}" destId="{37C83B8E-F889-40A1-8FAF-CF2D35E4248C}" srcOrd="1" destOrd="0" presId="urn:microsoft.com/office/officeart/2018/5/layout/IconCircleLabelList"/>
    <dgm:cxn modelId="{88C029C5-CA20-4928-9E76-9C68A27FEFFD}" type="presParOf" srcId="{C4EF2B85-F2BD-463B-9F8D-B0A2754D1367}" destId="{6A6E4702-2A17-4E49-A507-B549AF0D5C5C}" srcOrd="2" destOrd="0" presId="urn:microsoft.com/office/officeart/2018/5/layout/IconCircleLabelList"/>
    <dgm:cxn modelId="{A36E2BCB-9C3B-4E11-865E-F7E4AF7B317E}" type="presParOf" srcId="{6A6E4702-2A17-4E49-A507-B549AF0D5C5C}" destId="{6C30FF87-6111-4116-A933-42FBC7C698B0}" srcOrd="0" destOrd="0" presId="urn:microsoft.com/office/officeart/2018/5/layout/IconCircleLabelList"/>
    <dgm:cxn modelId="{49161217-D8BA-4489-BE59-7388AC7E2332}" type="presParOf" srcId="{6A6E4702-2A17-4E49-A507-B549AF0D5C5C}" destId="{31B84761-65AC-4A1C-BF8E-0D6539C4405C}" srcOrd="1" destOrd="0" presId="urn:microsoft.com/office/officeart/2018/5/layout/IconCircleLabelList"/>
    <dgm:cxn modelId="{F7C6052E-3644-4C0C-9DE8-B79010B8ED18}" type="presParOf" srcId="{6A6E4702-2A17-4E49-A507-B549AF0D5C5C}" destId="{82CD3506-8709-452C-BB11-15DD6620F76B}" srcOrd="2" destOrd="0" presId="urn:microsoft.com/office/officeart/2018/5/layout/IconCircleLabelList"/>
    <dgm:cxn modelId="{7D3EBCED-1717-4C8F-8130-55D45C72441A}" type="presParOf" srcId="{6A6E4702-2A17-4E49-A507-B549AF0D5C5C}" destId="{783B6F37-4493-464C-BAD1-007D073F004D}" srcOrd="3" destOrd="0" presId="urn:microsoft.com/office/officeart/2018/5/layout/IconCircleLabelList"/>
    <dgm:cxn modelId="{3F620F0D-8F72-4390-A56F-357EBB7F05D4}" type="presParOf" srcId="{C4EF2B85-F2BD-463B-9F8D-B0A2754D1367}" destId="{278C31B1-078F-4346-AE1D-81AF7E87FD40}" srcOrd="3" destOrd="0" presId="urn:microsoft.com/office/officeart/2018/5/layout/IconCircleLabelList"/>
    <dgm:cxn modelId="{87FA4104-8032-4A80-AEA4-3B6BCA181F13}" type="presParOf" srcId="{C4EF2B85-F2BD-463B-9F8D-B0A2754D1367}" destId="{F8E40462-CC94-436B-A534-41DC6B9E2F57}" srcOrd="4" destOrd="0" presId="urn:microsoft.com/office/officeart/2018/5/layout/IconCircleLabelList"/>
    <dgm:cxn modelId="{4B0A3266-D398-4E0A-866C-7218F3AE0B99}" type="presParOf" srcId="{F8E40462-CC94-436B-A534-41DC6B9E2F57}" destId="{4B1EF6E0-5F8A-4807-97A3-540351D51CAD}" srcOrd="0" destOrd="0" presId="urn:microsoft.com/office/officeart/2018/5/layout/IconCircleLabelList"/>
    <dgm:cxn modelId="{C07F67AF-95FE-4582-B91D-051C89410161}" type="presParOf" srcId="{F8E40462-CC94-436B-A534-41DC6B9E2F57}" destId="{199F604B-91BF-4B38-A984-D8DB50790B90}" srcOrd="1" destOrd="0" presId="urn:microsoft.com/office/officeart/2018/5/layout/IconCircleLabelList"/>
    <dgm:cxn modelId="{D835F451-83E5-42D4-8E63-3DD7D805FE80}" type="presParOf" srcId="{F8E40462-CC94-436B-A534-41DC6B9E2F57}" destId="{B379463D-6FDD-4876-966C-E41261748411}" srcOrd="2" destOrd="0" presId="urn:microsoft.com/office/officeart/2018/5/layout/IconCircleLabelList"/>
    <dgm:cxn modelId="{CAB6F3F5-C065-463D-9E88-85E3CB1B18E4}" type="presParOf" srcId="{F8E40462-CC94-436B-A534-41DC6B9E2F57}" destId="{8F031A6E-C7A1-40EF-8EBC-833E9FDC99CD}" srcOrd="3" destOrd="0" presId="urn:microsoft.com/office/officeart/2018/5/layout/IconCircleLabelList"/>
    <dgm:cxn modelId="{7817F694-35C6-4888-A57C-DBB9A592D3A7}" type="presParOf" srcId="{C4EF2B85-F2BD-463B-9F8D-B0A2754D1367}" destId="{DDBCAD9A-C00A-4B67-98FA-A81661A4751E}" srcOrd="5" destOrd="0" presId="urn:microsoft.com/office/officeart/2018/5/layout/IconCircleLabelList"/>
    <dgm:cxn modelId="{1B41FF15-3492-45CC-90FF-EB4C6C83DA46}" type="presParOf" srcId="{C4EF2B85-F2BD-463B-9F8D-B0A2754D1367}" destId="{BC25CD47-870F-4F4F-BAAB-6E25B59E942A}" srcOrd="6" destOrd="0" presId="urn:microsoft.com/office/officeart/2018/5/layout/IconCircleLabelList"/>
    <dgm:cxn modelId="{AFA3F700-C582-4C00-B8C6-29819046AF5C}" type="presParOf" srcId="{BC25CD47-870F-4F4F-BAAB-6E25B59E942A}" destId="{3AF9ED70-B950-461F-93B8-38BF8E07636E}" srcOrd="0" destOrd="0" presId="urn:microsoft.com/office/officeart/2018/5/layout/IconCircleLabelList"/>
    <dgm:cxn modelId="{C7BE595F-C236-4424-8466-70B4C91DC583}" type="presParOf" srcId="{BC25CD47-870F-4F4F-BAAB-6E25B59E942A}" destId="{FCCA22AA-471C-4126-AF17-DC60E8A492CF}" srcOrd="1" destOrd="0" presId="urn:microsoft.com/office/officeart/2018/5/layout/IconCircleLabelList"/>
    <dgm:cxn modelId="{C9F574FD-D382-4B66-8D8E-33BAD08CA63F}" type="presParOf" srcId="{BC25CD47-870F-4F4F-BAAB-6E25B59E942A}" destId="{B4D02855-AAC0-4F45-B761-CE1241938947}" srcOrd="2" destOrd="0" presId="urn:microsoft.com/office/officeart/2018/5/layout/IconCircleLabelList"/>
    <dgm:cxn modelId="{8D122667-18D6-4CDD-92B4-3713DAF76901}" type="presParOf" srcId="{BC25CD47-870F-4F4F-BAAB-6E25B59E942A}" destId="{40A5930F-86DA-4C43-A418-A5CEE06C8A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7ED5D-6617-4BC3-90EC-CD07F3A020B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9B5CE-BF2D-4869-915D-216C81903050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5864D-5569-4724-903C-3A1B31584AB6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LIDAR: mapa 3D con láseres</a:t>
          </a:r>
          <a:endParaRPr lang="en-US" sz="2400" kern="1200"/>
        </a:p>
      </dsp:txBody>
      <dsp:txXfrm>
        <a:off x="1834517" y="469890"/>
        <a:ext cx="3148942" cy="1335915"/>
      </dsp:txXfrm>
    </dsp:sp>
    <dsp:sp modelId="{CCA4590D-E155-4FE9-9EA6-2F5B33820125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5D830-5B36-4B9F-B210-120688F11E5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6883B-0DC9-4439-8A6B-96F3F06D3A6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Cámaras: identifican objetos y señales</a:t>
          </a:r>
          <a:endParaRPr lang="en-US" sz="2400" kern="1200"/>
        </a:p>
      </dsp:txBody>
      <dsp:txXfrm>
        <a:off x="7154322" y="469890"/>
        <a:ext cx="3148942" cy="1335915"/>
      </dsp:txXfrm>
    </dsp:sp>
    <dsp:sp modelId="{0B7DCC4B-6286-4597-B69C-B2F9574CD730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92C33-D1DE-4AE2-8792-AC41D97783BC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5B6FC-0BEA-406E-B4DB-62141443BB06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Radar: mide distancia y velocidad</a:t>
          </a:r>
          <a:endParaRPr lang="en-US" sz="2400" kern="1200"/>
        </a:p>
      </dsp:txBody>
      <dsp:txXfrm>
        <a:off x="1834517" y="2545532"/>
        <a:ext cx="3148942" cy="1335915"/>
      </dsp:txXfrm>
    </dsp:sp>
    <dsp:sp modelId="{3230643D-AE1B-46FD-BAD2-A9ED3C34E3C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B84B2-E3BD-4A63-934E-3542BDDA66C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9161F-B229-46CA-9F94-05C9E9AB9B3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GPS e IMU: localización precisa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4CDB5-BF74-4836-BEAD-C24CFAF0457A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1412A-895C-4DDB-859E-2D8D0B399753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CD1D4-4299-467B-AC55-FE6F9255309C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Visíon por computadora</a:t>
          </a:r>
          <a:endParaRPr lang="en-US" sz="2100" kern="1200"/>
        </a:p>
      </dsp:txBody>
      <dsp:txXfrm>
        <a:off x="75768" y="3053169"/>
        <a:ext cx="3093750" cy="720000"/>
      </dsp:txXfrm>
    </dsp:sp>
    <dsp:sp modelId="{656E53A7-1060-4440-8422-A409D8E80E24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73355-895D-43C4-B02B-3038B815DB96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D3599-573F-48DF-A911-A9331FDC7124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Aprendizaje profundo (deep learning)</a:t>
          </a:r>
          <a:endParaRPr lang="en-US" sz="2100" kern="1200"/>
        </a:p>
      </dsp:txBody>
      <dsp:txXfrm>
        <a:off x="3710925" y="3053169"/>
        <a:ext cx="3093750" cy="720000"/>
      </dsp:txXfrm>
    </dsp:sp>
    <dsp:sp modelId="{A04A4925-CBDB-4FFA-B401-A4A44B406F9C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ECE81-8D7C-49A5-A4C0-776466C6E68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97555-7BD4-44D0-BF7C-22CD8284147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100" kern="1200"/>
            <a:t>Aprendizaje por refuerzo</a:t>
          </a:r>
          <a:endParaRPr lang="en-US" sz="2100" kern="120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789BE-0688-4E1B-8045-B17462A1AF23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9FDD4-746F-4EAA-B964-C23668DBA524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Menos accidentes</a:t>
          </a:r>
          <a:endParaRPr lang="en-US" sz="2700" kern="1200"/>
        </a:p>
      </dsp:txBody>
      <dsp:txXfrm>
        <a:off x="378614" y="886531"/>
        <a:ext cx="2810360" cy="1744948"/>
      </dsp:txXfrm>
    </dsp:sp>
    <dsp:sp modelId="{DA5C2D69-FF77-4EB0-897A-66352D1E0CF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31B7A-59FC-4321-97ED-3257F572A63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Más eficiencia en el tráfico</a:t>
          </a:r>
          <a:endParaRPr lang="en-US" sz="2700" kern="1200"/>
        </a:p>
      </dsp:txBody>
      <dsp:txXfrm>
        <a:off x="3946203" y="886531"/>
        <a:ext cx="2810360" cy="1744948"/>
      </dsp:txXfrm>
    </dsp:sp>
    <dsp:sp modelId="{47AE589B-6788-474E-8587-67E7AD3E48CF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76FB8-DD3F-4B65-BDD8-E02E0586D89C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kern="1200"/>
            <a:t>Accesibilidad para personas mayores o con discapacidad</a:t>
          </a:r>
          <a:endParaRPr lang="en-US" sz="2700" kern="1200"/>
        </a:p>
      </dsp:txBody>
      <dsp:txXfrm>
        <a:off x="7513791" y="886531"/>
        <a:ext cx="2810360" cy="17449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87480-29C2-48DE-BF78-74FEAFB9DB65}">
      <dsp:nvSpPr>
        <dsp:cNvPr id="0" name=""/>
        <dsp:cNvSpPr/>
      </dsp:nvSpPr>
      <dsp:spPr>
        <a:xfrm>
          <a:off x="913472" y="417720"/>
          <a:ext cx="1261526" cy="12615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611F3C-D7E9-40C6-BEC5-73E578EE3C16}">
      <dsp:nvSpPr>
        <dsp:cNvPr id="0" name=""/>
        <dsp:cNvSpPr/>
      </dsp:nvSpPr>
      <dsp:spPr>
        <a:xfrm>
          <a:off x="1182322" y="686570"/>
          <a:ext cx="723826" cy="7238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E3B81-176B-4F05-A42B-AE8D40B22592}">
      <dsp:nvSpPr>
        <dsp:cNvPr id="0" name=""/>
        <dsp:cNvSpPr/>
      </dsp:nvSpPr>
      <dsp:spPr>
        <a:xfrm>
          <a:off x="510197" y="2072181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/>
            <a:t>Dilemas éticos</a:t>
          </a:r>
          <a:endParaRPr lang="en-US" sz="2000" kern="1200"/>
        </a:p>
      </dsp:txBody>
      <dsp:txXfrm>
        <a:off x="510197" y="2072181"/>
        <a:ext cx="2068076" cy="720000"/>
      </dsp:txXfrm>
    </dsp:sp>
    <dsp:sp modelId="{6C30FF87-6111-4116-A933-42FBC7C698B0}">
      <dsp:nvSpPr>
        <dsp:cNvPr id="0" name=""/>
        <dsp:cNvSpPr/>
      </dsp:nvSpPr>
      <dsp:spPr>
        <a:xfrm>
          <a:off x="3343461" y="417720"/>
          <a:ext cx="1261526" cy="12615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B84761-65AC-4A1C-BF8E-0D6539C4405C}">
      <dsp:nvSpPr>
        <dsp:cNvPr id="0" name=""/>
        <dsp:cNvSpPr/>
      </dsp:nvSpPr>
      <dsp:spPr>
        <a:xfrm>
          <a:off x="3612311" y="686570"/>
          <a:ext cx="723826" cy="7238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B6F37-4493-464C-BAD1-007D073F004D}">
      <dsp:nvSpPr>
        <dsp:cNvPr id="0" name=""/>
        <dsp:cNvSpPr/>
      </dsp:nvSpPr>
      <dsp:spPr>
        <a:xfrm>
          <a:off x="2940187" y="2072181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/>
            <a:t>Climas extremos</a:t>
          </a:r>
          <a:endParaRPr lang="en-US" sz="2000" kern="1200"/>
        </a:p>
      </dsp:txBody>
      <dsp:txXfrm>
        <a:off x="2940187" y="2072181"/>
        <a:ext cx="2068076" cy="720000"/>
      </dsp:txXfrm>
    </dsp:sp>
    <dsp:sp modelId="{4B1EF6E0-5F8A-4807-97A3-540351D51CAD}">
      <dsp:nvSpPr>
        <dsp:cNvPr id="0" name=""/>
        <dsp:cNvSpPr/>
      </dsp:nvSpPr>
      <dsp:spPr>
        <a:xfrm>
          <a:off x="5773451" y="417720"/>
          <a:ext cx="1261526" cy="12615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F604B-91BF-4B38-A984-D8DB50790B90}">
      <dsp:nvSpPr>
        <dsp:cNvPr id="0" name=""/>
        <dsp:cNvSpPr/>
      </dsp:nvSpPr>
      <dsp:spPr>
        <a:xfrm>
          <a:off x="6042301" y="686570"/>
          <a:ext cx="723826" cy="7238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31A6E-C7A1-40EF-8EBC-833E9FDC99CD}">
      <dsp:nvSpPr>
        <dsp:cNvPr id="0" name=""/>
        <dsp:cNvSpPr/>
      </dsp:nvSpPr>
      <dsp:spPr>
        <a:xfrm>
          <a:off x="5370176" y="2072181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/>
            <a:t>Ciberseguridad</a:t>
          </a:r>
          <a:endParaRPr lang="en-US" sz="2000" kern="1200"/>
        </a:p>
      </dsp:txBody>
      <dsp:txXfrm>
        <a:off x="5370176" y="2072181"/>
        <a:ext cx="2068076" cy="720000"/>
      </dsp:txXfrm>
    </dsp:sp>
    <dsp:sp modelId="{3AF9ED70-B950-461F-93B8-38BF8E07636E}">
      <dsp:nvSpPr>
        <dsp:cNvPr id="0" name=""/>
        <dsp:cNvSpPr/>
      </dsp:nvSpPr>
      <dsp:spPr>
        <a:xfrm>
          <a:off x="8203441" y="417720"/>
          <a:ext cx="1261526" cy="126152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A22AA-471C-4126-AF17-DC60E8A492CF}">
      <dsp:nvSpPr>
        <dsp:cNvPr id="0" name=""/>
        <dsp:cNvSpPr/>
      </dsp:nvSpPr>
      <dsp:spPr>
        <a:xfrm>
          <a:off x="8472291" y="686570"/>
          <a:ext cx="723826" cy="7238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5930F-86DA-4C43-A418-A5CEE06C8A36}">
      <dsp:nvSpPr>
        <dsp:cNvPr id="0" name=""/>
        <dsp:cNvSpPr/>
      </dsp:nvSpPr>
      <dsp:spPr>
        <a:xfrm>
          <a:off x="7800166" y="2072181"/>
          <a:ext cx="20680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000" kern="1200"/>
            <a:t>Legislación pendiente</a:t>
          </a:r>
          <a:endParaRPr lang="en-US" sz="2000" kern="1200"/>
        </a:p>
      </dsp:txBody>
      <dsp:txXfrm>
        <a:off x="7800166" y="2072181"/>
        <a:ext cx="20680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E08E27-22EC-2FE0-26D2-11BD7A5CB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62F80C-AD96-4C78-291B-F50E5D834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8204C-5461-FDCA-E6EB-ACFD6F7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AAB9D-3237-4F8E-3244-EF1DDC15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FFE88-56C0-B7F4-95CD-773EED50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53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63389-04E5-3259-9413-CC7AA187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1EF9A7-CC68-349C-DFE9-0B86A57EF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774580-8660-EF5D-509D-E5BA8736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953C9A-FC28-89D7-F9E2-7ECBE1DF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777FB7-559A-AA2E-26E0-A639F0A9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56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5BEAE-5583-F3FB-E429-73B1BD6A0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33C806-AE55-5349-2CAA-C343B8EC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AEAB5-B425-68DB-2E43-7729B7CA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230506-BDB5-5A1F-B3C0-0C8E85D0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72979-B0F0-BB94-68C1-60163EC9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90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FA156-F049-18D4-85C0-CABCCF34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2D4B7D-3873-79FA-9315-32E9A130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77401E-B007-A51C-1821-2BFC22EE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BAEDF-A899-6B0D-B4F0-059E397D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A529EB-5B0E-4750-061C-F295A7B5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27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35FA6-027F-DCB7-9222-52B6E046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8B77E2-9EE5-D1A4-4882-36D2AC81B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92AD6-5262-F864-515D-4D6B4756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2F3AA-E3C8-506A-2DC6-F1C099F9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922D81-3C3B-0D05-EADC-75E5F610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05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CDA21-8BDB-2AF1-2807-031D2212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33694-84E0-E815-5967-159095450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816033-76ED-AE0A-6E30-7B3056F0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BECC3-8E3D-C6F4-25FB-C6030CAD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6FA50E-304A-05AA-425D-44653AA0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5CAEAB-1F1A-5AB6-D89E-89B06F31B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2648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8A4A55-A6AC-B243-79DF-93E0E2DF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CADC6D-B26D-8CB8-6D29-AC17F3C2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92BFE4-DBF9-A0EB-FD00-FC06BFBB0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349BAD-3DD8-1DF4-94E5-D3AF92E3F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8BB6A9B-9FF4-3229-B6D9-EEE445ED8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E02B4D-B11D-A726-BE8F-4DBC92D9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33259F-A308-3689-B665-6125248F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54C7E7-D7EC-F812-EA03-1564D12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5255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D6F229-48D4-C23D-770B-4C238C2B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95364D-A4B6-5432-FD4F-7581B758B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0803A7-553D-8F41-2285-446F26F1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9669C5-D7B9-455A-01BC-747D4783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734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7782D00-5D57-1D5B-4578-278C6296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6466E4B-1A67-4299-8D63-6AB71D6C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B18A73-6D5A-30DC-363C-E7D06A58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757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CA76F-27FA-562D-6F59-C4CE36817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767C91-0E91-CB08-B0F0-564E87D6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59BAA-7C51-5FDD-3C50-F3963CA87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306951-A4A6-64CA-52E1-D7FC07E20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D76DA6-921D-DF08-59A1-E596A648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BBD2D5-4732-985A-61FA-86EDF4524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059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82E3E-23D6-E3A0-E2B3-6A6951B5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EC9224-AF96-EB7C-5B10-C9822C586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55A955-B6CF-BD29-9D66-368D63B4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0E4F85-256C-01E6-E78D-AA4F86109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7E617BE-1C9F-F3F5-546E-8C078FF80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826A41-C737-9AB5-6E16-1A95E082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748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955DE3-2AD8-7BEA-8BB4-A00392AA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C88175-C0A3-DD8D-7C1F-C037828F2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0B65F9-FE28-9DCF-509E-0E53D0CB2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A0385-9F32-4042-B938-6D371B500753}" type="datetimeFigureOut">
              <a:rPr lang="es-MX" smtClean="0"/>
              <a:t>26/05/2025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859869-7E24-ACA8-BE5F-BA091EDFC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F492B-D1A0-C242-7AAF-AE2753150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89ABF8-FC71-40B1-998B-BCE50533E7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93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E85E09-CDCF-11B9-62AA-E5AF74B9A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MX" sz="7200" dirty="0"/>
              <a:t>La IA en los autos autónomos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B12EB4-515B-7DE5-C098-CBF30328E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es-MX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07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61086-741E-7B6F-E80C-A3AEA411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 b="1"/>
              <a:t>Desafíos y Riesgos</a:t>
            </a:r>
            <a:endParaRPr lang="es-MX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ABA3B65-78AB-FCFD-508D-C212D6859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19654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583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F1A4B-1A1B-4E12-E3E3-B8BBBA81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Conclusión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26994F7-8AB4-9CDB-6EBE-89AB9D2E0AAA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La IA está revolucionando el transporte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Los vehículos autónomos no son ciencia ficción, son una realidad en evolución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El futuro de la movilidad está cada vez más cerca</a:t>
            </a:r>
          </a:p>
        </p:txBody>
      </p:sp>
    </p:spTree>
    <p:extLst>
      <p:ext uri="{BB962C8B-B14F-4D97-AF65-F5344CB8AC3E}">
        <p14:creationId xmlns:p14="http://schemas.microsoft.com/office/powerpoint/2010/main" val="218422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6B08C-A0DB-2BEF-C889-067D55BF0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s-MX" sz="3700" b="1"/>
              <a:t>Introducción</a:t>
            </a:r>
            <a:br>
              <a:rPr lang="es-MX" sz="3700"/>
            </a:br>
            <a:endParaRPr lang="es-MX" sz="37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36932E-B797-B5B8-E698-49AE99A3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s-MX" sz="2000"/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Los vehículos autónomos utilizan IA para conducirse sin intervención humana.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Combinan sensores, algoritmos y modelos de aprendizaje para entender el entorno.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Transforman la movilidad urbana y la seguridad vial.</a:t>
            </a:r>
          </a:p>
          <a:p>
            <a:endParaRPr lang="es-MX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E2D4A-B0B8-DF4C-DDA7-957D80D4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82" r="27492" b="2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91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3B2E5-51C7-C515-4EE1-69A6D8FA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br>
              <a:rPr lang="es-MX" sz="4000" b="1" dirty="0"/>
            </a:br>
            <a:r>
              <a:rPr lang="es-MX" sz="4000" b="1" dirty="0"/>
              <a:t>Arquitectura General</a:t>
            </a:r>
            <a:br>
              <a:rPr lang="es-MX" sz="1600" dirty="0"/>
            </a:br>
            <a:br>
              <a:rPr lang="es-MX" sz="1600" dirty="0"/>
            </a:br>
            <a:br>
              <a:rPr lang="es-MX" sz="1600" dirty="0"/>
            </a:br>
            <a:endParaRPr lang="es-MX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00BC7-6AB3-45D6-57A6-87ABE2D65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Percepción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Localización y mapeo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Predicción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Planeamiento y toma de decisiones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Control</a:t>
            </a:r>
          </a:p>
          <a:p>
            <a:endParaRPr lang="es-MX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a señalando un mapa">
            <a:extLst>
              <a:ext uri="{FF2B5EF4-FFF2-40B4-BE49-F238E27FC236}">
                <a16:creationId xmlns:a16="http://schemas.microsoft.com/office/drawing/2014/main" id="{5C544EE1-7EDA-4468-7DF1-CD2094DB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92" r="21550" b="1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3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9525A-B847-0CF1-06BC-52896DB3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Sensores (Percepción)</a:t>
            </a:r>
            <a:endParaRPr lang="es-MX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0CB724B3-1F77-DBE9-0A5C-A3FE325CCA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452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E8A828-7413-7A03-FF43-B1B629FA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s-MX" sz="3800" b="1"/>
              <a:t>Percepción con IA</a:t>
            </a:r>
            <a:endParaRPr lang="es-MX" sz="3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AD0737-5C61-3DA9-5827-5541F9CA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IA analiza datos de sensores en tiempo real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Redes neuronales detectan peatones, autos, señales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Fusión de sensores para mayor precisión</a:t>
            </a:r>
          </a:p>
          <a:p>
            <a:endParaRPr lang="es-MX" sz="2000"/>
          </a:p>
        </p:txBody>
      </p:sp>
      <p:pic>
        <p:nvPicPr>
          <p:cNvPr id="5" name="Picture 4" descr="Visualizar con gráficos de mercado de valores">
            <a:extLst>
              <a:ext uri="{FF2B5EF4-FFF2-40B4-BE49-F238E27FC236}">
                <a16:creationId xmlns:a16="http://schemas.microsoft.com/office/drawing/2014/main" id="{6BA29E8B-4BBD-4532-CB2D-016554B6DF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33"/>
          <a:stretch>
            <a:fillRect/>
          </a:stretch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1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C7EB9A-5FB9-9BC7-D520-4001F00C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s-MX" sz="4800" b="1"/>
              <a:t>Predicción y Planeamiento</a:t>
            </a:r>
            <a:endParaRPr lang="es-MX" sz="4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8CFCBF-F7DE-2C1C-CBE1-13AE1A599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La IA predice movimientos de otros usuarios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Planea rutas seguras y eficientes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Se adapta a situaciones nuevas con modelos de aprendizaje</a:t>
            </a:r>
          </a:p>
          <a:p>
            <a:endParaRPr lang="es-MX" sz="200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A80019E-C586-A8F2-D4E3-8A5ECD5D5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BF4096B-0CC6-1698-8BEC-210F40F5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r>
              <a:rPr lang="es-MX" sz="3800" b="1"/>
              <a:t>Control del Vehículo</a:t>
            </a:r>
            <a:endParaRPr lang="es-MX" sz="3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E8A72-D160-7576-D775-DD136C3E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Algoritmos convierten decisiones en movimientos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/>
              <a:t>Controlan aceleración, freno y dirección</a:t>
            </a:r>
          </a:p>
          <a:p>
            <a:endParaRPr lang="es-MX" sz="2000"/>
          </a:p>
        </p:txBody>
      </p:sp>
      <p:pic>
        <p:nvPicPr>
          <p:cNvPr id="5" name="Picture 4" descr="Estela de luz ligera delante de un coche">
            <a:extLst>
              <a:ext uri="{FF2B5EF4-FFF2-40B4-BE49-F238E27FC236}">
                <a16:creationId xmlns:a16="http://schemas.microsoft.com/office/drawing/2014/main" id="{4F205D18-834E-45B3-942C-182EF524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9" r="17392" b="-2"/>
          <a:stretch>
            <a:fillRect/>
          </a:stretch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9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1064C-A4EA-24AA-E342-2BE7F08BC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Tipos de IA Aplicada</a:t>
            </a:r>
            <a:endParaRPr lang="es-MX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60575C2-1ECE-34FB-A2C3-C0FD387F75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1832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43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084F30-8E0F-0F29-98E1-5AFCF092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MX" sz="4800" b="1"/>
              <a:t>Ventajas</a:t>
            </a:r>
            <a:endParaRPr lang="es-MX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A50E2D4F-AA7E-32BC-7657-8D33C8DD6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76654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5464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220</Words>
  <Application>Microsoft Office PowerPoint</Application>
  <PresentationFormat>Panorámica</PresentationFormat>
  <Paragraphs>45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La IA en los autos autónomos</vt:lpstr>
      <vt:lpstr>Introducción </vt:lpstr>
      <vt:lpstr> Arquitectura General   </vt:lpstr>
      <vt:lpstr>Sensores (Percepción)</vt:lpstr>
      <vt:lpstr>Percepción con IA</vt:lpstr>
      <vt:lpstr>Predicción y Planeamiento</vt:lpstr>
      <vt:lpstr>Control del Vehículo</vt:lpstr>
      <vt:lpstr>Tipos de IA Aplicada</vt:lpstr>
      <vt:lpstr>Ventajas</vt:lpstr>
      <vt:lpstr>Desafíos y Riesgos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López</dc:creator>
  <cp:lastModifiedBy>Diego López</cp:lastModifiedBy>
  <cp:revision>1</cp:revision>
  <dcterms:created xsi:type="dcterms:W3CDTF">2025-05-20T23:56:54Z</dcterms:created>
  <dcterms:modified xsi:type="dcterms:W3CDTF">2025-05-27T05:36:24Z</dcterms:modified>
</cp:coreProperties>
</file>